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1"/>
  </p:notesMasterIdLst>
  <p:handoutMasterIdLst>
    <p:handoutMasterId r:id="rId102"/>
  </p:handoutMasterIdLst>
  <p:sldIdLst>
    <p:sldId id="1004" r:id="rId2"/>
    <p:sldId id="1050" r:id="rId3"/>
    <p:sldId id="1051" r:id="rId4"/>
    <p:sldId id="1052" r:id="rId5"/>
    <p:sldId id="1005" r:id="rId6"/>
    <p:sldId id="1040" r:id="rId7"/>
    <p:sldId id="1041" r:id="rId8"/>
    <p:sldId id="1042" r:id="rId9"/>
    <p:sldId id="1043" r:id="rId10"/>
    <p:sldId id="1044" r:id="rId11"/>
    <p:sldId id="1045" r:id="rId12"/>
    <p:sldId id="1046" r:id="rId13"/>
    <p:sldId id="1047" r:id="rId14"/>
    <p:sldId id="1054" r:id="rId15"/>
    <p:sldId id="1049" r:id="rId16"/>
    <p:sldId id="1060" r:id="rId17"/>
    <p:sldId id="1056" r:id="rId18"/>
    <p:sldId id="1055" r:id="rId19"/>
    <p:sldId id="1132" r:id="rId20"/>
    <p:sldId id="1133" r:id="rId21"/>
    <p:sldId id="1058" r:id="rId22"/>
    <p:sldId id="1059" r:id="rId23"/>
    <p:sldId id="1172" r:id="rId24"/>
    <p:sldId id="1061" r:id="rId25"/>
    <p:sldId id="1062" r:id="rId26"/>
    <p:sldId id="1063" r:id="rId27"/>
    <p:sldId id="1064" r:id="rId28"/>
    <p:sldId id="1065" r:id="rId29"/>
    <p:sldId id="1066" r:id="rId30"/>
    <p:sldId id="1067" r:id="rId31"/>
    <p:sldId id="1069" r:id="rId32"/>
    <p:sldId id="1068" r:id="rId33"/>
    <p:sldId id="1073" r:id="rId34"/>
    <p:sldId id="1075" r:id="rId35"/>
    <p:sldId id="1076" r:id="rId36"/>
    <p:sldId id="1074" r:id="rId37"/>
    <p:sldId id="1170" r:id="rId38"/>
    <p:sldId id="1128" r:id="rId39"/>
    <p:sldId id="1129" r:id="rId40"/>
    <p:sldId id="1086" r:id="rId41"/>
    <p:sldId id="1087" r:id="rId42"/>
    <p:sldId id="1088" r:id="rId43"/>
    <p:sldId id="1171" r:id="rId44"/>
    <p:sldId id="1071" r:id="rId45"/>
    <p:sldId id="1130" r:id="rId46"/>
    <p:sldId id="1072" r:id="rId47"/>
    <p:sldId id="1131" r:id="rId48"/>
    <p:sldId id="1078" r:id="rId49"/>
    <p:sldId id="1079" r:id="rId50"/>
    <p:sldId id="1077" r:id="rId51"/>
    <p:sldId id="1094" r:id="rId52"/>
    <p:sldId id="1090" r:id="rId53"/>
    <p:sldId id="1091" r:id="rId54"/>
    <p:sldId id="1148" r:id="rId55"/>
    <p:sldId id="1165" r:id="rId56"/>
    <p:sldId id="1166" r:id="rId57"/>
    <p:sldId id="1167" r:id="rId58"/>
    <p:sldId id="1141" r:id="rId59"/>
    <p:sldId id="1142" r:id="rId60"/>
    <p:sldId id="1144" r:id="rId61"/>
    <p:sldId id="1145" r:id="rId62"/>
    <p:sldId id="1146" r:id="rId63"/>
    <p:sldId id="1147" r:id="rId64"/>
    <p:sldId id="1169" r:id="rId65"/>
    <p:sldId id="1081" r:id="rId66"/>
    <p:sldId id="1080" r:id="rId67"/>
    <p:sldId id="1082" r:id="rId68"/>
    <p:sldId id="1083" r:id="rId69"/>
    <p:sldId id="1164" r:id="rId70"/>
    <p:sldId id="1153" r:id="rId71"/>
    <p:sldId id="1154" r:id="rId72"/>
    <p:sldId id="1092" r:id="rId73"/>
    <p:sldId id="1096" r:id="rId74"/>
    <p:sldId id="1103" r:id="rId75"/>
    <p:sldId id="1098" r:id="rId76"/>
    <p:sldId id="1099" r:id="rId77"/>
    <p:sldId id="1101" r:id="rId78"/>
    <p:sldId id="1102" r:id="rId79"/>
    <p:sldId id="1104" r:id="rId80"/>
    <p:sldId id="1095" r:id="rId81"/>
    <p:sldId id="1156" r:id="rId82"/>
    <p:sldId id="1157" r:id="rId83"/>
    <p:sldId id="1105" r:id="rId84"/>
    <p:sldId id="1117" r:id="rId85"/>
    <p:sldId id="1108" r:id="rId86"/>
    <p:sldId id="1119" r:id="rId87"/>
    <p:sldId id="1106" r:id="rId88"/>
    <p:sldId id="1120" r:id="rId89"/>
    <p:sldId id="1121" r:id="rId90"/>
    <p:sldId id="1122" r:id="rId91"/>
    <p:sldId id="1158" r:id="rId92"/>
    <p:sldId id="1159" r:id="rId93"/>
    <p:sldId id="1163" r:id="rId94"/>
    <p:sldId id="1126" r:id="rId95"/>
    <p:sldId id="1127" r:id="rId96"/>
    <p:sldId id="1137" r:id="rId97"/>
    <p:sldId id="1139" r:id="rId98"/>
    <p:sldId id="1140" r:id="rId99"/>
    <p:sldId id="1118" r:id="rId100"/>
  </p:sldIdLst>
  <p:sldSz cx="9144000" cy="6858000" type="screen4x3"/>
  <p:notesSz cx="6858000" cy="9144000"/>
  <p:defaultTextStyle>
    <a:defPPr>
      <a:defRPr lang="zh-CN"/>
    </a:defPPr>
    <a:lvl1pPr algn="l" rtl="0" eaLnBrk="0" fontAlgn="base" hangingPunct="0">
      <a:spcBef>
        <a:spcPct val="0"/>
      </a:spcBef>
      <a:spcAft>
        <a:spcPct val="0"/>
      </a:spcAft>
      <a:defRPr kumimoji="1" sz="3200" b="1" kern="1200">
        <a:solidFill>
          <a:srgbClr val="FFFF00"/>
        </a:solidFill>
        <a:latin typeface="宋体" panose="02010600030101010101" pitchFamily="2" charset="-122"/>
        <a:ea typeface="宋体" panose="02010600030101010101" pitchFamily="2" charset="-122"/>
        <a:cs typeface="+mn-cs"/>
      </a:defRPr>
    </a:lvl1pPr>
    <a:lvl2pPr marL="457200" algn="l" rtl="0" eaLnBrk="0" fontAlgn="base" hangingPunct="0">
      <a:spcBef>
        <a:spcPct val="0"/>
      </a:spcBef>
      <a:spcAft>
        <a:spcPct val="0"/>
      </a:spcAft>
      <a:defRPr kumimoji="1" sz="3200" b="1" kern="1200">
        <a:solidFill>
          <a:srgbClr val="FFFF00"/>
        </a:solidFill>
        <a:latin typeface="宋体" panose="02010600030101010101" pitchFamily="2" charset="-122"/>
        <a:ea typeface="宋体" panose="02010600030101010101" pitchFamily="2" charset="-122"/>
        <a:cs typeface="+mn-cs"/>
      </a:defRPr>
    </a:lvl2pPr>
    <a:lvl3pPr marL="914400" algn="l" rtl="0" eaLnBrk="0" fontAlgn="base" hangingPunct="0">
      <a:spcBef>
        <a:spcPct val="0"/>
      </a:spcBef>
      <a:spcAft>
        <a:spcPct val="0"/>
      </a:spcAft>
      <a:defRPr kumimoji="1" sz="3200" b="1" kern="1200">
        <a:solidFill>
          <a:srgbClr val="FFFF00"/>
        </a:solidFill>
        <a:latin typeface="宋体" panose="02010600030101010101" pitchFamily="2" charset="-122"/>
        <a:ea typeface="宋体" panose="02010600030101010101" pitchFamily="2" charset="-122"/>
        <a:cs typeface="+mn-cs"/>
      </a:defRPr>
    </a:lvl3pPr>
    <a:lvl4pPr marL="1371600" algn="l" rtl="0" eaLnBrk="0" fontAlgn="base" hangingPunct="0">
      <a:spcBef>
        <a:spcPct val="0"/>
      </a:spcBef>
      <a:spcAft>
        <a:spcPct val="0"/>
      </a:spcAft>
      <a:defRPr kumimoji="1" sz="3200" b="1" kern="1200">
        <a:solidFill>
          <a:srgbClr val="FFFF00"/>
        </a:solidFill>
        <a:latin typeface="宋体" panose="02010600030101010101" pitchFamily="2" charset="-122"/>
        <a:ea typeface="宋体" panose="02010600030101010101" pitchFamily="2" charset="-122"/>
        <a:cs typeface="+mn-cs"/>
      </a:defRPr>
    </a:lvl4pPr>
    <a:lvl5pPr marL="1828800" algn="l" rtl="0" eaLnBrk="0" fontAlgn="base" hangingPunct="0">
      <a:spcBef>
        <a:spcPct val="0"/>
      </a:spcBef>
      <a:spcAft>
        <a:spcPct val="0"/>
      </a:spcAft>
      <a:defRPr kumimoji="1" sz="3200" b="1" kern="1200">
        <a:solidFill>
          <a:srgbClr val="FFFF00"/>
        </a:solidFill>
        <a:latin typeface="宋体" panose="02010600030101010101" pitchFamily="2" charset="-122"/>
        <a:ea typeface="宋体" panose="02010600030101010101" pitchFamily="2" charset="-122"/>
        <a:cs typeface="+mn-cs"/>
      </a:defRPr>
    </a:lvl5pPr>
    <a:lvl6pPr marL="2286000" algn="l" defTabSz="914400" rtl="0" eaLnBrk="1" latinLnBrk="0" hangingPunct="1">
      <a:defRPr kumimoji="1" sz="3200" b="1" kern="1200">
        <a:solidFill>
          <a:srgbClr val="FFFF00"/>
        </a:solidFill>
        <a:latin typeface="宋体" panose="02010600030101010101" pitchFamily="2" charset="-122"/>
        <a:ea typeface="宋体" panose="02010600030101010101" pitchFamily="2" charset="-122"/>
        <a:cs typeface="+mn-cs"/>
      </a:defRPr>
    </a:lvl6pPr>
    <a:lvl7pPr marL="2743200" algn="l" defTabSz="914400" rtl="0" eaLnBrk="1" latinLnBrk="0" hangingPunct="1">
      <a:defRPr kumimoji="1" sz="3200" b="1" kern="1200">
        <a:solidFill>
          <a:srgbClr val="FFFF00"/>
        </a:solidFill>
        <a:latin typeface="宋体" panose="02010600030101010101" pitchFamily="2" charset="-122"/>
        <a:ea typeface="宋体" panose="02010600030101010101" pitchFamily="2" charset="-122"/>
        <a:cs typeface="+mn-cs"/>
      </a:defRPr>
    </a:lvl7pPr>
    <a:lvl8pPr marL="3200400" algn="l" defTabSz="914400" rtl="0" eaLnBrk="1" latinLnBrk="0" hangingPunct="1">
      <a:defRPr kumimoji="1" sz="3200" b="1" kern="1200">
        <a:solidFill>
          <a:srgbClr val="FFFF00"/>
        </a:solidFill>
        <a:latin typeface="宋体" panose="02010600030101010101" pitchFamily="2" charset="-122"/>
        <a:ea typeface="宋体" panose="02010600030101010101" pitchFamily="2" charset="-122"/>
        <a:cs typeface="+mn-cs"/>
      </a:defRPr>
    </a:lvl8pPr>
    <a:lvl9pPr marL="3657600" algn="l" defTabSz="914400" rtl="0" eaLnBrk="1" latinLnBrk="0" hangingPunct="1">
      <a:defRPr kumimoji="1" sz="3200" b="1" kern="1200">
        <a:solidFill>
          <a:srgbClr val="FFFF00"/>
        </a:solidFill>
        <a:latin typeface="宋体" panose="02010600030101010101" pitchFamily="2" charset="-122"/>
        <a:ea typeface="宋体" panose="02010600030101010101"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033CC"/>
    <a:srgbClr val="CC00FF"/>
    <a:srgbClr val="9CA7F6"/>
    <a:srgbClr val="FFFF99"/>
    <a:srgbClr val="D1D1FF"/>
    <a:srgbClr val="0091C4"/>
    <a:srgbClr val="004060"/>
    <a:srgbClr val="CEDBFE"/>
    <a:srgbClr val="B8F0A2"/>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159" autoAdjust="0"/>
    <p:restoredTop sz="87223" autoAdjust="0"/>
  </p:normalViewPr>
  <p:slideViewPr>
    <p:cSldViewPr>
      <p:cViewPr varScale="1">
        <p:scale>
          <a:sx n="52" d="100"/>
          <a:sy n="52" d="100"/>
        </p:scale>
        <p:origin x="1684"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41" d="100"/>
        <a:sy n="41" d="100"/>
      </p:scale>
      <p:origin x="0" y="-3692"/>
    </p:cViewPr>
  </p:sorterViewPr>
  <p:notesViewPr>
    <p:cSldViewPr>
      <p:cViewPr varScale="1">
        <p:scale>
          <a:sx n="58" d="100"/>
          <a:sy n="58" d="100"/>
        </p:scale>
        <p:origin x="-1764" y="-7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handoutMaster" Target="handoutMasters/handoutMaster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3214754"/>
      </p:ext>
    </p:extLst>
  </p:cSld>
  <p:clrMap bg1="lt1" tx1="dk1" bg2="lt2" tx2="dk2" accent1="accent1" accent2="accent2" accent3="accent3" accent4="accent4" accent5="accent5" accent6="accent6" hlink="hlink" folHlink="folHlink"/>
</p:handoutMaster>
</file>

<file path=ppt/media/image1.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jpe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3.png>
</file>

<file path=ppt/media/image44.png>
</file>

<file path=ppt/media/image45.png>
</file>

<file path=ppt/media/image46.png>
</file>

<file path=ppt/media/image47.png>
</file>

<file path=ppt/media/image5.pn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19050" tIns="0" rIns="19050" bIns="0" numCol="1" anchor="t" anchorCtr="0" compatLnSpc="1">
            <a:prstTxWarp prst="textNoShape">
              <a:avLst/>
            </a:prstTxWarp>
          </a:bodyPr>
          <a:lstStyle>
            <a:lvl1pPr>
              <a:lnSpc>
                <a:spcPct val="100000"/>
              </a:lnSpc>
              <a:spcBef>
                <a:spcPct val="0"/>
              </a:spcBef>
              <a:buClrTx/>
              <a:buSzTx/>
              <a:buFontTx/>
              <a:buNone/>
              <a:defRPr sz="1000" b="0" i="1">
                <a:solidFill>
                  <a:schemeClr val="tx1"/>
                </a:solidFill>
                <a:effectLst/>
                <a:latin typeface="Times New Roman" pitchFamily="18" charset="0"/>
              </a:defRPr>
            </a:lvl1pPr>
          </a:lstStyle>
          <a:p>
            <a:pPr>
              <a:defRPr/>
            </a:pPr>
            <a:endParaRPr lang="en-US" altLang="zh-CN"/>
          </a:p>
        </p:txBody>
      </p:sp>
      <p:sp>
        <p:nvSpPr>
          <p:cNvPr id="2051" name="Rectangle 3"/>
          <p:cNvSpPr>
            <a:spLocks noGrp="1" noChangeArrowheads="1"/>
          </p:cNvSpPr>
          <p:nvPr>
            <p:ph type="dt" idx="1"/>
          </p:nvPr>
        </p:nvSpPr>
        <p:spPr bwMode="auto">
          <a:xfrm>
            <a:off x="3886200" y="0"/>
            <a:ext cx="2971800" cy="457200"/>
          </a:xfrm>
          <a:prstGeom prst="rect">
            <a:avLst/>
          </a:prstGeom>
          <a:noFill/>
          <a:ln w="9525">
            <a:noFill/>
            <a:miter lim="800000"/>
            <a:headEnd/>
            <a:tailEnd/>
          </a:ln>
          <a:effectLst/>
        </p:spPr>
        <p:txBody>
          <a:bodyPr vert="horz" wrap="square" lIns="19050" tIns="0" rIns="19050" bIns="0" numCol="1" anchor="t" anchorCtr="0" compatLnSpc="1">
            <a:prstTxWarp prst="textNoShape">
              <a:avLst/>
            </a:prstTxWarp>
          </a:bodyPr>
          <a:lstStyle>
            <a:lvl1pPr algn="r">
              <a:lnSpc>
                <a:spcPct val="100000"/>
              </a:lnSpc>
              <a:spcBef>
                <a:spcPct val="0"/>
              </a:spcBef>
              <a:buClrTx/>
              <a:buSzTx/>
              <a:buFontTx/>
              <a:buNone/>
              <a:defRPr sz="1000" b="0" i="1">
                <a:solidFill>
                  <a:schemeClr val="tx1"/>
                </a:solidFill>
                <a:effectLst/>
                <a:latin typeface="Times New Roman" pitchFamily="18" charset="0"/>
              </a:defRPr>
            </a:lvl1pPr>
          </a:lstStyle>
          <a:p>
            <a:pPr>
              <a:defRPr/>
            </a:pPr>
            <a:endParaRPr lang="en-US" altLang="zh-CN"/>
          </a:p>
        </p:txBody>
      </p:sp>
      <p:sp>
        <p:nvSpPr>
          <p:cNvPr id="15364" name="Rectangle 4"/>
          <p:cNvSpPr>
            <a:spLocks noGrp="1" noRot="1" noChangeAspect="1" noChangeArrowheads="1" noTextEdit="1"/>
          </p:cNvSpPr>
          <p:nvPr>
            <p:ph type="sldImg" idx="2"/>
          </p:nvPr>
        </p:nvSpPr>
        <p:spPr bwMode="auto">
          <a:xfrm>
            <a:off x="1149350" y="692150"/>
            <a:ext cx="4559300" cy="3416300"/>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sp>
      <p:sp>
        <p:nvSpPr>
          <p:cNvPr id="2053"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a:effectLst/>
        </p:spPr>
        <p:txBody>
          <a:bodyPr vert="horz" wrap="square" lIns="92075" tIns="46038" rIns="92075" bIns="46038" numCol="1" anchor="t" anchorCtr="0" compatLnSpc="1">
            <a:prstTxWarp prst="textNoShape">
              <a:avLst/>
            </a:prstTxWarp>
          </a:bodyPr>
          <a:lstStyle/>
          <a:p>
            <a:pPr lvl="0"/>
            <a:r>
              <a:rPr lang="en-US" altLang="zh-CN" noProof="0"/>
              <a:t>Click to edit Master text styles</a:t>
            </a:r>
          </a:p>
          <a:p>
            <a:pPr lvl="1"/>
            <a:r>
              <a:rPr lang="en-US" altLang="zh-CN" noProof="0"/>
              <a:t>Second level</a:t>
            </a:r>
          </a:p>
          <a:p>
            <a:pPr lvl="2"/>
            <a:r>
              <a:rPr lang="en-US" altLang="zh-CN" noProof="0"/>
              <a:t>Third level</a:t>
            </a:r>
          </a:p>
          <a:p>
            <a:pPr lvl="3"/>
            <a:r>
              <a:rPr lang="en-US" altLang="zh-CN" noProof="0"/>
              <a:t>Fourth level</a:t>
            </a:r>
          </a:p>
          <a:p>
            <a:pPr lvl="4"/>
            <a:r>
              <a:rPr lang="en-US" altLang="zh-CN" noProof="0"/>
              <a:t>Fifth level</a:t>
            </a:r>
          </a:p>
        </p:txBody>
      </p:sp>
      <p:sp>
        <p:nvSpPr>
          <p:cNvPr id="2054"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a:effectLst/>
        </p:spPr>
        <p:txBody>
          <a:bodyPr vert="horz" wrap="square" lIns="19050" tIns="0" rIns="19050" bIns="0" numCol="1" anchor="b" anchorCtr="0" compatLnSpc="1">
            <a:prstTxWarp prst="textNoShape">
              <a:avLst/>
            </a:prstTxWarp>
          </a:bodyPr>
          <a:lstStyle>
            <a:lvl1pPr>
              <a:lnSpc>
                <a:spcPct val="100000"/>
              </a:lnSpc>
              <a:spcBef>
                <a:spcPct val="0"/>
              </a:spcBef>
              <a:buClrTx/>
              <a:buSzTx/>
              <a:buFontTx/>
              <a:buNone/>
              <a:defRPr sz="1000" b="0" i="1">
                <a:solidFill>
                  <a:schemeClr val="tx1"/>
                </a:solidFill>
                <a:effectLst/>
                <a:latin typeface="Times New Roman" pitchFamily="18" charset="0"/>
              </a:defRPr>
            </a:lvl1pPr>
          </a:lstStyle>
          <a:p>
            <a:pPr>
              <a:defRPr/>
            </a:pPr>
            <a:endParaRPr lang="en-US" altLang="zh-CN"/>
          </a:p>
        </p:txBody>
      </p:sp>
      <p:sp>
        <p:nvSpPr>
          <p:cNvPr id="2055"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a:effectLst/>
        </p:spPr>
        <p:txBody>
          <a:bodyPr vert="horz" wrap="square" lIns="19050" tIns="0" rIns="19050" bIns="0" numCol="1" anchor="b" anchorCtr="0" compatLnSpc="1">
            <a:prstTxWarp prst="textNoShape">
              <a:avLst/>
            </a:prstTxWarp>
          </a:bodyPr>
          <a:lstStyle>
            <a:lvl1pPr algn="r">
              <a:lnSpc>
                <a:spcPct val="100000"/>
              </a:lnSpc>
              <a:spcBef>
                <a:spcPct val="0"/>
              </a:spcBef>
              <a:buClrTx/>
              <a:buSzTx/>
              <a:buFontTx/>
              <a:buNone/>
              <a:defRPr sz="1000" b="0" i="1">
                <a:solidFill>
                  <a:schemeClr val="tx1"/>
                </a:solidFill>
                <a:latin typeface="Times New Roman" panose="02020603050405020304" pitchFamily="18" charset="0"/>
              </a:defRPr>
            </a:lvl1pPr>
          </a:lstStyle>
          <a:p>
            <a:pPr>
              <a:defRPr/>
            </a:pPr>
            <a:fld id="{B4AD9251-16E8-4FE0-8FFB-FFF0533BDB86}" type="slidenum">
              <a:rPr lang="en-US" altLang="zh-CN"/>
              <a:pPr>
                <a:defRPr/>
              </a:pPr>
              <a:t>‹#›</a:t>
            </a:fld>
            <a:endParaRPr lang="en-US" altLang="zh-CN"/>
          </a:p>
        </p:txBody>
      </p:sp>
    </p:spTree>
    <p:extLst>
      <p:ext uri="{BB962C8B-B14F-4D97-AF65-F5344CB8AC3E}">
        <p14:creationId xmlns:p14="http://schemas.microsoft.com/office/powerpoint/2010/main" val="274915413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kumimoji="1" sz="1200" kern="1200">
        <a:solidFill>
          <a:schemeClr val="tx1"/>
        </a:solidFill>
        <a:latin typeface="Times New Roman" pitchFamily="18" charset="0"/>
        <a:ea typeface="宋体" pitchFamily="2" charset="-122"/>
        <a:cs typeface="+mn-cs"/>
      </a:defRPr>
    </a:lvl1pPr>
    <a:lvl2pPr marL="457200" algn="l" rtl="0" eaLnBrk="0" fontAlgn="base" hangingPunct="0">
      <a:spcBef>
        <a:spcPct val="30000"/>
      </a:spcBef>
      <a:spcAft>
        <a:spcPct val="0"/>
      </a:spcAft>
      <a:defRPr kumimoji="1" sz="1200" kern="1200">
        <a:solidFill>
          <a:schemeClr val="tx1"/>
        </a:solidFill>
        <a:latin typeface="Times New Roman" pitchFamily="18" charset="0"/>
        <a:ea typeface="宋体" pitchFamily="2" charset="-122"/>
        <a:cs typeface="+mn-cs"/>
      </a:defRPr>
    </a:lvl2pPr>
    <a:lvl3pPr marL="914400" algn="l" rtl="0" eaLnBrk="0" fontAlgn="base" hangingPunct="0">
      <a:spcBef>
        <a:spcPct val="30000"/>
      </a:spcBef>
      <a:spcAft>
        <a:spcPct val="0"/>
      </a:spcAft>
      <a:defRPr kumimoji="1" sz="1200" kern="1200">
        <a:solidFill>
          <a:schemeClr val="tx1"/>
        </a:solidFill>
        <a:latin typeface="Times New Roman" pitchFamily="18" charset="0"/>
        <a:ea typeface="宋体" pitchFamily="2" charset="-122"/>
        <a:cs typeface="+mn-cs"/>
      </a:defRPr>
    </a:lvl3pPr>
    <a:lvl4pPr marL="1371600" algn="l" rtl="0" eaLnBrk="0" fontAlgn="base" hangingPunct="0">
      <a:spcBef>
        <a:spcPct val="30000"/>
      </a:spcBef>
      <a:spcAft>
        <a:spcPct val="0"/>
      </a:spcAft>
      <a:defRPr kumimoji="1" sz="1200" kern="1200">
        <a:solidFill>
          <a:schemeClr val="tx1"/>
        </a:solidFill>
        <a:latin typeface="Times New Roman" pitchFamily="18" charset="0"/>
        <a:ea typeface="宋体" pitchFamily="2" charset="-122"/>
        <a:cs typeface="+mn-cs"/>
      </a:defRPr>
    </a:lvl4pPr>
    <a:lvl5pPr marL="1828800" algn="l" rtl="0" eaLnBrk="0" fontAlgn="base" hangingPunct="0">
      <a:spcBef>
        <a:spcPct val="30000"/>
      </a:spcBef>
      <a:spcAft>
        <a:spcPct val="0"/>
      </a:spcAft>
      <a:defRPr kumimoji="1" sz="1200" kern="1200">
        <a:solidFill>
          <a:schemeClr val="tx1"/>
        </a:solidFill>
        <a:latin typeface="Times New Roman" pitchFamily="18" charset="0"/>
        <a:ea typeface="宋体"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3" Type="http://schemas.openxmlformats.org/officeDocument/2006/relationships/hyperlink" Target="http://www.so.com/s?q=%E6%98%BE%E5%8D%A1&amp;ie=utf-8&amp;src=internal_wenda_recommend_textn" TargetMode="External"/><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3" Type="http://schemas.openxmlformats.org/officeDocument/2006/relationships/hyperlink" Target="https://blog.csdn.net/C2681595858/article/details/80150044" TargetMode="External"/><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50938" y="692150"/>
            <a:ext cx="4556125" cy="3416300"/>
          </a:xfrm>
        </p:spPr>
      </p:sp>
      <p:sp>
        <p:nvSpPr>
          <p:cNvPr id="3" name="备注占位符 2"/>
          <p:cNvSpPr>
            <a:spLocks noGrp="1"/>
          </p:cNvSpPr>
          <p:nvPr>
            <p:ph type="body" idx="1"/>
          </p:nvPr>
        </p:nvSpPr>
        <p:spPr/>
        <p:txBody>
          <a:bodyPr/>
          <a:lstStyle/>
          <a:p>
            <a:pPr marL="990600" lvl="1" indent="-533400">
              <a:spcBef>
                <a:spcPct val="20000"/>
              </a:spcBef>
              <a:buFontTx/>
              <a:buChar char="–"/>
              <a:defRPr/>
            </a:pPr>
            <a:r>
              <a:rPr lang="zh-CN" altLang="en-US" sz="2800" b="1" dirty="0">
                <a:solidFill>
                  <a:srgbClr val="FFFF00"/>
                </a:solidFill>
                <a:effectLst>
                  <a:outerShdw blurRad="38100" dist="38100" dir="2700000" algn="tl">
                    <a:srgbClr val="000000"/>
                  </a:outerShdw>
                </a:effectLst>
                <a:latin typeface="楷体_GB2312" pitchFamily="49" charset="-122"/>
                <a:ea typeface="楷体_GB2312" pitchFamily="49" charset="-122"/>
              </a:rPr>
              <a:t>用户的观点</a:t>
            </a:r>
            <a:r>
              <a:rPr lang="zh-CN" altLang="en-US" sz="2800" b="1" dirty="0">
                <a:effectLst>
                  <a:outerShdw blurRad="38100" dist="38100" dir="2700000" algn="tl">
                    <a:srgbClr val="000000"/>
                  </a:outerShdw>
                </a:effectLst>
                <a:latin typeface="楷体_GB2312" pitchFamily="49" charset="-122"/>
                <a:ea typeface="楷体_GB2312" pitchFamily="49" charset="-122"/>
              </a:rPr>
              <a:t>：在一次业务处理过程中，从输入程序和数据到输出结果的全过程。</a:t>
            </a:r>
          </a:p>
          <a:p>
            <a:pPr marL="990600" lvl="1" indent="-533400">
              <a:spcBef>
                <a:spcPct val="20000"/>
              </a:spcBef>
              <a:buFontTx/>
              <a:buChar char="–"/>
              <a:defRPr/>
            </a:pPr>
            <a:r>
              <a:rPr lang="zh-CN" altLang="en-US" sz="2800" b="1" dirty="0">
                <a:solidFill>
                  <a:srgbClr val="FFFF00"/>
                </a:solidFill>
                <a:effectLst>
                  <a:outerShdw blurRad="38100" dist="38100" dir="2700000" algn="tl">
                    <a:srgbClr val="000000"/>
                  </a:outerShdw>
                </a:effectLst>
                <a:latin typeface="楷体_GB2312" pitchFamily="49" charset="-122"/>
                <a:ea typeface="楷体_GB2312" pitchFamily="49" charset="-122"/>
              </a:rPr>
              <a:t>系统的观点</a:t>
            </a:r>
            <a:r>
              <a:rPr lang="zh-CN" altLang="en-US" sz="2800" b="1" dirty="0">
                <a:effectLst>
                  <a:outerShdw blurRad="38100" dist="38100" dir="2700000" algn="tl">
                    <a:srgbClr val="000000"/>
                  </a:outerShdw>
                </a:effectLst>
                <a:latin typeface="楷体_GB2312" pitchFamily="49" charset="-122"/>
                <a:ea typeface="楷体_GB2312" pitchFamily="49" charset="-122"/>
              </a:rPr>
              <a:t>：针对作业进行资源分配。批处理系统以作业为单位把程序和数据输入内存以便执行。</a:t>
            </a:r>
          </a:p>
          <a:p>
            <a:endParaRPr lang="zh-CN" altLang="en-US" dirty="0"/>
          </a:p>
        </p:txBody>
      </p:sp>
      <p:sp>
        <p:nvSpPr>
          <p:cNvPr id="4" name="灯片编号占位符 3"/>
          <p:cNvSpPr>
            <a:spLocks noGrp="1"/>
          </p:cNvSpPr>
          <p:nvPr>
            <p:ph type="sldNum" sz="quarter" idx="5"/>
          </p:nvPr>
        </p:nvSpPr>
        <p:spPr/>
        <p:txBody>
          <a:bodyPr/>
          <a:lstStyle/>
          <a:p>
            <a:pPr>
              <a:defRPr/>
            </a:pPr>
            <a:fld id="{B4AD9251-16E8-4FE0-8FFB-FFF0533BDB86}" type="slidenum">
              <a:rPr lang="en-US" altLang="zh-CN" smtClean="0"/>
              <a:pPr>
                <a:defRPr/>
              </a:pPr>
              <a:t>3</a:t>
            </a:fld>
            <a:endParaRPr lang="en-US" altLang="zh-CN"/>
          </a:p>
        </p:txBody>
      </p:sp>
    </p:spTree>
    <p:extLst>
      <p:ext uri="{BB962C8B-B14F-4D97-AF65-F5344CB8AC3E}">
        <p14:creationId xmlns:p14="http://schemas.microsoft.com/office/powerpoint/2010/main" val="1203691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50938" y="692150"/>
            <a:ext cx="4556125" cy="3416300"/>
          </a:xfrm>
        </p:spPr>
      </p:sp>
      <p:sp>
        <p:nvSpPr>
          <p:cNvPr id="3" name="备注占位符 2"/>
          <p:cNvSpPr>
            <a:spLocks noGrp="1"/>
          </p:cNvSpPr>
          <p:nvPr>
            <p:ph type="body" idx="1"/>
          </p:nvPr>
        </p:nvSpPr>
        <p:spPr/>
        <p:txBody>
          <a:bodyPr/>
          <a:lstStyle/>
          <a:p>
            <a:r>
              <a:rPr kumimoji="1" lang="en-US" altLang="zh-CN" sz="1200" b="0" i="0" kern="1200" dirty="0" err="1" smtClean="0">
                <a:solidFill>
                  <a:schemeClr val="tx1"/>
                </a:solidFill>
                <a:effectLst/>
                <a:latin typeface="Times New Roman" pitchFamily="18" charset="0"/>
                <a:ea typeface="宋体" pitchFamily="2" charset="-122"/>
                <a:cs typeface="+mn-cs"/>
              </a:rPr>
              <a:t>typedef</a:t>
            </a:r>
            <a:r>
              <a:rPr kumimoji="1" lang="en-US" altLang="zh-CN" sz="1200" b="0" i="0" kern="1200" dirty="0" smtClean="0">
                <a:solidFill>
                  <a:schemeClr val="tx1"/>
                </a:solidFill>
                <a:effectLst/>
                <a:latin typeface="Times New Roman" pitchFamily="18" charset="0"/>
                <a:ea typeface="宋体" pitchFamily="2" charset="-122"/>
                <a:cs typeface="+mn-cs"/>
              </a:rPr>
              <a:t> </a:t>
            </a:r>
            <a:r>
              <a:rPr kumimoji="1" lang="en-US" altLang="zh-CN" sz="1200" b="0" i="0" kern="1200" dirty="0" err="1" smtClean="0">
                <a:solidFill>
                  <a:schemeClr val="tx1"/>
                </a:solidFill>
                <a:effectLst/>
                <a:latin typeface="Times New Roman" pitchFamily="18" charset="0"/>
                <a:ea typeface="宋体" pitchFamily="2" charset="-122"/>
                <a:cs typeface="+mn-cs"/>
              </a:rPr>
              <a:t>struct</a:t>
            </a:r>
            <a:r>
              <a:rPr kumimoji="1" lang="en-US" altLang="zh-CN" sz="1200" b="0" i="0" kern="1200" dirty="0" smtClean="0">
                <a:solidFill>
                  <a:schemeClr val="tx1"/>
                </a:solidFill>
                <a:effectLst/>
                <a:latin typeface="Times New Roman" pitchFamily="18" charset="0"/>
                <a:ea typeface="宋体" pitchFamily="2" charset="-122"/>
                <a:cs typeface="+mn-cs"/>
              </a:rPr>
              <a:t> _PROCESS_INFORMATION { </a:t>
            </a:r>
          </a:p>
          <a:p>
            <a:r>
              <a:rPr kumimoji="1" lang="en-US" altLang="zh-CN" sz="1200" b="0" i="0" kern="1200" dirty="0" smtClean="0">
                <a:solidFill>
                  <a:schemeClr val="tx1"/>
                </a:solidFill>
                <a:effectLst/>
                <a:latin typeface="Times New Roman" pitchFamily="18" charset="0"/>
                <a:ea typeface="宋体" pitchFamily="2" charset="-122"/>
                <a:cs typeface="+mn-cs"/>
              </a:rPr>
              <a:t>HANDLE </a:t>
            </a:r>
            <a:r>
              <a:rPr kumimoji="1" lang="en-US" altLang="zh-CN" sz="1200" b="0" i="0" kern="1200" dirty="0" err="1" smtClean="0">
                <a:solidFill>
                  <a:schemeClr val="tx1"/>
                </a:solidFill>
                <a:effectLst/>
                <a:latin typeface="Times New Roman" pitchFamily="18" charset="0"/>
                <a:ea typeface="宋体" pitchFamily="2" charset="-122"/>
                <a:cs typeface="+mn-cs"/>
              </a:rPr>
              <a:t>hProcess</a:t>
            </a:r>
            <a:r>
              <a:rPr kumimoji="1" lang="en-US" altLang="zh-CN" sz="1200" b="0" i="0" kern="1200" dirty="0" smtClean="0">
                <a:solidFill>
                  <a:schemeClr val="tx1"/>
                </a:solidFill>
                <a:effectLst/>
                <a:latin typeface="Times New Roman" pitchFamily="18" charset="0"/>
                <a:ea typeface="宋体" pitchFamily="2" charset="-122"/>
                <a:cs typeface="+mn-cs"/>
              </a:rPr>
              <a:t>; </a:t>
            </a:r>
            <a:r>
              <a:rPr kumimoji="1" lang="en-US" altLang="zh-CN" sz="1200" b="0" i="1" kern="1200" dirty="0" smtClean="0">
                <a:solidFill>
                  <a:schemeClr val="tx1"/>
                </a:solidFill>
                <a:effectLst/>
                <a:latin typeface="Times New Roman" pitchFamily="18" charset="0"/>
                <a:ea typeface="宋体" pitchFamily="2" charset="-122"/>
                <a:cs typeface="+mn-cs"/>
              </a:rPr>
              <a:t>//</a:t>
            </a:r>
            <a:r>
              <a:rPr kumimoji="1" lang="zh-CN" altLang="en-US" sz="1200" b="0" i="1" kern="1200" dirty="0" smtClean="0">
                <a:solidFill>
                  <a:schemeClr val="tx1"/>
                </a:solidFill>
                <a:effectLst/>
                <a:latin typeface="Times New Roman" pitchFamily="18" charset="0"/>
                <a:ea typeface="宋体" pitchFamily="2" charset="-122"/>
                <a:cs typeface="+mn-cs"/>
              </a:rPr>
              <a:t>存放每个对象的与进程相关的句柄 </a:t>
            </a:r>
            <a:endParaRPr kumimoji="1" lang="zh-CN" altLang="en-US" sz="1200" b="0" i="0" kern="1200" dirty="0" smtClean="0">
              <a:solidFill>
                <a:schemeClr val="tx1"/>
              </a:solidFill>
              <a:effectLst/>
              <a:latin typeface="Times New Roman" pitchFamily="18" charset="0"/>
              <a:ea typeface="宋体" pitchFamily="2" charset="-122"/>
              <a:cs typeface="+mn-cs"/>
            </a:endParaRPr>
          </a:p>
          <a:p>
            <a:r>
              <a:rPr kumimoji="1" lang="en-US" altLang="zh-CN" sz="1200" b="0" i="0" kern="1200" dirty="0" smtClean="0">
                <a:solidFill>
                  <a:schemeClr val="tx1"/>
                </a:solidFill>
                <a:effectLst/>
                <a:latin typeface="Times New Roman" pitchFamily="18" charset="0"/>
                <a:ea typeface="宋体" pitchFamily="2" charset="-122"/>
                <a:cs typeface="+mn-cs"/>
              </a:rPr>
              <a:t>HANDLE </a:t>
            </a:r>
            <a:r>
              <a:rPr kumimoji="1" lang="en-US" altLang="zh-CN" sz="1200" b="0" i="0" kern="1200" dirty="0" err="1" smtClean="0">
                <a:solidFill>
                  <a:schemeClr val="tx1"/>
                </a:solidFill>
                <a:effectLst/>
                <a:latin typeface="Times New Roman" pitchFamily="18" charset="0"/>
                <a:ea typeface="宋体" pitchFamily="2" charset="-122"/>
                <a:cs typeface="+mn-cs"/>
              </a:rPr>
              <a:t>hThread</a:t>
            </a:r>
            <a:r>
              <a:rPr kumimoji="1" lang="en-US" altLang="zh-CN" sz="1200" b="0" i="0" kern="1200" dirty="0" smtClean="0">
                <a:solidFill>
                  <a:schemeClr val="tx1"/>
                </a:solidFill>
                <a:effectLst/>
                <a:latin typeface="Times New Roman" pitchFamily="18" charset="0"/>
                <a:ea typeface="宋体" pitchFamily="2" charset="-122"/>
                <a:cs typeface="+mn-cs"/>
              </a:rPr>
              <a:t>; </a:t>
            </a:r>
            <a:r>
              <a:rPr kumimoji="1" lang="en-US" altLang="zh-CN" sz="1200" b="0" i="1" kern="1200" dirty="0" smtClean="0">
                <a:solidFill>
                  <a:schemeClr val="tx1"/>
                </a:solidFill>
                <a:effectLst/>
                <a:latin typeface="Times New Roman" pitchFamily="18" charset="0"/>
                <a:ea typeface="宋体" pitchFamily="2" charset="-122"/>
                <a:cs typeface="+mn-cs"/>
              </a:rPr>
              <a:t>//</a:t>
            </a:r>
            <a:r>
              <a:rPr kumimoji="1" lang="zh-CN" altLang="en-US" sz="1200" b="0" i="1" kern="1200" dirty="0" smtClean="0">
                <a:solidFill>
                  <a:schemeClr val="tx1"/>
                </a:solidFill>
                <a:effectLst/>
                <a:latin typeface="Times New Roman" pitchFamily="18" charset="0"/>
                <a:ea typeface="宋体" pitchFamily="2" charset="-122"/>
                <a:cs typeface="+mn-cs"/>
              </a:rPr>
              <a:t>返回的线程句柄。 </a:t>
            </a:r>
            <a:endParaRPr kumimoji="1" lang="zh-CN" altLang="en-US" sz="1200" b="0" i="0" kern="1200" dirty="0" smtClean="0">
              <a:solidFill>
                <a:schemeClr val="tx1"/>
              </a:solidFill>
              <a:effectLst/>
              <a:latin typeface="Times New Roman" pitchFamily="18" charset="0"/>
              <a:ea typeface="宋体" pitchFamily="2" charset="-122"/>
              <a:cs typeface="+mn-cs"/>
            </a:endParaRPr>
          </a:p>
          <a:p>
            <a:r>
              <a:rPr kumimoji="1" lang="en-US" altLang="zh-CN" sz="1200" b="0" i="0" kern="1200" dirty="0" smtClean="0">
                <a:solidFill>
                  <a:schemeClr val="tx1"/>
                </a:solidFill>
                <a:effectLst/>
                <a:latin typeface="Times New Roman" pitchFamily="18" charset="0"/>
                <a:ea typeface="宋体" pitchFamily="2" charset="-122"/>
                <a:cs typeface="+mn-cs"/>
              </a:rPr>
              <a:t>DWORD </a:t>
            </a:r>
            <a:r>
              <a:rPr kumimoji="1" lang="en-US" altLang="zh-CN" sz="1200" b="0" i="0" kern="1200" dirty="0" err="1" smtClean="0">
                <a:solidFill>
                  <a:schemeClr val="tx1"/>
                </a:solidFill>
                <a:effectLst/>
                <a:latin typeface="Times New Roman" pitchFamily="18" charset="0"/>
                <a:ea typeface="宋体" pitchFamily="2" charset="-122"/>
                <a:cs typeface="+mn-cs"/>
              </a:rPr>
              <a:t>dwProcessId</a:t>
            </a:r>
            <a:r>
              <a:rPr kumimoji="1" lang="en-US" altLang="zh-CN" sz="1200" b="0" i="0" kern="1200" dirty="0" smtClean="0">
                <a:solidFill>
                  <a:schemeClr val="tx1"/>
                </a:solidFill>
                <a:effectLst/>
                <a:latin typeface="Times New Roman" pitchFamily="18" charset="0"/>
                <a:ea typeface="宋体" pitchFamily="2" charset="-122"/>
                <a:cs typeface="+mn-cs"/>
              </a:rPr>
              <a:t>; </a:t>
            </a:r>
            <a:r>
              <a:rPr kumimoji="1" lang="en-US" altLang="zh-CN" sz="1200" b="0" i="1" kern="1200" dirty="0" smtClean="0">
                <a:solidFill>
                  <a:schemeClr val="tx1"/>
                </a:solidFill>
                <a:effectLst/>
                <a:latin typeface="Times New Roman" pitchFamily="18" charset="0"/>
                <a:ea typeface="宋体" pitchFamily="2" charset="-122"/>
                <a:cs typeface="+mn-cs"/>
              </a:rPr>
              <a:t>//</a:t>
            </a:r>
            <a:r>
              <a:rPr kumimoji="1" lang="zh-CN" altLang="en-US" sz="1200" b="0" i="1" kern="1200" dirty="0" smtClean="0">
                <a:solidFill>
                  <a:schemeClr val="tx1"/>
                </a:solidFill>
                <a:effectLst/>
                <a:latin typeface="Times New Roman" pitchFamily="18" charset="0"/>
                <a:ea typeface="宋体" pitchFamily="2" charset="-122"/>
                <a:cs typeface="+mn-cs"/>
              </a:rPr>
              <a:t>用来存放进程</a:t>
            </a:r>
            <a:r>
              <a:rPr kumimoji="1" lang="en-US" altLang="zh-CN" sz="1200" b="0" i="1" kern="1200" dirty="0" smtClean="0">
                <a:solidFill>
                  <a:schemeClr val="tx1"/>
                </a:solidFill>
                <a:effectLst/>
                <a:latin typeface="Times New Roman" pitchFamily="18" charset="0"/>
                <a:ea typeface="宋体" pitchFamily="2" charset="-122"/>
                <a:cs typeface="+mn-cs"/>
              </a:rPr>
              <a:t>ID</a:t>
            </a:r>
            <a:r>
              <a:rPr kumimoji="1" lang="zh-CN" altLang="en-US" sz="1200" b="0" i="1" kern="1200" dirty="0" smtClean="0">
                <a:solidFill>
                  <a:schemeClr val="tx1"/>
                </a:solidFill>
                <a:effectLst/>
                <a:latin typeface="Times New Roman" pitchFamily="18" charset="0"/>
                <a:ea typeface="宋体" pitchFamily="2" charset="-122"/>
                <a:cs typeface="+mn-cs"/>
              </a:rPr>
              <a:t>号 </a:t>
            </a:r>
            <a:endParaRPr kumimoji="1" lang="zh-CN" altLang="en-US" sz="1200" b="0" i="0" kern="1200" dirty="0" smtClean="0">
              <a:solidFill>
                <a:schemeClr val="tx1"/>
              </a:solidFill>
              <a:effectLst/>
              <a:latin typeface="Times New Roman" pitchFamily="18" charset="0"/>
              <a:ea typeface="宋体" pitchFamily="2" charset="-122"/>
              <a:cs typeface="+mn-cs"/>
            </a:endParaRPr>
          </a:p>
          <a:p>
            <a:r>
              <a:rPr kumimoji="1" lang="en-US" altLang="zh-CN" sz="1200" b="0" i="0" kern="1200" dirty="0" smtClean="0">
                <a:solidFill>
                  <a:schemeClr val="tx1"/>
                </a:solidFill>
                <a:effectLst/>
                <a:latin typeface="Times New Roman" pitchFamily="18" charset="0"/>
                <a:ea typeface="宋体" pitchFamily="2" charset="-122"/>
                <a:cs typeface="+mn-cs"/>
              </a:rPr>
              <a:t>DWORD </a:t>
            </a:r>
            <a:r>
              <a:rPr kumimoji="1" lang="en-US" altLang="zh-CN" sz="1200" b="0" i="0" kern="1200" dirty="0" err="1" smtClean="0">
                <a:solidFill>
                  <a:schemeClr val="tx1"/>
                </a:solidFill>
                <a:effectLst/>
                <a:latin typeface="Times New Roman" pitchFamily="18" charset="0"/>
                <a:ea typeface="宋体" pitchFamily="2" charset="-122"/>
                <a:cs typeface="+mn-cs"/>
              </a:rPr>
              <a:t>dwThreadId</a:t>
            </a:r>
            <a:r>
              <a:rPr kumimoji="1" lang="en-US" altLang="zh-CN" sz="1200" b="0" i="0" kern="1200" dirty="0" smtClean="0">
                <a:solidFill>
                  <a:schemeClr val="tx1"/>
                </a:solidFill>
                <a:effectLst/>
                <a:latin typeface="Times New Roman" pitchFamily="18" charset="0"/>
                <a:ea typeface="宋体" pitchFamily="2" charset="-122"/>
                <a:cs typeface="+mn-cs"/>
              </a:rPr>
              <a:t>; </a:t>
            </a:r>
            <a:r>
              <a:rPr kumimoji="1" lang="en-US" altLang="zh-CN" sz="1200" b="0" i="1" kern="1200" dirty="0" smtClean="0">
                <a:solidFill>
                  <a:schemeClr val="tx1"/>
                </a:solidFill>
                <a:effectLst/>
                <a:latin typeface="Times New Roman" pitchFamily="18" charset="0"/>
                <a:ea typeface="宋体" pitchFamily="2" charset="-122"/>
                <a:cs typeface="+mn-cs"/>
              </a:rPr>
              <a:t>//</a:t>
            </a:r>
            <a:r>
              <a:rPr kumimoji="1" lang="zh-CN" altLang="en-US" sz="1200" b="0" i="1" kern="1200" dirty="0" smtClean="0">
                <a:solidFill>
                  <a:schemeClr val="tx1"/>
                </a:solidFill>
                <a:effectLst/>
                <a:latin typeface="Times New Roman" pitchFamily="18" charset="0"/>
                <a:ea typeface="宋体" pitchFamily="2" charset="-122"/>
                <a:cs typeface="+mn-cs"/>
              </a:rPr>
              <a:t>用来存放线程</a:t>
            </a:r>
            <a:r>
              <a:rPr kumimoji="1" lang="en-US" altLang="zh-CN" sz="1200" b="0" i="1" kern="1200" dirty="0" smtClean="0">
                <a:solidFill>
                  <a:schemeClr val="tx1"/>
                </a:solidFill>
                <a:effectLst/>
                <a:latin typeface="Times New Roman" pitchFamily="18" charset="0"/>
                <a:ea typeface="宋体" pitchFamily="2" charset="-122"/>
                <a:cs typeface="+mn-cs"/>
              </a:rPr>
              <a:t>ID</a:t>
            </a:r>
            <a:r>
              <a:rPr kumimoji="1" lang="zh-CN" altLang="en-US" sz="1200" b="0" i="1" kern="1200" dirty="0" smtClean="0">
                <a:solidFill>
                  <a:schemeClr val="tx1"/>
                </a:solidFill>
                <a:effectLst/>
                <a:latin typeface="Times New Roman" pitchFamily="18" charset="0"/>
                <a:ea typeface="宋体" pitchFamily="2" charset="-122"/>
                <a:cs typeface="+mn-cs"/>
              </a:rPr>
              <a:t>号 </a:t>
            </a:r>
            <a:endParaRPr kumimoji="1" lang="zh-CN" altLang="en-US" sz="1200" b="0" i="0" kern="1200" dirty="0" smtClean="0">
              <a:solidFill>
                <a:schemeClr val="tx1"/>
              </a:solidFill>
              <a:effectLst/>
              <a:latin typeface="Times New Roman" pitchFamily="18" charset="0"/>
              <a:ea typeface="宋体" pitchFamily="2" charset="-122"/>
              <a:cs typeface="+mn-cs"/>
            </a:endParaRPr>
          </a:p>
          <a:p>
            <a:r>
              <a:rPr kumimoji="1" lang="en-US" altLang="zh-CN" sz="1200" b="0" i="0" kern="1200" dirty="0" smtClean="0">
                <a:solidFill>
                  <a:schemeClr val="tx1"/>
                </a:solidFill>
                <a:effectLst/>
                <a:latin typeface="Times New Roman" pitchFamily="18" charset="0"/>
                <a:ea typeface="宋体" pitchFamily="2" charset="-122"/>
                <a:cs typeface="+mn-cs"/>
              </a:rPr>
              <a:t>} PROCESS_INFORMATION, *PPROCESS_INFORMATION, *LPPROCESS_INFORMATION</a:t>
            </a:r>
          </a:p>
          <a:p>
            <a:endParaRPr lang="zh-CN" altLang="en-US" dirty="0"/>
          </a:p>
        </p:txBody>
      </p:sp>
      <p:sp>
        <p:nvSpPr>
          <p:cNvPr id="4" name="灯片编号占位符 3"/>
          <p:cNvSpPr>
            <a:spLocks noGrp="1"/>
          </p:cNvSpPr>
          <p:nvPr>
            <p:ph type="sldNum" sz="quarter" idx="10"/>
          </p:nvPr>
        </p:nvSpPr>
        <p:spPr/>
        <p:txBody>
          <a:bodyPr/>
          <a:lstStyle/>
          <a:p>
            <a:pPr>
              <a:defRPr/>
            </a:pPr>
            <a:fld id="{B4AD9251-16E8-4FE0-8FFB-FFF0533BDB86}" type="slidenum">
              <a:rPr lang="en-US" altLang="zh-CN" smtClean="0"/>
              <a:pPr>
                <a:defRPr/>
              </a:pPr>
              <a:t>39</a:t>
            </a:fld>
            <a:endParaRPr lang="en-US" altLang="zh-CN"/>
          </a:p>
        </p:txBody>
      </p:sp>
    </p:spTree>
    <p:extLst>
      <p:ext uri="{BB962C8B-B14F-4D97-AF65-F5344CB8AC3E}">
        <p14:creationId xmlns:p14="http://schemas.microsoft.com/office/powerpoint/2010/main" val="35736806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50938" y="692150"/>
            <a:ext cx="4556125" cy="34163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B4AD9251-16E8-4FE0-8FFB-FFF0533BDB86}" type="slidenum">
              <a:rPr lang="en-US" altLang="zh-CN" smtClean="0"/>
              <a:pPr>
                <a:defRPr/>
              </a:pPr>
              <a:t>42</a:t>
            </a:fld>
            <a:endParaRPr lang="en-US" altLang="zh-CN"/>
          </a:p>
        </p:txBody>
      </p:sp>
    </p:spTree>
    <p:extLst>
      <p:ext uri="{BB962C8B-B14F-4D97-AF65-F5344CB8AC3E}">
        <p14:creationId xmlns:p14="http://schemas.microsoft.com/office/powerpoint/2010/main" val="23803902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50938" y="692150"/>
            <a:ext cx="4556125" cy="3416300"/>
          </a:xfrm>
        </p:spPr>
      </p:sp>
      <p:sp>
        <p:nvSpPr>
          <p:cNvPr id="3" name="备注占位符 2"/>
          <p:cNvSpPr>
            <a:spLocks noGrp="1"/>
          </p:cNvSpPr>
          <p:nvPr>
            <p:ph type="body" idx="1"/>
          </p:nvPr>
        </p:nvSpPr>
        <p:spPr/>
        <p:txBody>
          <a:bodyPr/>
          <a:lstStyle/>
          <a:p>
            <a:pPr>
              <a:defRPr/>
            </a:pPr>
            <a:r>
              <a:rPr lang="en-US" altLang="zh-CN" sz="2800" b="1" dirty="0" smtClean="0">
                <a:solidFill>
                  <a:srgbClr val="FFCCFF"/>
                </a:solidFill>
                <a:effectLst>
                  <a:outerShdw blurRad="38100" dist="38100" dir="2700000" algn="tl">
                    <a:srgbClr val="000000"/>
                  </a:outerShdw>
                </a:effectLst>
                <a:ea typeface="楷体_GB2312" pitchFamily="49" charset="-122"/>
              </a:rPr>
              <a:t>1</a:t>
            </a:r>
            <a:r>
              <a:rPr lang="en-US" altLang="zh-CN" sz="2800" b="1" dirty="0">
                <a:solidFill>
                  <a:srgbClr val="FFCCFF"/>
                </a:solidFill>
                <a:effectLst>
                  <a:outerShdw blurRad="38100" dist="38100" dir="2700000" algn="tl">
                    <a:srgbClr val="000000"/>
                  </a:outerShdw>
                </a:effectLst>
                <a:ea typeface="楷体_GB2312" pitchFamily="49" charset="-122"/>
              </a:rPr>
              <a:t>#</a:t>
            </a:r>
            <a:r>
              <a:rPr lang="zh-CN" altLang="en-US" sz="2800" b="1" dirty="0">
                <a:solidFill>
                  <a:srgbClr val="FFCCFF"/>
                </a:solidFill>
                <a:effectLst>
                  <a:outerShdw blurRad="38100" dist="38100" dir="2700000" algn="tl">
                    <a:srgbClr val="000000"/>
                  </a:outerShdw>
                </a:effectLst>
                <a:ea typeface="楷体_GB2312" pitchFamily="49" charset="-122"/>
              </a:rPr>
              <a:t>进程：</a:t>
            </a:r>
            <a:r>
              <a:rPr lang="en-US" altLang="zh-CN" sz="2800" b="1" dirty="0" err="1">
                <a:solidFill>
                  <a:srgbClr val="FFCCFF"/>
                </a:solidFill>
                <a:effectLst>
                  <a:outerShdw blurRad="38100" dist="38100" dir="2700000" algn="tl">
                    <a:srgbClr val="000000"/>
                  </a:outerShdw>
                </a:effectLst>
                <a:ea typeface="楷体_GB2312" pitchFamily="49" charset="-122"/>
              </a:rPr>
              <a:t>init</a:t>
            </a:r>
            <a:r>
              <a:rPr lang="zh-CN" altLang="en-US" sz="2800" b="1" dirty="0">
                <a:solidFill>
                  <a:srgbClr val="FFCCFF"/>
                </a:solidFill>
                <a:effectLst>
                  <a:outerShdw blurRad="38100" dist="38100" dir="2700000" algn="tl">
                    <a:srgbClr val="000000"/>
                  </a:outerShdw>
                </a:effectLst>
                <a:ea typeface="楷体_GB2312" pitchFamily="49" charset="-122"/>
              </a:rPr>
              <a:t>进程</a:t>
            </a:r>
          </a:p>
          <a:p>
            <a:pPr>
              <a:defRPr/>
            </a:pPr>
            <a:r>
              <a:rPr lang="en-US" altLang="zh-CN" sz="2800" b="1" dirty="0">
                <a:solidFill>
                  <a:srgbClr val="FFCCFF"/>
                </a:solidFill>
                <a:effectLst>
                  <a:outerShdw blurRad="38100" dist="38100" dir="2700000" algn="tl">
                    <a:srgbClr val="000000"/>
                  </a:outerShdw>
                </a:effectLst>
                <a:ea typeface="楷体_GB2312" pitchFamily="49" charset="-122"/>
              </a:rPr>
              <a:t>Shell</a:t>
            </a:r>
            <a:r>
              <a:rPr lang="zh-CN" altLang="en-US" sz="2800" b="1" dirty="0">
                <a:solidFill>
                  <a:srgbClr val="FFCCFF"/>
                </a:solidFill>
                <a:effectLst>
                  <a:outerShdw blurRad="38100" dist="38100" dir="2700000" algn="tl">
                    <a:srgbClr val="000000"/>
                  </a:outerShdw>
                </a:effectLst>
                <a:ea typeface="楷体_GB2312" pitchFamily="49" charset="-122"/>
              </a:rPr>
              <a:t>进程：</a:t>
            </a:r>
            <a:r>
              <a:rPr lang="zh-CN" altLang="en-US" sz="2400" b="1" dirty="0">
                <a:effectLst>
                  <a:outerShdw blurRad="38100" dist="38100" dir="2700000" algn="tl">
                    <a:srgbClr val="000000"/>
                  </a:outerShdw>
                </a:effectLst>
                <a:ea typeface="楷体_GB2312" pitchFamily="49" charset="-122"/>
              </a:rPr>
              <a:t>解释执行用户命令</a:t>
            </a:r>
          </a:p>
          <a:p>
            <a:endParaRPr lang="zh-CN" altLang="en-US" dirty="0"/>
          </a:p>
        </p:txBody>
      </p:sp>
      <p:sp>
        <p:nvSpPr>
          <p:cNvPr id="4" name="灯片编号占位符 3"/>
          <p:cNvSpPr>
            <a:spLocks noGrp="1"/>
          </p:cNvSpPr>
          <p:nvPr>
            <p:ph type="sldNum" sz="quarter" idx="5"/>
          </p:nvPr>
        </p:nvSpPr>
        <p:spPr/>
        <p:txBody>
          <a:bodyPr/>
          <a:lstStyle/>
          <a:p>
            <a:pPr>
              <a:defRPr/>
            </a:pPr>
            <a:fld id="{B4AD9251-16E8-4FE0-8FFB-FFF0533BDB86}" type="slidenum">
              <a:rPr lang="en-US" altLang="zh-CN" smtClean="0"/>
              <a:pPr>
                <a:defRPr/>
              </a:pPr>
              <a:t>44</a:t>
            </a:fld>
            <a:endParaRPr lang="en-US" altLang="zh-CN"/>
          </a:p>
        </p:txBody>
      </p:sp>
    </p:spTree>
    <p:extLst>
      <p:ext uri="{BB962C8B-B14F-4D97-AF65-F5344CB8AC3E}">
        <p14:creationId xmlns:p14="http://schemas.microsoft.com/office/powerpoint/2010/main" val="80004617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50938" y="692150"/>
            <a:ext cx="4556125" cy="34163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B4AD9251-16E8-4FE0-8FFB-FFF0533BDB86}" type="slidenum">
              <a:rPr lang="en-US" altLang="zh-CN" smtClean="0"/>
              <a:pPr>
                <a:defRPr/>
              </a:pPr>
              <a:t>47</a:t>
            </a:fld>
            <a:endParaRPr lang="en-US" altLang="zh-CN"/>
          </a:p>
        </p:txBody>
      </p:sp>
    </p:spTree>
    <p:extLst>
      <p:ext uri="{BB962C8B-B14F-4D97-AF65-F5344CB8AC3E}">
        <p14:creationId xmlns:p14="http://schemas.microsoft.com/office/powerpoint/2010/main" val="38491207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50938" y="692150"/>
            <a:ext cx="4556125" cy="3416300"/>
          </a:xfrm>
        </p:spPr>
      </p:sp>
      <p:sp>
        <p:nvSpPr>
          <p:cNvPr id="3" name="备注占位符 2"/>
          <p:cNvSpPr>
            <a:spLocks noGrp="1"/>
          </p:cNvSpPr>
          <p:nvPr>
            <p:ph type="body" idx="1"/>
          </p:nvPr>
        </p:nvSpPr>
        <p:spPr/>
        <p:txBody>
          <a:bodyPr/>
          <a:lstStyle/>
          <a:p>
            <a:pPr algn="just">
              <a:spcAft>
                <a:spcPts val="0"/>
              </a:spcAft>
            </a:pPr>
            <a:r>
              <a:rPr lang="en-US" altLang="zh-CN" sz="1200" kern="100" dirty="0" smtClean="0">
                <a:solidFill>
                  <a:srgbClr val="231F20"/>
                </a:solidFill>
                <a:latin typeface="Times New Roman" panose="02020603050405020304" pitchFamily="18" charset="0"/>
                <a:ea typeface="等线"/>
                <a:cs typeface="Times New Roman" panose="02020603050405020304" pitchFamily="18" charset="0"/>
              </a:rPr>
              <a:t>A: child: </a:t>
            </a:r>
            <a:r>
              <a:rPr lang="en-US" altLang="zh-CN" sz="1200" kern="100" dirty="0" err="1" smtClean="0">
                <a:solidFill>
                  <a:srgbClr val="231F20"/>
                </a:solidFill>
                <a:latin typeface="Times New Roman" panose="02020603050405020304" pitchFamily="18" charset="0"/>
                <a:ea typeface="等线"/>
                <a:cs typeface="Times New Roman" panose="02020603050405020304" pitchFamily="18" charset="0"/>
              </a:rPr>
              <a:t>pid</a:t>
            </a:r>
            <a:r>
              <a:rPr lang="en-US" altLang="zh-CN" sz="1200" kern="100" dirty="0" smtClean="0">
                <a:solidFill>
                  <a:srgbClr val="231F20"/>
                </a:solidFill>
                <a:latin typeface="Times New Roman" panose="02020603050405020304" pitchFamily="18" charset="0"/>
                <a:ea typeface="等线"/>
                <a:cs typeface="Times New Roman" panose="02020603050405020304" pitchFamily="18" charset="0"/>
              </a:rPr>
              <a:t>= 0</a:t>
            </a:r>
            <a:endParaRPr lang="zh-CN" altLang="zh-CN" sz="1200" kern="100" dirty="0" smtClean="0">
              <a:latin typeface="等线"/>
              <a:ea typeface="等线"/>
              <a:cs typeface="Times New Roman" panose="02020603050405020304" pitchFamily="18" charset="0"/>
            </a:endParaRPr>
          </a:p>
          <a:p>
            <a:pPr algn="just">
              <a:spcAft>
                <a:spcPts val="0"/>
              </a:spcAft>
            </a:pPr>
            <a:r>
              <a:rPr lang="en-US" altLang="zh-CN" sz="1200" kern="100" dirty="0" smtClean="0">
                <a:solidFill>
                  <a:srgbClr val="231F20"/>
                </a:solidFill>
                <a:latin typeface="Times New Roman" panose="02020603050405020304" pitchFamily="18" charset="0"/>
                <a:ea typeface="等线"/>
                <a:cs typeface="Times New Roman" panose="02020603050405020304" pitchFamily="18" charset="0"/>
              </a:rPr>
              <a:t>B: child: pid1=2603</a:t>
            </a:r>
            <a:endParaRPr lang="zh-CN" altLang="zh-CN" sz="1200" kern="100" dirty="0" smtClean="0">
              <a:latin typeface="等线"/>
              <a:ea typeface="等线"/>
              <a:cs typeface="Times New Roman" panose="02020603050405020304" pitchFamily="18" charset="0"/>
            </a:endParaRPr>
          </a:p>
          <a:p>
            <a:pPr algn="just">
              <a:spcAft>
                <a:spcPts val="0"/>
              </a:spcAft>
            </a:pPr>
            <a:r>
              <a:rPr lang="en-US" altLang="zh-CN" sz="1200" kern="100" dirty="0" smtClean="0">
                <a:solidFill>
                  <a:srgbClr val="231F20"/>
                </a:solidFill>
                <a:latin typeface="Times New Roman" panose="02020603050405020304" pitchFamily="18" charset="0"/>
                <a:ea typeface="等线"/>
                <a:cs typeface="Times New Roman" panose="02020603050405020304" pitchFamily="18" charset="0"/>
              </a:rPr>
              <a:t>C: parent </a:t>
            </a:r>
            <a:r>
              <a:rPr lang="en-US" altLang="zh-CN" sz="1200" kern="100" dirty="0" err="1" smtClean="0">
                <a:solidFill>
                  <a:srgbClr val="231F20"/>
                </a:solidFill>
                <a:latin typeface="Times New Roman" panose="02020603050405020304" pitchFamily="18" charset="0"/>
                <a:ea typeface="等线"/>
                <a:cs typeface="Times New Roman" panose="02020603050405020304" pitchFamily="18" charset="0"/>
              </a:rPr>
              <a:t>pid</a:t>
            </a:r>
            <a:r>
              <a:rPr lang="en-US" altLang="zh-CN" sz="1200" kern="100" dirty="0" smtClean="0">
                <a:solidFill>
                  <a:srgbClr val="231F20"/>
                </a:solidFill>
                <a:latin typeface="Times New Roman" panose="02020603050405020304" pitchFamily="18" charset="0"/>
                <a:ea typeface="等线"/>
                <a:cs typeface="Times New Roman" panose="02020603050405020304" pitchFamily="18" charset="0"/>
              </a:rPr>
              <a:t>= 2603</a:t>
            </a:r>
            <a:endParaRPr lang="zh-CN" altLang="zh-CN" sz="1200" kern="100" dirty="0" smtClean="0">
              <a:latin typeface="等线"/>
              <a:ea typeface="等线"/>
              <a:cs typeface="Times New Roman" panose="02020603050405020304" pitchFamily="18" charset="0"/>
            </a:endParaRPr>
          </a:p>
          <a:p>
            <a:pPr algn="just">
              <a:spcAft>
                <a:spcPts val="0"/>
              </a:spcAft>
            </a:pPr>
            <a:r>
              <a:rPr lang="en-US" altLang="zh-CN" sz="1200" kern="100" dirty="0" smtClean="0">
                <a:solidFill>
                  <a:srgbClr val="231F20"/>
                </a:solidFill>
                <a:latin typeface="Times New Roman" panose="02020603050405020304" pitchFamily="18" charset="0"/>
                <a:ea typeface="等线"/>
                <a:cs typeface="Times New Roman" panose="02020603050405020304" pitchFamily="18" charset="0"/>
              </a:rPr>
              <a:t>D: parent pid1=2600</a:t>
            </a:r>
            <a:endParaRPr lang="zh-CN" altLang="zh-CN" sz="1200" kern="100" dirty="0" smtClean="0">
              <a:effectLst/>
              <a:latin typeface="等线"/>
              <a:ea typeface="等线"/>
              <a:cs typeface="Times New Roman" panose="02020603050405020304" pitchFamily="18" charset="0"/>
            </a:endParaRPr>
          </a:p>
          <a:p>
            <a:endParaRPr lang="zh-CN" altLang="en-US" dirty="0"/>
          </a:p>
        </p:txBody>
      </p:sp>
      <p:sp>
        <p:nvSpPr>
          <p:cNvPr id="4" name="灯片编号占位符 3"/>
          <p:cNvSpPr>
            <a:spLocks noGrp="1"/>
          </p:cNvSpPr>
          <p:nvPr>
            <p:ph type="sldNum" sz="quarter" idx="5"/>
          </p:nvPr>
        </p:nvSpPr>
        <p:spPr/>
        <p:txBody>
          <a:bodyPr/>
          <a:lstStyle/>
          <a:p>
            <a:pPr>
              <a:defRPr/>
            </a:pPr>
            <a:fld id="{B4AD9251-16E8-4FE0-8FFB-FFF0533BDB86}" type="slidenum">
              <a:rPr lang="en-US" altLang="zh-CN" smtClean="0"/>
              <a:pPr>
                <a:defRPr/>
              </a:pPr>
              <a:t>50</a:t>
            </a:fld>
            <a:endParaRPr lang="en-US" altLang="zh-CN"/>
          </a:p>
        </p:txBody>
      </p:sp>
    </p:spTree>
    <p:extLst>
      <p:ext uri="{BB962C8B-B14F-4D97-AF65-F5344CB8AC3E}">
        <p14:creationId xmlns:p14="http://schemas.microsoft.com/office/powerpoint/2010/main" val="56491206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50938" y="692150"/>
            <a:ext cx="4556125" cy="34163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B4AD9251-16E8-4FE0-8FFB-FFF0533BDB86}" type="slidenum">
              <a:rPr lang="en-US" altLang="zh-CN" smtClean="0"/>
              <a:pPr>
                <a:defRPr/>
              </a:pPr>
              <a:t>51</a:t>
            </a:fld>
            <a:endParaRPr lang="en-US" altLang="zh-CN"/>
          </a:p>
        </p:txBody>
      </p:sp>
    </p:spTree>
    <p:extLst>
      <p:ext uri="{BB962C8B-B14F-4D97-AF65-F5344CB8AC3E}">
        <p14:creationId xmlns:p14="http://schemas.microsoft.com/office/powerpoint/2010/main" val="402118887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50938" y="692150"/>
            <a:ext cx="4556125" cy="34163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B4AD9251-16E8-4FE0-8FFB-FFF0533BDB86}" type="slidenum">
              <a:rPr lang="en-US" altLang="zh-CN" smtClean="0"/>
              <a:pPr>
                <a:defRPr/>
              </a:pPr>
              <a:t>52</a:t>
            </a:fld>
            <a:endParaRPr lang="en-US" altLang="zh-CN"/>
          </a:p>
        </p:txBody>
      </p:sp>
    </p:spTree>
    <p:extLst>
      <p:ext uri="{BB962C8B-B14F-4D97-AF65-F5344CB8AC3E}">
        <p14:creationId xmlns:p14="http://schemas.microsoft.com/office/powerpoint/2010/main" val="16221798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50938" y="692150"/>
            <a:ext cx="4556125" cy="34163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B4AD9251-16E8-4FE0-8FFB-FFF0533BDB86}" type="slidenum">
              <a:rPr lang="en-US" altLang="zh-CN" smtClean="0"/>
              <a:pPr>
                <a:defRPr/>
              </a:pPr>
              <a:t>53</a:t>
            </a:fld>
            <a:endParaRPr lang="en-US" altLang="zh-CN"/>
          </a:p>
        </p:txBody>
      </p:sp>
    </p:spTree>
    <p:extLst>
      <p:ext uri="{BB962C8B-B14F-4D97-AF65-F5344CB8AC3E}">
        <p14:creationId xmlns:p14="http://schemas.microsoft.com/office/powerpoint/2010/main" val="162546370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幻灯片图像占位符 1"/>
          <p:cNvSpPr>
            <a:spLocks noGrp="1" noRot="1" noChangeAspect="1" noTextEdit="1"/>
          </p:cNvSpPr>
          <p:nvPr>
            <p:ph type="sldImg"/>
          </p:nvPr>
        </p:nvSpPr>
        <p:spPr>
          <a:xfrm>
            <a:off x="1150938" y="692150"/>
            <a:ext cx="4556125" cy="3416300"/>
          </a:xfrm>
          <a:ln/>
        </p:spPr>
      </p:sp>
      <p:sp>
        <p:nvSpPr>
          <p:cNvPr id="33795" name="备注占位符 2"/>
          <p:cNvSpPr>
            <a:spLocks noGrp="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p>
            <a:r>
              <a:rPr lang="en-US" altLang="zh-CN" dirty="0" smtClean="0"/>
              <a:t>sleep: </a:t>
            </a:r>
            <a:r>
              <a:rPr lang="zh-CN" altLang="en-US" dirty="0" smtClean="0"/>
              <a:t>秒</a:t>
            </a:r>
            <a:r>
              <a:rPr lang="en-US" altLang="zh-CN" baseline="0" dirty="0" smtClean="0"/>
              <a:t>  </a:t>
            </a:r>
            <a:endParaRPr lang="zh-CN" altLang="en-US" dirty="0" smtClean="0"/>
          </a:p>
        </p:txBody>
      </p:sp>
      <p:sp>
        <p:nvSpPr>
          <p:cNvPr id="33796" name="灯片编号占位符 3"/>
          <p:cNvSpPr>
            <a:spLocks noGrp="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defTabSz="990600">
              <a:defRPr kumimoji="1" sz="2400">
                <a:solidFill>
                  <a:schemeClr val="tx1"/>
                </a:solidFill>
                <a:latin typeface="Times New Roman" panose="02020603050405020304" pitchFamily="18" charset="0"/>
                <a:ea typeface="宋体" panose="02010600030101010101" pitchFamily="2" charset="-122"/>
              </a:defRPr>
            </a:lvl1pPr>
            <a:lvl2pPr marL="742950" indent="-285750" defTabSz="990600">
              <a:defRPr kumimoji="1" sz="2400">
                <a:solidFill>
                  <a:schemeClr val="tx1"/>
                </a:solidFill>
                <a:latin typeface="Times New Roman" panose="02020603050405020304" pitchFamily="18" charset="0"/>
                <a:ea typeface="宋体" panose="02010600030101010101" pitchFamily="2" charset="-122"/>
              </a:defRPr>
            </a:lvl2pPr>
            <a:lvl3pPr marL="1143000" indent="-228600" defTabSz="990600">
              <a:defRPr kumimoji="1" sz="2400">
                <a:solidFill>
                  <a:schemeClr val="tx1"/>
                </a:solidFill>
                <a:latin typeface="Times New Roman" panose="02020603050405020304" pitchFamily="18" charset="0"/>
                <a:ea typeface="宋体" panose="02010600030101010101" pitchFamily="2" charset="-122"/>
              </a:defRPr>
            </a:lvl3pPr>
            <a:lvl4pPr marL="1600200" indent="-228600" defTabSz="990600">
              <a:defRPr kumimoji="1" sz="2400">
                <a:solidFill>
                  <a:schemeClr val="tx1"/>
                </a:solidFill>
                <a:latin typeface="Times New Roman" panose="02020603050405020304" pitchFamily="18" charset="0"/>
                <a:ea typeface="宋体" panose="02010600030101010101" pitchFamily="2" charset="-122"/>
              </a:defRPr>
            </a:lvl4pPr>
            <a:lvl5pPr marL="2057400" indent="-228600" defTabSz="990600">
              <a:defRPr kumimoji="1" sz="2400">
                <a:solidFill>
                  <a:schemeClr val="tx1"/>
                </a:solidFill>
                <a:latin typeface="Times New Roman" panose="02020603050405020304" pitchFamily="18" charset="0"/>
                <a:ea typeface="宋体" panose="02010600030101010101" pitchFamily="2" charset="-122"/>
              </a:defRPr>
            </a:lvl5pPr>
            <a:lvl6pPr marL="2514600" indent="-228600" defTabSz="990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defTabSz="990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defTabSz="990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defTabSz="990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fld id="{3000D203-61B7-4A45-BB50-4567A7364A0A}" type="slidenum">
              <a:rPr lang="en-US" altLang="zh-CN" sz="1300" smtClean="0">
                <a:ea typeface="隶书" panose="02010509060101010101" pitchFamily="49" charset="-122"/>
              </a:rPr>
              <a:pPr/>
              <a:t>54</a:t>
            </a:fld>
            <a:endParaRPr lang="en-US" altLang="zh-CN" sz="1300" smtClean="0">
              <a:ea typeface="隶书" panose="02010509060101010101" pitchFamily="49" charset="-122"/>
            </a:endParaRPr>
          </a:p>
        </p:txBody>
      </p:sp>
    </p:spTree>
    <p:extLst>
      <p:ext uri="{BB962C8B-B14F-4D97-AF65-F5344CB8AC3E}">
        <p14:creationId xmlns:p14="http://schemas.microsoft.com/office/powerpoint/2010/main" val="265056266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50938" y="692150"/>
            <a:ext cx="4556125" cy="34163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B4AD9251-16E8-4FE0-8FFB-FFF0533BDB86}" type="slidenum">
              <a:rPr lang="en-US" altLang="zh-CN" smtClean="0"/>
              <a:pPr>
                <a:defRPr/>
              </a:pPr>
              <a:t>55</a:t>
            </a:fld>
            <a:endParaRPr lang="en-US" altLang="zh-CN"/>
          </a:p>
        </p:txBody>
      </p:sp>
    </p:spTree>
    <p:extLst>
      <p:ext uri="{BB962C8B-B14F-4D97-AF65-F5344CB8AC3E}">
        <p14:creationId xmlns:p14="http://schemas.microsoft.com/office/powerpoint/2010/main" val="29202502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50938" y="692150"/>
            <a:ext cx="4556125" cy="34163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B4AD9251-16E8-4FE0-8FFB-FFF0533BDB86}" type="slidenum">
              <a:rPr lang="en-US" altLang="zh-CN" smtClean="0"/>
              <a:pPr>
                <a:defRPr/>
              </a:pPr>
              <a:t>7</a:t>
            </a:fld>
            <a:endParaRPr lang="en-US" altLang="zh-CN"/>
          </a:p>
        </p:txBody>
      </p:sp>
    </p:spTree>
    <p:extLst>
      <p:ext uri="{BB962C8B-B14F-4D97-AF65-F5344CB8AC3E}">
        <p14:creationId xmlns:p14="http://schemas.microsoft.com/office/powerpoint/2010/main" val="289809223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7"/>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defTabSz="990600">
              <a:spcBef>
                <a:spcPct val="30000"/>
              </a:spcBef>
              <a:defRPr kumimoji="1" sz="1200">
                <a:solidFill>
                  <a:schemeClr val="tx1"/>
                </a:solidFill>
                <a:latin typeface="Times New Roman" panose="02020603050405020304" pitchFamily="18" charset="0"/>
                <a:ea typeface="宋体" panose="02010600030101010101" pitchFamily="2" charset="-122"/>
              </a:defRPr>
            </a:lvl1pPr>
            <a:lvl2pPr marL="742950" indent="-285750" defTabSz="990600">
              <a:spcBef>
                <a:spcPct val="30000"/>
              </a:spcBef>
              <a:defRPr kumimoji="1" sz="1200">
                <a:solidFill>
                  <a:schemeClr val="tx1"/>
                </a:solidFill>
                <a:latin typeface="Times New Roman" panose="02020603050405020304" pitchFamily="18" charset="0"/>
                <a:ea typeface="宋体" panose="02010600030101010101" pitchFamily="2" charset="-122"/>
              </a:defRPr>
            </a:lvl2pPr>
            <a:lvl3pPr marL="1143000" indent="-228600" defTabSz="990600">
              <a:spcBef>
                <a:spcPct val="30000"/>
              </a:spcBef>
              <a:defRPr kumimoji="1" sz="1200">
                <a:solidFill>
                  <a:schemeClr val="tx1"/>
                </a:solidFill>
                <a:latin typeface="Times New Roman" panose="02020603050405020304" pitchFamily="18" charset="0"/>
                <a:ea typeface="宋体" panose="02010600030101010101" pitchFamily="2" charset="-122"/>
              </a:defRPr>
            </a:lvl3pPr>
            <a:lvl4pPr marL="1600200" indent="-228600" defTabSz="990600">
              <a:spcBef>
                <a:spcPct val="30000"/>
              </a:spcBef>
              <a:defRPr kumimoji="1" sz="1200">
                <a:solidFill>
                  <a:schemeClr val="tx1"/>
                </a:solidFill>
                <a:latin typeface="Times New Roman" panose="02020603050405020304" pitchFamily="18" charset="0"/>
                <a:ea typeface="宋体" panose="02010600030101010101" pitchFamily="2" charset="-122"/>
              </a:defRPr>
            </a:lvl4pPr>
            <a:lvl5pPr marL="2057400" indent="-228600" defTabSz="990600">
              <a:spcBef>
                <a:spcPct val="30000"/>
              </a:spcBef>
              <a:defRPr kumimoji="1" sz="1200">
                <a:solidFill>
                  <a:schemeClr val="tx1"/>
                </a:solidFill>
                <a:latin typeface="Times New Roman" panose="02020603050405020304" pitchFamily="18" charset="0"/>
                <a:ea typeface="宋体" panose="02010600030101010101" pitchFamily="2" charset="-122"/>
              </a:defRPr>
            </a:lvl5pPr>
            <a:lvl6pPr marL="2514600" indent="-228600" defTabSz="990600" eaLnBrk="0" fontAlgn="base" hangingPunct="0">
              <a:spcBef>
                <a:spcPct val="30000"/>
              </a:spcBef>
              <a:spcAft>
                <a:spcPct val="0"/>
              </a:spcAft>
              <a:defRPr kumimoji="1" sz="1200">
                <a:solidFill>
                  <a:schemeClr val="tx1"/>
                </a:solidFill>
                <a:latin typeface="Times New Roman" panose="02020603050405020304" pitchFamily="18" charset="0"/>
                <a:ea typeface="宋体" panose="02010600030101010101" pitchFamily="2" charset="-122"/>
              </a:defRPr>
            </a:lvl6pPr>
            <a:lvl7pPr marL="2971800" indent="-228600" defTabSz="990600" eaLnBrk="0" fontAlgn="base" hangingPunct="0">
              <a:spcBef>
                <a:spcPct val="30000"/>
              </a:spcBef>
              <a:spcAft>
                <a:spcPct val="0"/>
              </a:spcAft>
              <a:defRPr kumimoji="1" sz="1200">
                <a:solidFill>
                  <a:schemeClr val="tx1"/>
                </a:solidFill>
                <a:latin typeface="Times New Roman" panose="02020603050405020304" pitchFamily="18" charset="0"/>
                <a:ea typeface="宋体" panose="02010600030101010101" pitchFamily="2" charset="-122"/>
              </a:defRPr>
            </a:lvl7pPr>
            <a:lvl8pPr marL="3429000" indent="-228600" defTabSz="990600" eaLnBrk="0" fontAlgn="base" hangingPunct="0">
              <a:spcBef>
                <a:spcPct val="30000"/>
              </a:spcBef>
              <a:spcAft>
                <a:spcPct val="0"/>
              </a:spcAft>
              <a:defRPr kumimoji="1" sz="1200">
                <a:solidFill>
                  <a:schemeClr val="tx1"/>
                </a:solidFill>
                <a:latin typeface="Times New Roman" panose="02020603050405020304" pitchFamily="18" charset="0"/>
                <a:ea typeface="宋体" panose="02010600030101010101" pitchFamily="2" charset="-122"/>
              </a:defRPr>
            </a:lvl8pPr>
            <a:lvl9pPr marL="3886200" indent="-228600" defTabSz="990600" eaLnBrk="0" fontAlgn="base" hangingPunct="0">
              <a:spcBef>
                <a:spcPct val="30000"/>
              </a:spcBef>
              <a:spcAft>
                <a:spcPct val="0"/>
              </a:spcAft>
              <a:defRPr kumimoji="1" sz="1200">
                <a:solidFill>
                  <a:schemeClr val="tx1"/>
                </a:solidFill>
                <a:latin typeface="Times New Roman" panose="02020603050405020304" pitchFamily="18" charset="0"/>
                <a:ea typeface="宋体" panose="02010600030101010101" pitchFamily="2" charset="-122"/>
              </a:defRPr>
            </a:lvl9pPr>
          </a:lstStyle>
          <a:p>
            <a:pPr>
              <a:spcBef>
                <a:spcPct val="0"/>
              </a:spcBef>
            </a:pPr>
            <a:fld id="{2BC6E91C-457A-414E-8246-5F3F88CC4AC0}" type="slidenum">
              <a:rPr lang="en-US" altLang="zh-CN" sz="1300" smtClean="0">
                <a:ea typeface="隶书" panose="02010509060101010101" pitchFamily="49" charset="-122"/>
              </a:rPr>
              <a:pPr>
                <a:spcBef>
                  <a:spcPct val="0"/>
                </a:spcBef>
              </a:pPr>
              <a:t>58</a:t>
            </a:fld>
            <a:endParaRPr lang="en-US" altLang="zh-CN" sz="1300" smtClean="0">
              <a:ea typeface="隶书" panose="02010509060101010101" pitchFamily="49" charset="-122"/>
            </a:endParaRPr>
          </a:p>
        </p:txBody>
      </p:sp>
      <p:sp>
        <p:nvSpPr>
          <p:cNvPr id="46083" name="Rectangle 2"/>
          <p:cNvSpPr>
            <a:spLocks noGrp="1" noRot="1" noChangeAspect="1" noChangeArrowheads="1" noTextEdit="1"/>
          </p:cNvSpPr>
          <p:nvPr>
            <p:ph type="sldImg"/>
          </p:nvPr>
        </p:nvSpPr>
        <p:spPr>
          <a:xfrm>
            <a:off x="1150938" y="692150"/>
            <a:ext cx="4556125" cy="3416300"/>
          </a:xfrm>
          <a:ln/>
        </p:spPr>
      </p:sp>
      <p:sp>
        <p:nvSpPr>
          <p:cNvPr id="46084" name="Rectangle 3"/>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sq">
                <a:solidFill>
                  <a:srgbClr val="000000"/>
                </a:solidFill>
                <a:miter lim="800000"/>
                <a:headEnd type="none" w="sm" len="sm"/>
                <a:tailEnd type="none" w="sm" len="sm"/>
              </a14:hiddenLine>
            </a:ext>
          </a:extLst>
        </p:spPr>
        <p:txBody>
          <a:bodyPr/>
          <a:lstStyle/>
          <a:p>
            <a:pPr algn="just" eaLnBrk="1" hangingPunct="1"/>
            <a:r>
              <a:rPr lang="en-US" altLang="zh-CN" b="1" dirty="0" err="1" smtClean="0">
                <a:solidFill>
                  <a:srgbClr val="000000"/>
                </a:solidFill>
                <a:latin typeface="宋体" panose="02010600030101010101" pitchFamily="2" charset="-122"/>
              </a:rPr>
              <a:t>vfork</a:t>
            </a:r>
            <a:r>
              <a:rPr lang="zh-CN" altLang="en-US" b="1" dirty="0" smtClean="0">
                <a:solidFill>
                  <a:srgbClr val="000000"/>
                </a:solidFill>
                <a:latin typeface="宋体" panose="02010600030101010101" pitchFamily="2" charset="-122"/>
              </a:rPr>
              <a:t>创建子进程时不复制数据（父子进程共享数据与用户栈）；</a:t>
            </a:r>
            <a:endParaRPr lang="zh-CN" altLang="en-US" b="1" dirty="0" smtClean="0">
              <a:cs typeface="Times New Roman" panose="02020603050405020304" pitchFamily="18" charset="0"/>
            </a:endParaRPr>
          </a:p>
          <a:p>
            <a:pPr eaLnBrk="1" hangingPunct="1"/>
            <a:r>
              <a:rPr lang="zh-CN" altLang="en-US" b="1" dirty="0" smtClean="0">
                <a:solidFill>
                  <a:srgbClr val="000000"/>
                </a:solidFill>
                <a:latin typeface="宋体" panose="02010600030101010101" pitchFamily="2" charset="-122"/>
              </a:rPr>
              <a:t>父进程要等到子进程执行</a:t>
            </a:r>
            <a:r>
              <a:rPr lang="en-US" altLang="zh-CN" b="1" dirty="0" smtClean="0">
                <a:solidFill>
                  <a:srgbClr val="000000"/>
                </a:solidFill>
                <a:latin typeface="宋体" panose="02010600030101010101" pitchFamily="2" charset="-122"/>
              </a:rPr>
              <a:t>exec/exit</a:t>
            </a:r>
            <a:r>
              <a:rPr lang="zh-CN" altLang="en-US" b="1" dirty="0" smtClean="0">
                <a:solidFill>
                  <a:srgbClr val="000000"/>
                </a:solidFill>
                <a:latin typeface="宋体" panose="02010600030101010101" pitchFamily="2" charset="-122"/>
              </a:rPr>
              <a:t>后才继续执行</a:t>
            </a:r>
            <a:endParaRPr lang="zh-CN" altLang="en-US" b="1" dirty="0" smtClean="0"/>
          </a:p>
          <a:p>
            <a:pPr eaLnBrk="1" hangingPunct="1"/>
            <a:endParaRPr lang="en-US" altLang="zh-CN" dirty="0" smtClean="0"/>
          </a:p>
        </p:txBody>
      </p:sp>
    </p:spTree>
    <p:extLst>
      <p:ext uri="{BB962C8B-B14F-4D97-AF65-F5344CB8AC3E}">
        <p14:creationId xmlns:p14="http://schemas.microsoft.com/office/powerpoint/2010/main" val="156849936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幻灯片图像占位符 1"/>
          <p:cNvSpPr>
            <a:spLocks noGrp="1" noRot="1" noChangeAspect="1" noTextEdit="1"/>
          </p:cNvSpPr>
          <p:nvPr>
            <p:ph type="sldImg"/>
          </p:nvPr>
        </p:nvSpPr>
        <p:spPr>
          <a:xfrm>
            <a:off x="1150938" y="692150"/>
            <a:ext cx="4556125" cy="3416300"/>
          </a:xfrm>
          <a:ln/>
        </p:spPr>
      </p:sp>
      <p:sp>
        <p:nvSpPr>
          <p:cNvPr id="48131" name="备注占位符 2"/>
          <p:cNvSpPr>
            <a:spLocks noGrp="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p>
            <a:r>
              <a:rPr lang="en-US" altLang="zh-CN" dirty="0" smtClean="0"/>
              <a:t>#include &lt;sys/</a:t>
            </a:r>
            <a:r>
              <a:rPr lang="en-US" altLang="zh-CN" dirty="0" err="1" smtClean="0"/>
              <a:t>types.h</a:t>
            </a:r>
            <a:r>
              <a:rPr lang="en-US" altLang="zh-CN" dirty="0" smtClean="0"/>
              <a:t>&gt;</a:t>
            </a:r>
          </a:p>
          <a:p>
            <a:r>
              <a:rPr lang="en-US" altLang="zh-CN" dirty="0" smtClean="0"/>
              <a:t>#include &lt;</a:t>
            </a:r>
            <a:r>
              <a:rPr lang="en-US" altLang="zh-CN" dirty="0" err="1" smtClean="0"/>
              <a:t>stdio.h</a:t>
            </a:r>
            <a:r>
              <a:rPr lang="en-US" altLang="zh-CN" dirty="0" smtClean="0"/>
              <a:t>&gt;</a:t>
            </a:r>
          </a:p>
          <a:p>
            <a:r>
              <a:rPr lang="en-US" altLang="zh-CN" dirty="0" smtClean="0"/>
              <a:t>#include &lt;</a:t>
            </a:r>
            <a:r>
              <a:rPr lang="en-US" altLang="zh-CN" dirty="0" err="1" smtClean="0"/>
              <a:t>unistd.h</a:t>
            </a:r>
            <a:r>
              <a:rPr lang="en-US" altLang="zh-CN" dirty="0" smtClean="0"/>
              <a:t>&gt;</a:t>
            </a:r>
          </a:p>
          <a:p>
            <a:r>
              <a:rPr lang="en-US" altLang="zh-CN" dirty="0" smtClean="0"/>
              <a:t>#include &lt;</a:t>
            </a:r>
            <a:r>
              <a:rPr lang="en-US" altLang="zh-CN" dirty="0" err="1" smtClean="0"/>
              <a:t>stdlib.h</a:t>
            </a:r>
            <a:r>
              <a:rPr lang="en-US" altLang="zh-CN" dirty="0" smtClean="0"/>
              <a:t>&gt;</a:t>
            </a:r>
          </a:p>
          <a:p>
            <a:endParaRPr lang="zh-CN" altLang="en-US" dirty="0" smtClean="0"/>
          </a:p>
        </p:txBody>
      </p:sp>
      <p:sp>
        <p:nvSpPr>
          <p:cNvPr id="48132" name="灯片编号占位符 3"/>
          <p:cNvSpPr>
            <a:spLocks noGrp="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defTabSz="990600">
              <a:defRPr kumimoji="1" sz="2400">
                <a:solidFill>
                  <a:schemeClr val="tx1"/>
                </a:solidFill>
                <a:latin typeface="Times New Roman" panose="02020603050405020304" pitchFamily="18" charset="0"/>
                <a:ea typeface="宋体" panose="02010600030101010101" pitchFamily="2" charset="-122"/>
              </a:defRPr>
            </a:lvl1pPr>
            <a:lvl2pPr marL="742950" indent="-285750" defTabSz="990600">
              <a:defRPr kumimoji="1" sz="2400">
                <a:solidFill>
                  <a:schemeClr val="tx1"/>
                </a:solidFill>
                <a:latin typeface="Times New Roman" panose="02020603050405020304" pitchFamily="18" charset="0"/>
                <a:ea typeface="宋体" panose="02010600030101010101" pitchFamily="2" charset="-122"/>
              </a:defRPr>
            </a:lvl2pPr>
            <a:lvl3pPr marL="1143000" indent="-228600" defTabSz="990600">
              <a:defRPr kumimoji="1" sz="2400">
                <a:solidFill>
                  <a:schemeClr val="tx1"/>
                </a:solidFill>
                <a:latin typeface="Times New Roman" panose="02020603050405020304" pitchFamily="18" charset="0"/>
                <a:ea typeface="宋体" panose="02010600030101010101" pitchFamily="2" charset="-122"/>
              </a:defRPr>
            </a:lvl3pPr>
            <a:lvl4pPr marL="1600200" indent="-228600" defTabSz="990600">
              <a:defRPr kumimoji="1" sz="2400">
                <a:solidFill>
                  <a:schemeClr val="tx1"/>
                </a:solidFill>
                <a:latin typeface="Times New Roman" panose="02020603050405020304" pitchFamily="18" charset="0"/>
                <a:ea typeface="宋体" panose="02010600030101010101" pitchFamily="2" charset="-122"/>
              </a:defRPr>
            </a:lvl4pPr>
            <a:lvl5pPr marL="2057400" indent="-228600" defTabSz="990600">
              <a:defRPr kumimoji="1" sz="2400">
                <a:solidFill>
                  <a:schemeClr val="tx1"/>
                </a:solidFill>
                <a:latin typeface="Times New Roman" panose="02020603050405020304" pitchFamily="18" charset="0"/>
                <a:ea typeface="宋体" panose="02010600030101010101" pitchFamily="2" charset="-122"/>
              </a:defRPr>
            </a:lvl5pPr>
            <a:lvl6pPr marL="2514600" indent="-228600" defTabSz="990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defTabSz="990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defTabSz="990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defTabSz="990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fld id="{F1463C4A-8409-4EDC-AD94-8CBC4E6F14BD}" type="slidenum">
              <a:rPr lang="en-US" altLang="zh-CN" sz="1300" smtClean="0">
                <a:ea typeface="隶书" panose="02010509060101010101" pitchFamily="49" charset="-122"/>
              </a:rPr>
              <a:pPr/>
              <a:t>59</a:t>
            </a:fld>
            <a:endParaRPr lang="en-US" altLang="zh-CN" sz="1300" smtClean="0">
              <a:ea typeface="隶书" panose="02010509060101010101" pitchFamily="49" charset="-122"/>
            </a:endParaRPr>
          </a:p>
        </p:txBody>
      </p:sp>
    </p:spTree>
    <p:extLst>
      <p:ext uri="{BB962C8B-B14F-4D97-AF65-F5344CB8AC3E}">
        <p14:creationId xmlns:p14="http://schemas.microsoft.com/office/powerpoint/2010/main" val="309817819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幻灯片图像占位符 1"/>
          <p:cNvSpPr>
            <a:spLocks noGrp="1" noRot="1" noChangeAspect="1" noTextEdit="1"/>
          </p:cNvSpPr>
          <p:nvPr>
            <p:ph type="sldImg"/>
          </p:nvPr>
        </p:nvSpPr>
        <p:spPr>
          <a:xfrm>
            <a:off x="1150938" y="692150"/>
            <a:ext cx="4556125" cy="3416300"/>
          </a:xfrm>
          <a:ln/>
        </p:spPr>
      </p:sp>
      <p:sp>
        <p:nvSpPr>
          <p:cNvPr id="52227" name="备注占位符 2"/>
          <p:cNvSpPr>
            <a:spLocks noGrp="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p>
            <a:endParaRPr lang="zh-CN" altLang="en-US" dirty="0" smtClean="0"/>
          </a:p>
        </p:txBody>
      </p:sp>
      <p:sp>
        <p:nvSpPr>
          <p:cNvPr id="52228" name="灯片编号占位符 3"/>
          <p:cNvSpPr>
            <a:spLocks noGrp="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defTabSz="990600">
              <a:defRPr kumimoji="1" sz="2400">
                <a:solidFill>
                  <a:schemeClr val="tx1"/>
                </a:solidFill>
                <a:latin typeface="Times New Roman" panose="02020603050405020304" pitchFamily="18" charset="0"/>
                <a:ea typeface="宋体" panose="02010600030101010101" pitchFamily="2" charset="-122"/>
              </a:defRPr>
            </a:lvl1pPr>
            <a:lvl2pPr marL="742950" indent="-285750" defTabSz="990600">
              <a:defRPr kumimoji="1" sz="2400">
                <a:solidFill>
                  <a:schemeClr val="tx1"/>
                </a:solidFill>
                <a:latin typeface="Times New Roman" panose="02020603050405020304" pitchFamily="18" charset="0"/>
                <a:ea typeface="宋体" panose="02010600030101010101" pitchFamily="2" charset="-122"/>
              </a:defRPr>
            </a:lvl2pPr>
            <a:lvl3pPr marL="1143000" indent="-228600" defTabSz="990600">
              <a:defRPr kumimoji="1" sz="2400">
                <a:solidFill>
                  <a:schemeClr val="tx1"/>
                </a:solidFill>
                <a:latin typeface="Times New Roman" panose="02020603050405020304" pitchFamily="18" charset="0"/>
                <a:ea typeface="宋体" panose="02010600030101010101" pitchFamily="2" charset="-122"/>
              </a:defRPr>
            </a:lvl3pPr>
            <a:lvl4pPr marL="1600200" indent="-228600" defTabSz="990600">
              <a:defRPr kumimoji="1" sz="2400">
                <a:solidFill>
                  <a:schemeClr val="tx1"/>
                </a:solidFill>
                <a:latin typeface="Times New Roman" panose="02020603050405020304" pitchFamily="18" charset="0"/>
                <a:ea typeface="宋体" panose="02010600030101010101" pitchFamily="2" charset="-122"/>
              </a:defRPr>
            </a:lvl4pPr>
            <a:lvl5pPr marL="2057400" indent="-228600" defTabSz="990600">
              <a:defRPr kumimoji="1" sz="2400">
                <a:solidFill>
                  <a:schemeClr val="tx1"/>
                </a:solidFill>
                <a:latin typeface="Times New Roman" panose="02020603050405020304" pitchFamily="18" charset="0"/>
                <a:ea typeface="宋体" panose="02010600030101010101" pitchFamily="2" charset="-122"/>
              </a:defRPr>
            </a:lvl5pPr>
            <a:lvl6pPr marL="2514600" indent="-228600" defTabSz="990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defTabSz="990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defTabSz="990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defTabSz="990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fld id="{14C09E2D-B3CA-42C5-99CB-2D008A2162EE}" type="slidenum">
              <a:rPr lang="en-US" altLang="zh-CN" sz="1300" smtClean="0">
                <a:ea typeface="隶书" panose="02010509060101010101" pitchFamily="49" charset="-122"/>
              </a:rPr>
              <a:pPr/>
              <a:t>60</a:t>
            </a:fld>
            <a:endParaRPr lang="en-US" altLang="zh-CN" sz="1300" smtClean="0">
              <a:ea typeface="隶书" panose="02010509060101010101" pitchFamily="49" charset="-122"/>
            </a:endParaRPr>
          </a:p>
        </p:txBody>
      </p:sp>
    </p:spTree>
    <p:extLst>
      <p:ext uri="{BB962C8B-B14F-4D97-AF65-F5344CB8AC3E}">
        <p14:creationId xmlns:p14="http://schemas.microsoft.com/office/powerpoint/2010/main" val="27814650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50938" y="692150"/>
            <a:ext cx="4556125" cy="3416300"/>
          </a:xfrm>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zh-CN" altLang="zh-CN" sz="1200" kern="1200" dirty="0" smtClean="0">
                <a:solidFill>
                  <a:schemeClr val="bg1"/>
                </a:solidFill>
                <a:effectLst>
                  <a:outerShdw blurRad="38100" dist="38100" dir="2700000" algn="tl">
                    <a:srgbClr val="000000"/>
                  </a:outerShdw>
                </a:effectLst>
                <a:latin typeface="Times New Roman" pitchFamily="18" charset="0"/>
                <a:ea typeface="楷体" panose="02010609060101010101" pitchFamily="49" charset="-122"/>
                <a:cs typeface="+mn-cs"/>
              </a:rPr>
              <a:t>传统</a:t>
            </a:r>
            <a:r>
              <a:rPr kumimoji="1" lang="en-US" altLang="zh-CN" sz="1200" kern="1200" dirty="0" smtClean="0">
                <a:solidFill>
                  <a:schemeClr val="bg1"/>
                </a:solidFill>
                <a:effectLst>
                  <a:outerShdw blurRad="38100" dist="38100" dir="2700000" algn="tl">
                    <a:srgbClr val="000000"/>
                  </a:outerShdw>
                </a:effectLst>
                <a:latin typeface="Times New Roman" pitchFamily="18" charset="0"/>
                <a:ea typeface="楷体" panose="02010609060101010101" pitchFamily="49" charset="-122"/>
                <a:cs typeface="+mn-cs"/>
              </a:rPr>
              <a:t>fork()</a:t>
            </a:r>
            <a:r>
              <a:rPr kumimoji="1" lang="zh-CN" altLang="en-US" sz="1200" kern="1200" dirty="0" smtClean="0">
                <a:solidFill>
                  <a:schemeClr val="bg1"/>
                </a:solidFill>
                <a:effectLst>
                  <a:outerShdw blurRad="38100" dist="38100" dir="2700000" algn="tl">
                    <a:srgbClr val="000000"/>
                  </a:outerShdw>
                </a:effectLst>
                <a:latin typeface="Times New Roman" pitchFamily="18" charset="0"/>
                <a:ea typeface="楷体" panose="02010609060101010101" pitchFamily="49" charset="-122"/>
                <a:cs typeface="+mn-cs"/>
              </a:rPr>
              <a:t> </a:t>
            </a:r>
            <a:r>
              <a:rPr kumimoji="1" lang="zh-CN" altLang="zh-CN" sz="1200" kern="1200" dirty="0" smtClean="0">
                <a:solidFill>
                  <a:schemeClr val="bg1"/>
                </a:solidFill>
                <a:effectLst>
                  <a:outerShdw blurRad="38100" dist="38100" dir="2700000" algn="tl">
                    <a:srgbClr val="000000"/>
                  </a:outerShdw>
                </a:effectLst>
                <a:latin typeface="Times New Roman" pitchFamily="18" charset="0"/>
                <a:ea typeface="楷体" panose="02010609060101010101" pitchFamily="49" charset="-122"/>
                <a:cs typeface="+mn-cs"/>
              </a:rPr>
              <a:t>把</a:t>
            </a:r>
            <a:r>
              <a:rPr kumimoji="1" lang="zh-CN" altLang="en-US" sz="1200" kern="1200" dirty="0" smtClean="0">
                <a:solidFill>
                  <a:schemeClr val="bg1"/>
                </a:solidFill>
                <a:effectLst>
                  <a:outerShdw blurRad="38100" dist="38100" dir="2700000" algn="tl">
                    <a:srgbClr val="000000"/>
                  </a:outerShdw>
                </a:effectLst>
                <a:latin typeface="Times New Roman" pitchFamily="18" charset="0"/>
                <a:ea typeface="楷体" panose="02010609060101010101" pitchFamily="49" charset="-122"/>
                <a:cs typeface="+mn-cs"/>
              </a:rPr>
              <a:t>父进程</a:t>
            </a:r>
            <a:r>
              <a:rPr kumimoji="1" lang="zh-CN" altLang="zh-CN" sz="1200" kern="1200" dirty="0" smtClean="0">
                <a:solidFill>
                  <a:schemeClr val="bg1"/>
                </a:solidFill>
                <a:effectLst>
                  <a:outerShdw blurRad="38100" dist="38100" dir="2700000" algn="tl">
                    <a:srgbClr val="000000"/>
                  </a:outerShdw>
                </a:effectLst>
                <a:latin typeface="Times New Roman" pitchFamily="18" charset="0"/>
                <a:ea typeface="楷体" panose="02010609060101010101" pitchFamily="49" charset="-122"/>
                <a:cs typeface="+mn-cs"/>
              </a:rPr>
              <a:t>所有资源复制给</a:t>
            </a:r>
            <a:r>
              <a:rPr kumimoji="1" lang="zh-CN" altLang="en-US" sz="1200" kern="1200" dirty="0" smtClean="0">
                <a:solidFill>
                  <a:schemeClr val="bg1"/>
                </a:solidFill>
                <a:effectLst>
                  <a:outerShdw blurRad="38100" dist="38100" dir="2700000" algn="tl">
                    <a:srgbClr val="000000"/>
                  </a:outerShdw>
                </a:effectLst>
                <a:latin typeface="Times New Roman" pitchFamily="18" charset="0"/>
                <a:ea typeface="楷体" panose="02010609060101010101" pitchFamily="49" charset="-122"/>
                <a:cs typeface="+mn-cs"/>
              </a:rPr>
              <a:t>子</a:t>
            </a:r>
            <a:r>
              <a:rPr kumimoji="1" lang="zh-CN" altLang="zh-CN" sz="1200" kern="1200" dirty="0" smtClean="0">
                <a:solidFill>
                  <a:schemeClr val="bg1"/>
                </a:solidFill>
                <a:effectLst>
                  <a:outerShdw blurRad="38100" dist="38100" dir="2700000" algn="tl">
                    <a:srgbClr val="000000"/>
                  </a:outerShdw>
                </a:effectLst>
                <a:latin typeface="Times New Roman" pitchFamily="18" charset="0"/>
                <a:ea typeface="楷体" panose="02010609060101010101" pitchFamily="49" charset="-122"/>
                <a:cs typeface="+mn-cs"/>
              </a:rPr>
              <a:t>进程</a:t>
            </a:r>
            <a:endParaRPr kumimoji="1" lang="en-US" altLang="zh-CN" sz="1200" kern="1200" dirty="0" smtClean="0">
              <a:solidFill>
                <a:schemeClr val="bg1"/>
              </a:solidFill>
              <a:effectLst>
                <a:outerShdw blurRad="38100" dist="38100" dir="2700000" algn="tl">
                  <a:srgbClr val="000000"/>
                </a:outerShdw>
              </a:effectLst>
              <a:latin typeface="Times New Roman" pitchFamily="18" charset="0"/>
              <a:ea typeface="楷体" panose="02010609060101010101" pitchFamily="49"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zh-CN" altLang="en-US" dirty="0" smtClean="0">
                <a:solidFill>
                  <a:schemeClr val="bg2"/>
                </a:solidFill>
                <a:effectLst>
                  <a:outerShdw blurRad="38100" dist="38100" dir="2700000" algn="tl">
                    <a:srgbClr val="000000">
                      <a:alpha val="43137"/>
                    </a:srgbClr>
                  </a:outerShdw>
                </a:effectLst>
                <a:latin typeface="Times New Roman" panose="02020603050405020304" pitchFamily="18" charset="0"/>
                <a:ea typeface="楷体" panose="02010609060101010101" pitchFamily="49" charset="-122"/>
              </a:rPr>
              <a:t>很多时候复制给子进程的数据是无效的</a:t>
            </a:r>
            <a:r>
              <a:rPr lang="en-US" altLang="zh-CN" dirty="0" smtClean="0">
                <a:solidFill>
                  <a:schemeClr val="bg2"/>
                </a:solidFill>
                <a:effectLst>
                  <a:outerShdw blurRad="38100" dist="38100" dir="2700000" algn="tl">
                    <a:srgbClr val="000000">
                      <a:alpha val="43137"/>
                    </a:srgbClr>
                  </a:outerShdw>
                </a:effectLst>
                <a:latin typeface="Times New Roman" panose="02020603050405020304" pitchFamily="18" charset="0"/>
                <a:ea typeface="楷体" panose="02010609060101010101" pitchFamily="49" charset="-122"/>
              </a:rPr>
              <a:t>,</a:t>
            </a:r>
            <a:r>
              <a:rPr lang="zh-CN" altLang="en-US" dirty="0" smtClean="0">
                <a:solidFill>
                  <a:schemeClr val="bg2"/>
                </a:solidFill>
                <a:latin typeface="Times New Roman" panose="02020603050405020304" pitchFamily="18" charset="0"/>
                <a:ea typeface="楷体" panose="02010609060101010101" pitchFamily="49" charset="-122"/>
              </a:rPr>
              <a:t> </a:t>
            </a:r>
            <a:r>
              <a:rPr lang="en-US" altLang="zh-CN" dirty="0" smtClean="0">
                <a:solidFill>
                  <a:schemeClr val="bg2"/>
                </a:solidFill>
                <a:latin typeface="Times New Roman" panose="02020603050405020304" pitchFamily="18" charset="0"/>
                <a:ea typeface="楷体" panose="02010609060101010101" pitchFamily="49" charset="-122"/>
              </a:rPr>
              <a:t>fork()</a:t>
            </a:r>
            <a:r>
              <a:rPr lang="zh-CN" altLang="zh-CN" dirty="0" smtClean="0">
                <a:solidFill>
                  <a:schemeClr val="bg2"/>
                </a:solidFill>
                <a:latin typeface="Times New Roman" panose="02020603050405020304" pitchFamily="18" charset="0"/>
                <a:ea typeface="楷体" panose="02010609060101010101" pitchFamily="49" charset="-122"/>
              </a:rPr>
              <a:t>后立即调用</a:t>
            </a:r>
            <a:r>
              <a:rPr lang="en-US" altLang="zh-CN" dirty="0" smtClean="0">
                <a:solidFill>
                  <a:schemeClr val="bg2"/>
                </a:solidFill>
                <a:latin typeface="Times New Roman" panose="02020603050405020304" pitchFamily="18" charset="0"/>
                <a:ea typeface="楷体" panose="02010609060101010101" pitchFamily="49" charset="-122"/>
              </a:rPr>
              <a:t>exec( )</a:t>
            </a:r>
            <a:r>
              <a:rPr lang="zh-CN" altLang="en-US" dirty="0" smtClean="0">
                <a:solidFill>
                  <a:schemeClr val="bg2"/>
                </a:solidFill>
                <a:latin typeface="Times New Roman" panose="02020603050405020304" pitchFamily="18" charset="0"/>
                <a:ea typeface="楷体" panose="02010609060101010101" pitchFamily="49" charset="-122"/>
              </a:rPr>
              <a:t>，</a:t>
            </a:r>
            <a:r>
              <a:rPr lang="zh-CN" altLang="zh-CN" dirty="0" smtClean="0">
                <a:solidFill>
                  <a:schemeClr val="bg2"/>
                </a:solidFill>
                <a:latin typeface="Times New Roman" panose="02020603050405020304" pitchFamily="18" charset="0"/>
                <a:ea typeface="楷体" panose="02010609060101010101" pitchFamily="49" charset="-122"/>
              </a:rPr>
              <a:t>无需复制</a:t>
            </a:r>
            <a:r>
              <a:rPr lang="zh-CN" altLang="en-US" dirty="0" smtClean="0">
                <a:solidFill>
                  <a:schemeClr val="bg2"/>
                </a:solidFill>
                <a:latin typeface="Times New Roman" panose="02020603050405020304" pitchFamily="18" charset="0"/>
                <a:ea typeface="楷体" panose="02010609060101010101" pitchFamily="49" charset="-122"/>
              </a:rPr>
              <a:t>。</a:t>
            </a:r>
            <a:endParaRPr lang="en-US" altLang="zh-CN" dirty="0" smtClean="0">
              <a:solidFill>
                <a:schemeClr val="bg2"/>
              </a:solidFill>
              <a:effectLst>
                <a:outerShdw blurRad="38100" dist="38100" dir="2700000" algn="tl">
                  <a:srgbClr val="000000">
                    <a:alpha val="43137"/>
                  </a:srgbClr>
                </a:outerShdw>
              </a:effectLst>
              <a:latin typeface="Times New Roman" panose="02020603050405020304" pitchFamily="18" charset="0"/>
              <a:ea typeface="楷体" panose="02010609060101010101" pitchFamily="49" charset="-122"/>
            </a:endParaRPr>
          </a:p>
          <a:p>
            <a:endParaRPr lang="en-US" altLang="zh-CN" dirty="0" smtClean="0"/>
          </a:p>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zh-CN" altLang="en-US" sz="1200" kern="1200" dirty="0" smtClean="0">
                <a:solidFill>
                  <a:schemeClr val="bg1"/>
                </a:solidFill>
                <a:effectLst>
                  <a:outerShdw blurRad="38100" dist="38100" dir="2700000" algn="tl">
                    <a:srgbClr val="000000"/>
                  </a:outerShdw>
                </a:effectLst>
                <a:latin typeface="Times New Roman" pitchFamily="18" charset="0"/>
                <a:ea typeface="楷体" panose="02010609060101010101" pitchFamily="49" charset="-122"/>
                <a:cs typeface="+mn-cs"/>
              </a:rPr>
              <a:t>现在</a:t>
            </a:r>
            <a:r>
              <a:rPr kumimoji="1" lang="en-US" altLang="zh-CN" sz="1200" kern="1200" dirty="0" smtClean="0">
                <a:solidFill>
                  <a:schemeClr val="bg1"/>
                </a:solidFill>
                <a:effectLst>
                  <a:outerShdw blurRad="38100" dist="38100" dir="2700000" algn="tl">
                    <a:srgbClr val="000000"/>
                  </a:outerShdw>
                </a:effectLst>
                <a:latin typeface="Times New Roman" pitchFamily="18" charset="0"/>
                <a:ea typeface="楷体" panose="02010609060101010101" pitchFamily="49" charset="-122"/>
                <a:cs typeface="+mn-cs"/>
              </a:rPr>
              <a:t>fork()</a:t>
            </a:r>
            <a:r>
              <a:rPr kumimoji="1" lang="zh-CN" altLang="en-US" sz="1200" kern="1200" dirty="0" smtClean="0">
                <a:solidFill>
                  <a:schemeClr val="bg1"/>
                </a:solidFill>
                <a:effectLst>
                  <a:outerShdw blurRad="38100" dist="38100" dir="2700000" algn="tl">
                    <a:srgbClr val="000000"/>
                  </a:outerShdw>
                </a:effectLst>
                <a:latin typeface="Times New Roman" pitchFamily="18" charset="0"/>
                <a:ea typeface="楷体" panose="02010609060101010101" pitchFamily="49" charset="-122"/>
                <a:cs typeface="+mn-cs"/>
              </a:rPr>
              <a:t>把</a:t>
            </a:r>
            <a:r>
              <a:rPr kumimoji="1" lang="zh-CN" altLang="zh-CN" sz="1200" kern="1200" dirty="0" smtClean="0">
                <a:solidFill>
                  <a:schemeClr val="bg1"/>
                </a:solidFill>
                <a:effectLst>
                  <a:outerShdw blurRad="38100" dist="38100" dir="2700000" algn="tl">
                    <a:srgbClr val="000000"/>
                  </a:outerShdw>
                </a:effectLst>
                <a:latin typeface="Times New Roman" pitchFamily="18" charset="0"/>
                <a:ea typeface="楷体" panose="02010609060101010101" pitchFamily="49" charset="-122"/>
                <a:cs typeface="+mn-cs"/>
              </a:rPr>
              <a:t>页的</a:t>
            </a:r>
            <a:r>
              <a:rPr kumimoji="1" lang="zh-CN" altLang="en-US" sz="1200" kern="1200" dirty="0" smtClean="0">
                <a:solidFill>
                  <a:schemeClr val="bg1"/>
                </a:solidFill>
                <a:effectLst>
                  <a:outerShdw blurRad="38100" dist="38100" dir="2700000" algn="tl">
                    <a:srgbClr val="000000"/>
                  </a:outerShdw>
                </a:effectLst>
                <a:latin typeface="Times New Roman" pitchFamily="18" charset="0"/>
                <a:ea typeface="楷体" panose="02010609060101010101" pitchFamily="49" charset="-122"/>
                <a:cs typeface="+mn-cs"/>
              </a:rPr>
              <a:t>复制</a:t>
            </a:r>
            <a:r>
              <a:rPr kumimoji="1" lang="zh-CN" altLang="zh-CN" sz="1200" kern="1200" dirty="0" smtClean="0">
                <a:solidFill>
                  <a:schemeClr val="bg1"/>
                </a:solidFill>
                <a:effectLst>
                  <a:outerShdw blurRad="38100" dist="38100" dir="2700000" algn="tl">
                    <a:srgbClr val="000000"/>
                  </a:outerShdw>
                </a:effectLst>
                <a:latin typeface="Times New Roman" pitchFamily="18" charset="0"/>
                <a:ea typeface="楷体" panose="02010609060101010101" pitchFamily="49" charset="-122"/>
                <a:cs typeface="+mn-cs"/>
              </a:rPr>
              <a:t>推迟到写入的时候</a:t>
            </a:r>
            <a:endParaRPr kumimoji="1" lang="en-US" altLang="zh-CN" sz="1200" kern="1200" dirty="0" smtClean="0">
              <a:solidFill>
                <a:schemeClr val="bg1"/>
              </a:solidFill>
              <a:effectLst>
                <a:outerShdw blurRad="38100" dist="38100" dir="2700000" algn="tl">
                  <a:srgbClr val="000000"/>
                </a:outerShdw>
              </a:effectLst>
              <a:latin typeface="Times New Roman" pitchFamily="18" charset="0"/>
              <a:ea typeface="楷体" panose="02010609060101010101" pitchFamily="49" charset="-122"/>
              <a:cs typeface="+mn-cs"/>
            </a:endParaRPr>
          </a:p>
          <a:p>
            <a:pPr marL="812800" lvl="3" indent="-355600" defTabSz="355600">
              <a:lnSpc>
                <a:spcPct val="90000"/>
              </a:lnSpc>
              <a:buClr>
                <a:schemeClr val="bg2"/>
              </a:buClr>
              <a:buSzPct val="70000"/>
              <a:buFont typeface="Wingdings" panose="05000000000000000000" pitchFamily="2" charset="2"/>
              <a:buChar char="n"/>
              <a:tabLst>
                <a:tab pos="3851275" algn="l"/>
              </a:tabLst>
              <a:defRPr/>
            </a:pPr>
            <a:r>
              <a:rPr lang="zh-CN" altLang="zh-CN" dirty="0" smtClean="0">
                <a:solidFill>
                  <a:schemeClr val="bg2"/>
                </a:solidFill>
                <a:effectLst>
                  <a:outerShdw blurRad="38100" dist="38100" dir="2700000" algn="tl">
                    <a:srgbClr val="000000">
                      <a:alpha val="43137"/>
                    </a:srgbClr>
                  </a:outerShdw>
                </a:effectLst>
                <a:latin typeface="Times New Roman" panose="02020603050405020304" pitchFamily="18" charset="0"/>
                <a:ea typeface="楷体" panose="02010609060101010101" pitchFamily="49" charset="-122"/>
              </a:rPr>
              <a:t>父子程共享</a:t>
            </a:r>
            <a:r>
              <a:rPr lang="zh-CN" altLang="en-US" dirty="0" smtClean="0">
                <a:solidFill>
                  <a:schemeClr val="bg2"/>
                </a:solidFill>
                <a:effectLst>
                  <a:outerShdw blurRad="38100" dist="38100" dir="2700000" algn="tl">
                    <a:srgbClr val="000000">
                      <a:alpha val="43137"/>
                    </a:srgbClr>
                  </a:outerShdw>
                </a:effectLst>
                <a:latin typeface="Times New Roman" panose="02020603050405020304" pitchFamily="18" charset="0"/>
                <a:ea typeface="楷体" panose="02010609060101010101" pitchFamily="49" charset="-122"/>
              </a:rPr>
              <a:t>物理</a:t>
            </a:r>
            <a:r>
              <a:rPr lang="zh-CN" altLang="zh-CN" dirty="0" smtClean="0">
                <a:solidFill>
                  <a:schemeClr val="bg2"/>
                </a:solidFill>
                <a:effectLst>
                  <a:outerShdw blurRad="38100" dist="38100" dir="2700000" algn="tl">
                    <a:srgbClr val="000000">
                      <a:alpha val="43137"/>
                    </a:srgbClr>
                  </a:outerShdw>
                </a:effectLst>
                <a:latin typeface="Times New Roman" panose="02020603050405020304" pitchFamily="18" charset="0"/>
                <a:ea typeface="楷体" panose="02010609060101010101" pitchFamily="49" charset="-122"/>
              </a:rPr>
              <a:t>页面</a:t>
            </a:r>
            <a:r>
              <a:rPr lang="zh-CN" altLang="en-US" dirty="0" smtClean="0">
                <a:solidFill>
                  <a:schemeClr val="bg2"/>
                </a:solidFill>
                <a:effectLst>
                  <a:outerShdw blurRad="38100" dist="38100" dir="2700000" algn="tl">
                    <a:srgbClr val="000000">
                      <a:alpha val="43137"/>
                    </a:srgbClr>
                  </a:outerShdw>
                </a:effectLst>
                <a:latin typeface="Times New Roman" panose="02020603050405020304" pitchFamily="18" charset="0"/>
                <a:ea typeface="楷体" panose="02010609060101010101" pitchFamily="49" charset="-122"/>
              </a:rPr>
              <a:t>、</a:t>
            </a:r>
            <a:r>
              <a:rPr lang="zh-CN" altLang="zh-CN" dirty="0" smtClean="0">
                <a:solidFill>
                  <a:schemeClr val="bg2"/>
                </a:solidFill>
                <a:effectLst>
                  <a:outerShdw blurRad="38100" dist="38100" dir="2700000" algn="tl">
                    <a:srgbClr val="000000">
                      <a:alpha val="43137"/>
                    </a:srgbClr>
                  </a:outerShdw>
                </a:effectLst>
                <a:latin typeface="Times New Roman" panose="02020603050405020304" pitchFamily="18" charset="0"/>
                <a:ea typeface="楷体" panose="02010609060101010101" pitchFamily="49" charset="-122"/>
              </a:rPr>
              <a:t>推迟</a:t>
            </a:r>
            <a:r>
              <a:rPr lang="zh-CN" altLang="en-US" dirty="0" smtClean="0">
                <a:solidFill>
                  <a:schemeClr val="bg2"/>
                </a:solidFill>
                <a:effectLst>
                  <a:outerShdw blurRad="38100" dist="38100" dir="2700000" algn="tl">
                    <a:srgbClr val="000000">
                      <a:alpha val="43137"/>
                    </a:srgbClr>
                  </a:outerShdw>
                </a:effectLst>
                <a:latin typeface="Times New Roman" panose="02020603050405020304" pitchFamily="18" charset="0"/>
                <a:ea typeface="楷体" panose="02010609060101010101" pitchFamily="49" charset="-122"/>
              </a:rPr>
              <a:t>或</a:t>
            </a:r>
            <a:r>
              <a:rPr lang="zh-CN" altLang="zh-CN" dirty="0" smtClean="0">
                <a:solidFill>
                  <a:schemeClr val="bg2"/>
                </a:solidFill>
                <a:effectLst>
                  <a:outerShdw blurRad="38100" dist="38100" dir="2700000" algn="tl">
                    <a:srgbClr val="000000">
                      <a:alpha val="43137"/>
                    </a:srgbClr>
                  </a:outerShdw>
                </a:effectLst>
                <a:latin typeface="Times New Roman" panose="02020603050405020304" pitchFamily="18" charset="0"/>
                <a:ea typeface="楷体" panose="02010609060101010101" pitchFamily="49" charset="-122"/>
              </a:rPr>
              <a:t>避免数据拷贝</a:t>
            </a:r>
            <a:endParaRPr lang="en-US" altLang="zh-CN" dirty="0" smtClean="0">
              <a:solidFill>
                <a:schemeClr val="bg2"/>
              </a:solidFill>
              <a:effectLst>
                <a:outerShdw blurRad="38100" dist="38100" dir="2700000" algn="tl">
                  <a:srgbClr val="000000">
                    <a:alpha val="43137"/>
                  </a:srgbClr>
                </a:outerShdw>
              </a:effectLst>
              <a:latin typeface="Times New Roman" panose="02020603050405020304" pitchFamily="18" charset="0"/>
              <a:ea typeface="楷体" panose="02010609060101010101" pitchFamily="49" charset="-122"/>
            </a:endParaRPr>
          </a:p>
          <a:p>
            <a:pPr marL="812800" lvl="3" indent="-355600" defTabSz="355600">
              <a:lnSpc>
                <a:spcPct val="90000"/>
              </a:lnSpc>
              <a:buClr>
                <a:schemeClr val="bg2"/>
              </a:buClr>
              <a:buSzPct val="70000"/>
              <a:buFont typeface="Wingdings" panose="05000000000000000000" pitchFamily="2" charset="2"/>
              <a:buChar char="n"/>
              <a:tabLst>
                <a:tab pos="3851275" algn="l"/>
              </a:tabLst>
              <a:defRPr/>
            </a:pPr>
            <a:r>
              <a:rPr lang="zh-CN" altLang="en-US" dirty="0" smtClean="0">
                <a:solidFill>
                  <a:schemeClr val="bg2"/>
                </a:solidFill>
                <a:effectLst>
                  <a:outerShdw blurRad="38100" dist="38100" dir="2700000" algn="tl">
                    <a:srgbClr val="000000">
                      <a:alpha val="43137"/>
                    </a:srgbClr>
                  </a:outerShdw>
                </a:effectLst>
                <a:latin typeface="Times New Roman" panose="02020603050405020304" pitchFamily="18" charset="0"/>
                <a:ea typeface="楷体" panose="02010609060101010101" pitchFamily="49" charset="-122"/>
              </a:rPr>
              <a:t>最小化分配给子进程的新页面的数量</a:t>
            </a:r>
            <a:endParaRPr lang="en-US" altLang="zh-CN" dirty="0" smtClean="0">
              <a:solidFill>
                <a:schemeClr val="bg2"/>
              </a:solidFill>
              <a:effectLst>
                <a:outerShdw blurRad="38100" dist="38100" dir="2700000" algn="tl">
                  <a:srgbClr val="000000">
                    <a:alpha val="43137"/>
                  </a:srgbClr>
                </a:outerShdw>
              </a:effectLst>
              <a:latin typeface="Times New Roman" panose="02020603050405020304" pitchFamily="18" charset="0"/>
              <a:ea typeface="楷体" panose="02010609060101010101" pitchFamily="49" charset="-122"/>
            </a:endParaRPr>
          </a:p>
          <a:p>
            <a:pPr marL="812800" lvl="3" indent="-355600" defTabSz="355600">
              <a:lnSpc>
                <a:spcPct val="90000"/>
              </a:lnSpc>
              <a:buClr>
                <a:schemeClr val="bg2"/>
              </a:buClr>
              <a:buSzPct val="70000"/>
              <a:buFont typeface="Wingdings" panose="05000000000000000000" pitchFamily="2" charset="2"/>
              <a:buChar char="n"/>
              <a:tabLst>
                <a:tab pos="3851275" algn="l"/>
              </a:tabLst>
              <a:defRPr/>
            </a:pPr>
            <a:r>
              <a:rPr lang="zh-CN" altLang="en-US" dirty="0" smtClean="0">
                <a:solidFill>
                  <a:schemeClr val="bg2"/>
                </a:solidFill>
                <a:effectLst>
                  <a:outerShdw blurRad="38100" dist="38100" dir="2700000" algn="tl">
                    <a:srgbClr val="000000">
                      <a:alpha val="43137"/>
                    </a:srgbClr>
                  </a:outerShdw>
                </a:effectLst>
                <a:latin typeface="Times New Roman" panose="02020603050405020304" pitchFamily="18" charset="0"/>
                <a:ea typeface="楷体" panose="02010609060101010101" pitchFamily="49" charset="-122"/>
              </a:rPr>
              <a:t>若</a:t>
            </a:r>
            <a:r>
              <a:rPr lang="zh-CN" altLang="zh-CN" dirty="0" smtClean="0">
                <a:solidFill>
                  <a:schemeClr val="bg2"/>
                </a:solidFill>
                <a:effectLst>
                  <a:outerShdw blurRad="38100" dist="38100" dir="2700000" algn="tl">
                    <a:srgbClr val="000000">
                      <a:alpha val="43137"/>
                    </a:srgbClr>
                  </a:outerShdw>
                </a:effectLst>
                <a:latin typeface="Times New Roman" panose="02020603050405020304" pitchFamily="18" charset="0"/>
                <a:ea typeface="楷体" panose="02010609060101010101" pitchFamily="49" charset="-122"/>
              </a:rPr>
              <a:t>父</a:t>
            </a:r>
            <a:r>
              <a:rPr lang="zh-CN" altLang="en-US" dirty="0" smtClean="0">
                <a:solidFill>
                  <a:schemeClr val="bg2"/>
                </a:solidFill>
                <a:effectLst>
                  <a:outerShdw blurRad="38100" dist="38100" dir="2700000" algn="tl">
                    <a:srgbClr val="000000">
                      <a:alpha val="43137"/>
                    </a:srgbClr>
                  </a:outerShdw>
                </a:effectLst>
                <a:latin typeface="Times New Roman" panose="02020603050405020304" pitchFamily="18" charset="0"/>
                <a:ea typeface="楷体" panose="02010609060101010101" pitchFamily="49" charset="-122"/>
              </a:rPr>
              <a:t>、</a:t>
            </a:r>
            <a:r>
              <a:rPr lang="zh-CN" altLang="zh-CN" dirty="0" smtClean="0">
                <a:solidFill>
                  <a:schemeClr val="bg2"/>
                </a:solidFill>
                <a:effectLst>
                  <a:outerShdw blurRad="38100" dist="38100" dir="2700000" algn="tl">
                    <a:srgbClr val="000000">
                      <a:alpha val="43137"/>
                    </a:srgbClr>
                  </a:outerShdw>
                </a:effectLst>
                <a:latin typeface="Times New Roman" panose="02020603050405020304" pitchFamily="18" charset="0"/>
                <a:ea typeface="楷体" panose="02010609060101010101" pitchFamily="49" charset="-122"/>
              </a:rPr>
              <a:t>子进程试图写一个共享的页面，内核就把这个页复制到一个新的页面</a:t>
            </a:r>
            <a:endParaRPr lang="en-US" altLang="zh-CN" dirty="0" smtClean="0">
              <a:solidFill>
                <a:schemeClr val="bg2"/>
              </a:solidFill>
              <a:effectLst>
                <a:outerShdw blurRad="38100" dist="38100" dir="2700000" algn="tl">
                  <a:srgbClr val="000000">
                    <a:alpha val="43137"/>
                  </a:srgbClr>
                </a:outerShdw>
              </a:effectLst>
              <a:latin typeface="Times New Roman" panose="02020603050405020304" pitchFamily="18" charset="0"/>
              <a:ea typeface="楷体" panose="02010609060101010101" pitchFamily="49" charset="-122"/>
            </a:endParaRPr>
          </a:p>
          <a:p>
            <a:pPr marL="0" marR="0" lvl="0" indent="0" algn="l" defTabSz="914400" rtl="0" eaLnBrk="0" fontAlgn="base" latinLnBrk="0" hangingPunct="0">
              <a:lnSpc>
                <a:spcPct val="100000"/>
              </a:lnSpc>
              <a:spcBef>
                <a:spcPct val="30000"/>
              </a:spcBef>
              <a:spcAft>
                <a:spcPct val="0"/>
              </a:spcAft>
              <a:buClrTx/>
              <a:buSzTx/>
              <a:buFontTx/>
              <a:buNone/>
              <a:tabLst/>
              <a:defRPr/>
            </a:pPr>
            <a:endParaRPr kumimoji="1" lang="en-US" altLang="zh-CN" sz="1200" kern="1200" dirty="0" smtClean="0">
              <a:solidFill>
                <a:schemeClr val="bg1"/>
              </a:solidFill>
              <a:effectLst>
                <a:outerShdw blurRad="38100" dist="38100" dir="2700000" algn="tl">
                  <a:srgbClr val="000000"/>
                </a:outerShdw>
              </a:effectLst>
              <a:latin typeface="Times New Roman" pitchFamily="18" charset="0"/>
              <a:ea typeface="楷体" panose="02010609060101010101" pitchFamily="49" charset="-122"/>
              <a:cs typeface="+mn-cs"/>
            </a:endParaRPr>
          </a:p>
          <a:p>
            <a:endParaRPr lang="zh-CN" altLang="en-US" dirty="0"/>
          </a:p>
        </p:txBody>
      </p:sp>
      <p:sp>
        <p:nvSpPr>
          <p:cNvPr id="4" name="灯片编号占位符 3"/>
          <p:cNvSpPr>
            <a:spLocks noGrp="1"/>
          </p:cNvSpPr>
          <p:nvPr>
            <p:ph type="sldNum" sz="quarter" idx="10"/>
          </p:nvPr>
        </p:nvSpPr>
        <p:spPr/>
        <p:txBody>
          <a:bodyPr/>
          <a:lstStyle/>
          <a:p>
            <a:pPr>
              <a:defRPr/>
            </a:pPr>
            <a:fld id="{B4AD9251-16E8-4FE0-8FFB-FFF0533BDB86}" type="slidenum">
              <a:rPr lang="en-US" altLang="zh-CN" smtClean="0"/>
              <a:pPr>
                <a:defRPr/>
              </a:pPr>
              <a:t>61</a:t>
            </a:fld>
            <a:endParaRPr lang="en-US" altLang="zh-CN"/>
          </a:p>
        </p:txBody>
      </p:sp>
    </p:spTree>
    <p:extLst>
      <p:ext uri="{BB962C8B-B14F-4D97-AF65-F5344CB8AC3E}">
        <p14:creationId xmlns:p14="http://schemas.microsoft.com/office/powerpoint/2010/main" val="313520198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50938" y="692150"/>
            <a:ext cx="4556125" cy="34163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B4AD9251-16E8-4FE0-8FFB-FFF0533BDB86}" type="slidenum">
              <a:rPr lang="en-US" altLang="zh-CN" smtClean="0"/>
              <a:pPr>
                <a:defRPr/>
              </a:pPr>
              <a:t>62</a:t>
            </a:fld>
            <a:endParaRPr lang="en-US" altLang="zh-CN"/>
          </a:p>
        </p:txBody>
      </p:sp>
    </p:spTree>
    <p:extLst>
      <p:ext uri="{BB962C8B-B14F-4D97-AF65-F5344CB8AC3E}">
        <p14:creationId xmlns:p14="http://schemas.microsoft.com/office/powerpoint/2010/main" val="87357188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7"/>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defTabSz="990600">
              <a:spcBef>
                <a:spcPct val="30000"/>
              </a:spcBef>
              <a:defRPr kumimoji="1" sz="1200">
                <a:solidFill>
                  <a:schemeClr val="tx1"/>
                </a:solidFill>
                <a:latin typeface="Times New Roman" panose="02020603050405020304" pitchFamily="18" charset="0"/>
                <a:ea typeface="宋体" panose="02010600030101010101" pitchFamily="2" charset="-122"/>
              </a:defRPr>
            </a:lvl1pPr>
            <a:lvl2pPr marL="742950" indent="-285750" defTabSz="990600">
              <a:spcBef>
                <a:spcPct val="30000"/>
              </a:spcBef>
              <a:defRPr kumimoji="1" sz="1200">
                <a:solidFill>
                  <a:schemeClr val="tx1"/>
                </a:solidFill>
                <a:latin typeface="Times New Roman" panose="02020603050405020304" pitchFamily="18" charset="0"/>
                <a:ea typeface="宋体" panose="02010600030101010101" pitchFamily="2" charset="-122"/>
              </a:defRPr>
            </a:lvl2pPr>
            <a:lvl3pPr marL="1143000" indent="-228600" defTabSz="990600">
              <a:spcBef>
                <a:spcPct val="30000"/>
              </a:spcBef>
              <a:defRPr kumimoji="1" sz="1200">
                <a:solidFill>
                  <a:schemeClr val="tx1"/>
                </a:solidFill>
                <a:latin typeface="Times New Roman" panose="02020603050405020304" pitchFamily="18" charset="0"/>
                <a:ea typeface="宋体" panose="02010600030101010101" pitchFamily="2" charset="-122"/>
              </a:defRPr>
            </a:lvl3pPr>
            <a:lvl4pPr marL="1600200" indent="-228600" defTabSz="990600">
              <a:spcBef>
                <a:spcPct val="30000"/>
              </a:spcBef>
              <a:defRPr kumimoji="1" sz="1200">
                <a:solidFill>
                  <a:schemeClr val="tx1"/>
                </a:solidFill>
                <a:latin typeface="Times New Roman" panose="02020603050405020304" pitchFamily="18" charset="0"/>
                <a:ea typeface="宋体" panose="02010600030101010101" pitchFamily="2" charset="-122"/>
              </a:defRPr>
            </a:lvl4pPr>
            <a:lvl5pPr marL="2057400" indent="-228600" defTabSz="990600">
              <a:spcBef>
                <a:spcPct val="30000"/>
              </a:spcBef>
              <a:defRPr kumimoji="1" sz="1200">
                <a:solidFill>
                  <a:schemeClr val="tx1"/>
                </a:solidFill>
                <a:latin typeface="Times New Roman" panose="02020603050405020304" pitchFamily="18" charset="0"/>
                <a:ea typeface="宋体" panose="02010600030101010101" pitchFamily="2" charset="-122"/>
              </a:defRPr>
            </a:lvl5pPr>
            <a:lvl6pPr marL="2514600" indent="-228600" defTabSz="990600" eaLnBrk="0" fontAlgn="base" hangingPunct="0">
              <a:spcBef>
                <a:spcPct val="30000"/>
              </a:spcBef>
              <a:spcAft>
                <a:spcPct val="0"/>
              </a:spcAft>
              <a:defRPr kumimoji="1" sz="1200">
                <a:solidFill>
                  <a:schemeClr val="tx1"/>
                </a:solidFill>
                <a:latin typeface="Times New Roman" panose="02020603050405020304" pitchFamily="18" charset="0"/>
                <a:ea typeface="宋体" panose="02010600030101010101" pitchFamily="2" charset="-122"/>
              </a:defRPr>
            </a:lvl6pPr>
            <a:lvl7pPr marL="2971800" indent="-228600" defTabSz="990600" eaLnBrk="0" fontAlgn="base" hangingPunct="0">
              <a:spcBef>
                <a:spcPct val="30000"/>
              </a:spcBef>
              <a:spcAft>
                <a:spcPct val="0"/>
              </a:spcAft>
              <a:defRPr kumimoji="1" sz="1200">
                <a:solidFill>
                  <a:schemeClr val="tx1"/>
                </a:solidFill>
                <a:latin typeface="Times New Roman" panose="02020603050405020304" pitchFamily="18" charset="0"/>
                <a:ea typeface="宋体" panose="02010600030101010101" pitchFamily="2" charset="-122"/>
              </a:defRPr>
            </a:lvl7pPr>
            <a:lvl8pPr marL="3429000" indent="-228600" defTabSz="990600" eaLnBrk="0" fontAlgn="base" hangingPunct="0">
              <a:spcBef>
                <a:spcPct val="30000"/>
              </a:spcBef>
              <a:spcAft>
                <a:spcPct val="0"/>
              </a:spcAft>
              <a:defRPr kumimoji="1" sz="1200">
                <a:solidFill>
                  <a:schemeClr val="tx1"/>
                </a:solidFill>
                <a:latin typeface="Times New Roman" panose="02020603050405020304" pitchFamily="18" charset="0"/>
                <a:ea typeface="宋体" panose="02010600030101010101" pitchFamily="2" charset="-122"/>
              </a:defRPr>
            </a:lvl8pPr>
            <a:lvl9pPr marL="3886200" indent="-228600" defTabSz="990600" eaLnBrk="0" fontAlgn="base" hangingPunct="0">
              <a:spcBef>
                <a:spcPct val="30000"/>
              </a:spcBef>
              <a:spcAft>
                <a:spcPct val="0"/>
              </a:spcAft>
              <a:defRPr kumimoji="1" sz="1200">
                <a:solidFill>
                  <a:schemeClr val="tx1"/>
                </a:solidFill>
                <a:latin typeface="Times New Roman" panose="02020603050405020304" pitchFamily="18" charset="0"/>
                <a:ea typeface="宋体" panose="02010600030101010101" pitchFamily="2" charset="-122"/>
              </a:defRPr>
            </a:lvl9pPr>
          </a:lstStyle>
          <a:p>
            <a:pPr>
              <a:spcBef>
                <a:spcPct val="0"/>
              </a:spcBef>
            </a:pPr>
            <a:fld id="{3762F89E-7CAC-4346-9CAC-D81E652E0AD8}" type="slidenum">
              <a:rPr lang="en-US" altLang="zh-CN" sz="1300" smtClean="0">
                <a:ea typeface="隶书" panose="02010509060101010101" pitchFamily="49" charset="-122"/>
              </a:rPr>
              <a:pPr>
                <a:spcBef>
                  <a:spcPct val="0"/>
                </a:spcBef>
              </a:pPr>
              <a:t>63</a:t>
            </a:fld>
            <a:endParaRPr lang="en-US" altLang="zh-CN" sz="1300" smtClean="0">
              <a:ea typeface="隶书" panose="02010509060101010101" pitchFamily="49" charset="-122"/>
            </a:endParaRPr>
          </a:p>
        </p:txBody>
      </p:sp>
      <p:sp>
        <p:nvSpPr>
          <p:cNvPr id="57347" name="Rectangle 2"/>
          <p:cNvSpPr>
            <a:spLocks noGrp="1" noRot="1" noChangeAspect="1" noChangeArrowheads="1" noTextEdit="1"/>
          </p:cNvSpPr>
          <p:nvPr>
            <p:ph type="sldImg"/>
          </p:nvPr>
        </p:nvSpPr>
        <p:spPr>
          <a:xfrm>
            <a:off x="1150938" y="692150"/>
            <a:ext cx="4556125" cy="3416300"/>
          </a:xfrm>
          <a:ln/>
        </p:spPr>
      </p:sp>
      <p:sp>
        <p:nvSpPr>
          <p:cNvPr id="57348" name="Rectangle 3"/>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sq">
                <a:solidFill>
                  <a:srgbClr val="000000"/>
                </a:solidFill>
                <a:miter lim="800000"/>
                <a:headEnd type="none" w="sm" len="sm"/>
                <a:tailEnd type="none" w="sm" len="sm"/>
              </a14:hiddenLine>
            </a:ext>
          </a:extLst>
        </p:spPr>
        <p:txBody>
          <a:bodyPr/>
          <a:lstStyle/>
          <a:p>
            <a:pPr eaLnBrk="1" hangingPunct="1"/>
            <a:endParaRPr lang="zh-CN" altLang="en-US" dirty="0" smtClean="0"/>
          </a:p>
        </p:txBody>
      </p:sp>
    </p:spTree>
    <p:extLst>
      <p:ext uri="{BB962C8B-B14F-4D97-AF65-F5344CB8AC3E}">
        <p14:creationId xmlns:p14="http://schemas.microsoft.com/office/powerpoint/2010/main" val="313033535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50938" y="692150"/>
            <a:ext cx="4556125" cy="3416300"/>
          </a:xfrm>
        </p:spPr>
      </p:sp>
      <p:sp>
        <p:nvSpPr>
          <p:cNvPr id="3" name="备注占位符 2"/>
          <p:cNvSpPr>
            <a:spLocks noGrp="1"/>
          </p:cNvSpPr>
          <p:nvPr>
            <p:ph type="body" idx="1"/>
          </p:nvPr>
        </p:nvSpPr>
        <p:spPr/>
        <p:txBody>
          <a:bodyPr/>
          <a:lstStyle/>
          <a:p>
            <a:r>
              <a:rPr kumimoji="1" lang="en-US" altLang="zh-CN" sz="1200" b="0" i="0" kern="1200" dirty="0" smtClean="0">
                <a:solidFill>
                  <a:schemeClr val="tx1"/>
                </a:solidFill>
                <a:effectLst/>
                <a:latin typeface="Times New Roman" pitchFamily="18" charset="0"/>
                <a:ea typeface="宋体" pitchFamily="2" charset="-122"/>
                <a:cs typeface="+mn-cs"/>
              </a:rPr>
              <a:t>F </a:t>
            </a:r>
            <a:r>
              <a:rPr kumimoji="1" lang="zh-CN" altLang="en-US" sz="1200" b="0" i="0" kern="1200" dirty="0" smtClean="0">
                <a:solidFill>
                  <a:schemeClr val="tx1"/>
                </a:solidFill>
                <a:effectLst/>
                <a:latin typeface="Times New Roman" pitchFamily="18" charset="0"/>
                <a:ea typeface="宋体" pitchFamily="2" charset="-122"/>
                <a:cs typeface="+mn-cs"/>
              </a:rPr>
              <a:t>代表这个程序的旗标 </a:t>
            </a:r>
            <a:r>
              <a:rPr kumimoji="1" lang="en-US" altLang="zh-CN" sz="1200" b="0" i="0" kern="1200" dirty="0" smtClean="0">
                <a:solidFill>
                  <a:schemeClr val="tx1"/>
                </a:solidFill>
                <a:effectLst/>
                <a:latin typeface="Times New Roman" pitchFamily="18" charset="0"/>
                <a:ea typeface="宋体" pitchFamily="2" charset="-122"/>
                <a:cs typeface="+mn-cs"/>
              </a:rPr>
              <a:t>(flag)</a:t>
            </a:r>
          </a:p>
          <a:p>
            <a:r>
              <a:rPr kumimoji="1" lang="en-US" altLang="zh-CN" sz="1200" b="0" i="0" kern="1200" dirty="0" smtClean="0">
                <a:solidFill>
                  <a:schemeClr val="tx1"/>
                </a:solidFill>
                <a:effectLst/>
                <a:latin typeface="Times New Roman" pitchFamily="18" charset="0"/>
                <a:ea typeface="宋体" pitchFamily="2" charset="-122"/>
                <a:cs typeface="+mn-cs"/>
              </a:rPr>
              <a:t>4 </a:t>
            </a:r>
            <a:r>
              <a:rPr kumimoji="1" lang="zh-CN" altLang="en-US" sz="1200" b="0" i="0" kern="1200" dirty="0" smtClean="0">
                <a:solidFill>
                  <a:schemeClr val="tx1"/>
                </a:solidFill>
                <a:effectLst/>
                <a:latin typeface="Times New Roman" pitchFamily="18" charset="0"/>
                <a:ea typeface="宋体" pitchFamily="2" charset="-122"/>
                <a:cs typeface="+mn-cs"/>
              </a:rPr>
              <a:t>代表使用者为 </a:t>
            </a:r>
            <a:r>
              <a:rPr kumimoji="1" lang="en-US" altLang="zh-CN" sz="1200" b="0" i="0" kern="1200" dirty="0" err="1" smtClean="0">
                <a:solidFill>
                  <a:schemeClr val="tx1"/>
                </a:solidFill>
                <a:effectLst/>
                <a:latin typeface="Times New Roman" pitchFamily="18" charset="0"/>
                <a:ea typeface="宋体" pitchFamily="2" charset="-122"/>
                <a:cs typeface="+mn-cs"/>
              </a:rPr>
              <a:t>superuser</a:t>
            </a:r>
            <a:endParaRPr lang="zh-CN" altLang="en-US" dirty="0"/>
          </a:p>
        </p:txBody>
      </p:sp>
      <p:sp>
        <p:nvSpPr>
          <p:cNvPr id="4" name="灯片编号占位符 3"/>
          <p:cNvSpPr>
            <a:spLocks noGrp="1"/>
          </p:cNvSpPr>
          <p:nvPr>
            <p:ph type="sldNum" sz="quarter" idx="10"/>
          </p:nvPr>
        </p:nvSpPr>
        <p:spPr/>
        <p:txBody>
          <a:bodyPr/>
          <a:lstStyle/>
          <a:p>
            <a:pPr>
              <a:defRPr/>
            </a:pPr>
            <a:fld id="{B4AD9251-16E8-4FE0-8FFB-FFF0533BDB86}" type="slidenum">
              <a:rPr lang="en-US" altLang="zh-CN" smtClean="0"/>
              <a:pPr>
                <a:defRPr/>
              </a:pPr>
              <a:t>64</a:t>
            </a:fld>
            <a:endParaRPr lang="en-US" altLang="zh-CN"/>
          </a:p>
        </p:txBody>
      </p:sp>
    </p:spTree>
    <p:extLst>
      <p:ext uri="{BB962C8B-B14F-4D97-AF65-F5344CB8AC3E}">
        <p14:creationId xmlns:p14="http://schemas.microsoft.com/office/powerpoint/2010/main" val="187773500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50938" y="692150"/>
            <a:ext cx="4556125" cy="34163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B4AD9251-16E8-4FE0-8FFB-FFF0533BDB86}" type="slidenum">
              <a:rPr lang="en-US" altLang="zh-CN" smtClean="0"/>
              <a:pPr>
                <a:defRPr/>
              </a:pPr>
              <a:t>65</a:t>
            </a:fld>
            <a:endParaRPr lang="en-US" altLang="zh-CN"/>
          </a:p>
        </p:txBody>
      </p:sp>
    </p:spTree>
    <p:extLst>
      <p:ext uri="{BB962C8B-B14F-4D97-AF65-F5344CB8AC3E}">
        <p14:creationId xmlns:p14="http://schemas.microsoft.com/office/powerpoint/2010/main" val="126889456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50938" y="692150"/>
            <a:ext cx="4556125" cy="3416300"/>
          </a:xfrm>
        </p:spPr>
      </p:sp>
      <p:sp>
        <p:nvSpPr>
          <p:cNvPr id="3" name="备注占位符 2"/>
          <p:cNvSpPr>
            <a:spLocks noGrp="1"/>
          </p:cNvSpPr>
          <p:nvPr>
            <p:ph type="body" idx="1"/>
          </p:nvPr>
        </p:nvSpPr>
        <p:spPr/>
        <p:txBody>
          <a:bodyPr/>
          <a:lstStyle/>
          <a:p>
            <a:r>
              <a:rPr lang="zh-CN" altLang="en-US" dirty="0" smtClean="0"/>
              <a:t>习题</a:t>
            </a:r>
            <a:r>
              <a:rPr lang="en-US" altLang="zh-CN" dirty="0" smtClean="0"/>
              <a:t>3.13:</a:t>
            </a:r>
          </a:p>
          <a:p>
            <a:r>
              <a:rPr lang="zh-CN" altLang="en-US" dirty="0" smtClean="0"/>
              <a:t>参数所指定的程序代替了子进程的地址空间，新程序执行并且控制不再返回。</a:t>
            </a:r>
          </a:p>
          <a:p>
            <a:r>
              <a:rPr lang="zh-CN" altLang="en-US" dirty="0" smtClean="0"/>
              <a:t>这一行永远不会被执行。</a:t>
            </a:r>
          </a:p>
          <a:p>
            <a:r>
              <a:rPr lang="zh-CN" altLang="en-US" dirty="0" smtClean="0"/>
              <a:t>如果</a:t>
            </a:r>
            <a:r>
              <a:rPr lang="en-US" altLang="zh-CN" dirty="0" smtClean="0"/>
              <a:t>exec</a:t>
            </a:r>
            <a:r>
              <a:rPr lang="zh-CN" altLang="en-US" dirty="0" smtClean="0"/>
              <a:t>调用时出错，函数返回控制，这一行被执行</a:t>
            </a:r>
            <a:endParaRPr lang="zh-CN" altLang="en-US" dirty="0"/>
          </a:p>
        </p:txBody>
      </p:sp>
      <p:sp>
        <p:nvSpPr>
          <p:cNvPr id="4" name="灯片编号占位符 3"/>
          <p:cNvSpPr>
            <a:spLocks noGrp="1"/>
          </p:cNvSpPr>
          <p:nvPr>
            <p:ph type="sldNum" sz="quarter" idx="5"/>
          </p:nvPr>
        </p:nvSpPr>
        <p:spPr/>
        <p:txBody>
          <a:bodyPr/>
          <a:lstStyle/>
          <a:p>
            <a:pPr>
              <a:defRPr/>
            </a:pPr>
            <a:fld id="{B4AD9251-16E8-4FE0-8FFB-FFF0533BDB86}" type="slidenum">
              <a:rPr lang="en-US" altLang="zh-CN" smtClean="0"/>
              <a:pPr>
                <a:defRPr/>
              </a:pPr>
              <a:t>66</a:t>
            </a:fld>
            <a:endParaRPr lang="en-US" altLang="zh-CN"/>
          </a:p>
        </p:txBody>
      </p:sp>
    </p:spTree>
    <p:extLst>
      <p:ext uri="{BB962C8B-B14F-4D97-AF65-F5344CB8AC3E}">
        <p14:creationId xmlns:p14="http://schemas.microsoft.com/office/powerpoint/2010/main" val="66005399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50938" y="692150"/>
            <a:ext cx="4556125" cy="34163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B4AD9251-16E8-4FE0-8FFB-FFF0533BDB86}" type="slidenum">
              <a:rPr lang="en-US" altLang="zh-CN" smtClean="0"/>
              <a:pPr>
                <a:defRPr/>
              </a:pPr>
              <a:t>68</a:t>
            </a:fld>
            <a:endParaRPr lang="en-US" altLang="zh-CN"/>
          </a:p>
        </p:txBody>
      </p:sp>
    </p:spTree>
    <p:extLst>
      <p:ext uri="{BB962C8B-B14F-4D97-AF65-F5344CB8AC3E}">
        <p14:creationId xmlns:p14="http://schemas.microsoft.com/office/powerpoint/2010/main" val="13145332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50938" y="692150"/>
            <a:ext cx="4556125" cy="3416300"/>
          </a:xfrm>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zh-CN" altLang="en-US" sz="1200" kern="0" dirty="0" smtClean="0">
                <a:solidFill>
                  <a:schemeClr val="bg2"/>
                </a:solidFill>
                <a:effectLst/>
                <a:latin typeface="华文楷体" panose="02010600040101010101" pitchFamily="2" charset="-122"/>
                <a:ea typeface="华文楷体" panose="02010600040101010101" pitchFamily="2" charset="-122"/>
              </a:rPr>
              <a:t>多道程序系统中，程序段具有了并发、制约、动态的特性，原来的程序概念，难以刻画系统中的情况。</a:t>
            </a:r>
            <a:endParaRPr lang="en-US" altLang="zh-CN" sz="1200" kern="0" dirty="0" smtClean="0">
              <a:solidFill>
                <a:schemeClr val="bg2"/>
              </a:solidFill>
              <a:effectLst/>
              <a:latin typeface="华文楷体" panose="02010600040101010101" pitchFamily="2" charset="-122"/>
              <a:ea typeface="华文楷体" panose="02010600040101010101" pitchFamily="2" charset="-122"/>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zh-CN" altLang="en-US" sz="1200" b="1" dirty="0" smtClean="0">
                <a:solidFill>
                  <a:schemeClr val="accent2"/>
                </a:solidFill>
              </a:rPr>
              <a:t>当一个非常重要的事物没法用现有的概念</a:t>
            </a:r>
            <a:r>
              <a:rPr lang="zh-CN" altLang="en-US" sz="1200" b="1" dirty="0">
                <a:solidFill>
                  <a:schemeClr val="accent2"/>
                </a:solidFill>
              </a:rPr>
              <a:t>清晰表述时，就会产生新的概念</a:t>
            </a:r>
          </a:p>
          <a:p>
            <a:endParaRPr lang="zh-CN" altLang="en-US" dirty="0"/>
          </a:p>
        </p:txBody>
      </p:sp>
      <p:sp>
        <p:nvSpPr>
          <p:cNvPr id="4" name="灯片编号占位符 3"/>
          <p:cNvSpPr>
            <a:spLocks noGrp="1"/>
          </p:cNvSpPr>
          <p:nvPr>
            <p:ph type="sldNum" sz="quarter" idx="5"/>
          </p:nvPr>
        </p:nvSpPr>
        <p:spPr/>
        <p:txBody>
          <a:bodyPr/>
          <a:lstStyle/>
          <a:p>
            <a:pPr>
              <a:defRPr/>
            </a:pPr>
            <a:fld id="{B4AD9251-16E8-4FE0-8FFB-FFF0533BDB86}" type="slidenum">
              <a:rPr lang="en-US" altLang="zh-CN" smtClean="0"/>
              <a:pPr>
                <a:defRPr/>
              </a:pPr>
              <a:t>13</a:t>
            </a:fld>
            <a:endParaRPr lang="en-US" altLang="zh-CN"/>
          </a:p>
        </p:txBody>
      </p:sp>
    </p:spTree>
    <p:extLst>
      <p:ext uri="{BB962C8B-B14F-4D97-AF65-F5344CB8AC3E}">
        <p14:creationId xmlns:p14="http://schemas.microsoft.com/office/powerpoint/2010/main" val="163186811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50938" y="692150"/>
            <a:ext cx="4556125" cy="3416300"/>
          </a:xfrm>
        </p:spPr>
      </p:sp>
      <p:sp>
        <p:nvSpPr>
          <p:cNvPr id="3" name="备注占位符 2"/>
          <p:cNvSpPr>
            <a:spLocks noGrp="1"/>
          </p:cNvSpPr>
          <p:nvPr>
            <p:ph type="body" idx="1"/>
          </p:nvPr>
        </p:nvSpPr>
        <p:spPr/>
        <p:txBody>
          <a:bodyPr/>
          <a:lstStyle/>
          <a:p>
            <a:r>
              <a:rPr kumimoji="1" lang="en-US" altLang="zh-CN" sz="1200" b="0" i="0" kern="1200" dirty="0" err="1" smtClean="0">
                <a:solidFill>
                  <a:schemeClr val="tx1"/>
                </a:solidFill>
                <a:effectLst/>
                <a:latin typeface="Times New Roman" pitchFamily="18" charset="0"/>
                <a:ea typeface="宋体" pitchFamily="2" charset="-122"/>
                <a:cs typeface="+mn-cs"/>
              </a:rPr>
              <a:t>waitpid</a:t>
            </a:r>
            <a:r>
              <a:rPr kumimoji="1" lang="en-US" altLang="zh-CN" sz="1200" b="0" i="0" kern="1200" dirty="0" smtClean="0">
                <a:solidFill>
                  <a:schemeClr val="tx1"/>
                </a:solidFill>
                <a:effectLst/>
                <a:latin typeface="Times New Roman" pitchFamily="18" charset="0"/>
                <a:ea typeface="宋体" pitchFamily="2" charset="-122"/>
                <a:cs typeface="+mn-cs"/>
              </a:rPr>
              <a:t>()</a:t>
            </a:r>
            <a:r>
              <a:rPr kumimoji="1" lang="zh-CN" altLang="en-US" sz="1200" b="0" i="0" kern="1200" dirty="0" smtClean="0">
                <a:solidFill>
                  <a:schemeClr val="tx1"/>
                </a:solidFill>
                <a:effectLst/>
                <a:latin typeface="Times New Roman" pitchFamily="18" charset="0"/>
                <a:ea typeface="宋体" pitchFamily="2" charset="-122"/>
                <a:cs typeface="+mn-cs"/>
              </a:rPr>
              <a:t>的作用和</a:t>
            </a:r>
            <a:r>
              <a:rPr kumimoji="1" lang="en-US" altLang="zh-CN" sz="1200" b="0" i="0" kern="1200" dirty="0" smtClean="0">
                <a:solidFill>
                  <a:schemeClr val="tx1"/>
                </a:solidFill>
                <a:effectLst/>
                <a:latin typeface="Times New Roman" pitchFamily="18" charset="0"/>
                <a:ea typeface="宋体" pitchFamily="2" charset="-122"/>
                <a:cs typeface="+mn-cs"/>
              </a:rPr>
              <a:t>wait()</a:t>
            </a:r>
            <a:r>
              <a:rPr kumimoji="1" lang="zh-CN" altLang="en-US" sz="1200" b="0" i="0" kern="1200" dirty="0" smtClean="0">
                <a:solidFill>
                  <a:schemeClr val="tx1"/>
                </a:solidFill>
                <a:effectLst/>
                <a:latin typeface="Times New Roman" pitchFamily="18" charset="0"/>
                <a:ea typeface="宋体" pitchFamily="2" charset="-122"/>
                <a:cs typeface="+mn-cs"/>
              </a:rPr>
              <a:t>一样，但它并不一定要等待第一个终止的子进程（它可以指定需要等待终止的子进程），它还有若干选项，如可提供一个非阻塞版本的 </a:t>
            </a:r>
            <a:r>
              <a:rPr kumimoji="1" lang="en-US" altLang="zh-CN" sz="1200" b="0" i="0" kern="1200" dirty="0" smtClean="0">
                <a:solidFill>
                  <a:schemeClr val="tx1"/>
                </a:solidFill>
                <a:effectLst/>
                <a:latin typeface="Times New Roman" pitchFamily="18" charset="0"/>
                <a:ea typeface="宋体" pitchFamily="2" charset="-122"/>
                <a:cs typeface="+mn-cs"/>
              </a:rPr>
              <a:t>wait()</a:t>
            </a:r>
            <a:r>
              <a:rPr kumimoji="1" lang="zh-CN" altLang="en-US" sz="1200" b="0" i="0" kern="1200" dirty="0" smtClean="0">
                <a:solidFill>
                  <a:schemeClr val="tx1"/>
                </a:solidFill>
                <a:effectLst/>
                <a:latin typeface="Times New Roman" pitchFamily="18" charset="0"/>
                <a:ea typeface="宋体" pitchFamily="2" charset="-122"/>
                <a:cs typeface="+mn-cs"/>
              </a:rPr>
              <a:t>功能，也能支持作业控制。实际上，</a:t>
            </a:r>
            <a:r>
              <a:rPr kumimoji="1" lang="en-US" altLang="zh-CN" sz="1200" b="0" i="0" kern="1200" dirty="0" smtClean="0">
                <a:solidFill>
                  <a:schemeClr val="tx1"/>
                </a:solidFill>
                <a:effectLst/>
                <a:latin typeface="Times New Roman" pitchFamily="18" charset="0"/>
                <a:ea typeface="宋体" pitchFamily="2" charset="-122"/>
                <a:cs typeface="+mn-cs"/>
              </a:rPr>
              <a:t>wait()</a:t>
            </a:r>
            <a:r>
              <a:rPr kumimoji="1" lang="zh-CN" altLang="en-US" sz="1200" b="0" i="0" kern="1200" dirty="0" smtClean="0">
                <a:solidFill>
                  <a:schemeClr val="tx1"/>
                </a:solidFill>
                <a:effectLst/>
                <a:latin typeface="Times New Roman" pitchFamily="18" charset="0"/>
                <a:ea typeface="宋体" pitchFamily="2" charset="-122"/>
                <a:cs typeface="+mn-cs"/>
              </a:rPr>
              <a:t>函数只是 </a:t>
            </a:r>
            <a:r>
              <a:rPr kumimoji="1" lang="en-US" altLang="zh-CN" sz="1200" b="0" i="0" kern="1200" dirty="0" err="1" smtClean="0">
                <a:solidFill>
                  <a:schemeClr val="tx1"/>
                </a:solidFill>
                <a:effectLst/>
                <a:latin typeface="Times New Roman" pitchFamily="18" charset="0"/>
                <a:ea typeface="宋体" pitchFamily="2" charset="-122"/>
                <a:cs typeface="+mn-cs"/>
              </a:rPr>
              <a:t>waitpid</a:t>
            </a:r>
            <a:r>
              <a:rPr kumimoji="1" lang="en-US" altLang="zh-CN" sz="1200" b="0" i="0" kern="1200" dirty="0" smtClean="0">
                <a:solidFill>
                  <a:schemeClr val="tx1"/>
                </a:solidFill>
                <a:effectLst/>
                <a:latin typeface="Times New Roman" pitchFamily="18" charset="0"/>
                <a:ea typeface="宋体" pitchFamily="2" charset="-122"/>
                <a:cs typeface="+mn-cs"/>
              </a:rPr>
              <a:t>()</a:t>
            </a:r>
            <a:r>
              <a:rPr kumimoji="1" lang="zh-CN" altLang="en-US" sz="1200" b="0" i="0" kern="1200" dirty="0" smtClean="0">
                <a:solidFill>
                  <a:schemeClr val="tx1"/>
                </a:solidFill>
                <a:effectLst/>
                <a:latin typeface="Times New Roman" pitchFamily="18" charset="0"/>
                <a:ea typeface="宋体" pitchFamily="2" charset="-122"/>
                <a:cs typeface="+mn-cs"/>
              </a:rPr>
              <a:t>函数的一个特例</a:t>
            </a:r>
            <a:endParaRPr lang="zh-CN" altLang="en-US" dirty="0"/>
          </a:p>
        </p:txBody>
      </p:sp>
      <p:sp>
        <p:nvSpPr>
          <p:cNvPr id="4" name="灯片编号占位符 3"/>
          <p:cNvSpPr>
            <a:spLocks noGrp="1"/>
          </p:cNvSpPr>
          <p:nvPr>
            <p:ph type="sldNum" sz="quarter" idx="10"/>
          </p:nvPr>
        </p:nvSpPr>
        <p:spPr/>
        <p:txBody>
          <a:bodyPr/>
          <a:lstStyle/>
          <a:p>
            <a:pPr>
              <a:defRPr/>
            </a:pPr>
            <a:fld id="{B4AD9251-16E8-4FE0-8FFB-FFF0533BDB86}" type="slidenum">
              <a:rPr lang="en-US" altLang="zh-CN" smtClean="0"/>
              <a:pPr>
                <a:defRPr/>
              </a:pPr>
              <a:t>70</a:t>
            </a:fld>
            <a:endParaRPr lang="en-US" altLang="zh-CN"/>
          </a:p>
        </p:txBody>
      </p:sp>
    </p:spTree>
    <p:extLst>
      <p:ext uri="{BB962C8B-B14F-4D97-AF65-F5344CB8AC3E}">
        <p14:creationId xmlns:p14="http://schemas.microsoft.com/office/powerpoint/2010/main" val="343351559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50938" y="692150"/>
            <a:ext cx="4556125" cy="34163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B4AD9251-16E8-4FE0-8FFB-FFF0533BDB86}" type="slidenum">
              <a:rPr lang="en-US" altLang="zh-CN" smtClean="0"/>
              <a:pPr>
                <a:defRPr/>
              </a:pPr>
              <a:t>72</a:t>
            </a:fld>
            <a:endParaRPr lang="en-US" altLang="zh-CN"/>
          </a:p>
        </p:txBody>
      </p:sp>
    </p:spTree>
    <p:extLst>
      <p:ext uri="{BB962C8B-B14F-4D97-AF65-F5344CB8AC3E}">
        <p14:creationId xmlns:p14="http://schemas.microsoft.com/office/powerpoint/2010/main" val="164601463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50938" y="692150"/>
            <a:ext cx="4556125" cy="3416300"/>
          </a:xfrm>
        </p:spPr>
      </p:sp>
      <p:sp>
        <p:nvSpPr>
          <p:cNvPr id="3" name="备注占位符 2"/>
          <p:cNvSpPr>
            <a:spLocks noGrp="1"/>
          </p:cNvSpPr>
          <p:nvPr>
            <p:ph type="body" idx="1"/>
          </p:nvPr>
        </p:nvSpPr>
        <p:spPr/>
        <p:txBody>
          <a:bodyPr/>
          <a:lstStyle/>
          <a:p>
            <a:r>
              <a:rPr kumimoji="1" lang="en-US" altLang="zh-CN" sz="1200" b="0" i="0" u="none" strike="noStrike" kern="1200" dirty="0">
                <a:solidFill>
                  <a:schemeClr val="tx1"/>
                </a:solidFill>
                <a:effectLst/>
                <a:latin typeface="Times New Roman" pitchFamily="18" charset="0"/>
                <a:ea typeface="宋体" pitchFamily="2" charset="-122"/>
                <a:cs typeface="+mn-cs"/>
              </a:rPr>
              <a:t>Chrome </a:t>
            </a:r>
            <a:r>
              <a:rPr kumimoji="1" lang="zh-CN" altLang="en-US" sz="1200" b="0" i="0" u="none" strike="noStrike" kern="1200" dirty="0">
                <a:solidFill>
                  <a:schemeClr val="tx1"/>
                </a:solidFill>
                <a:effectLst/>
                <a:latin typeface="Times New Roman" pitchFamily="18" charset="0"/>
                <a:ea typeface="宋体" pitchFamily="2" charset="-122"/>
                <a:cs typeface="+mn-cs"/>
              </a:rPr>
              <a:t>是程序员的标配了，而从全球的市场份额来看，它在全球市场的份额已经超过 </a:t>
            </a:r>
            <a:r>
              <a:rPr kumimoji="1" lang="en-US" altLang="zh-CN" sz="1200" b="0" i="0" u="none" strike="noStrike" kern="1200" dirty="0">
                <a:solidFill>
                  <a:schemeClr val="tx1"/>
                </a:solidFill>
                <a:effectLst/>
                <a:latin typeface="Times New Roman" pitchFamily="18" charset="0"/>
                <a:ea typeface="宋体" pitchFamily="2" charset="-122"/>
                <a:cs typeface="+mn-cs"/>
              </a:rPr>
              <a:t>60%</a:t>
            </a:r>
            <a:r>
              <a:rPr kumimoji="1" lang="zh-CN" altLang="en-US" sz="1200" b="0" i="0" u="none" strike="noStrike" kern="1200" dirty="0">
                <a:solidFill>
                  <a:schemeClr val="tx1"/>
                </a:solidFill>
                <a:effectLst/>
                <a:latin typeface="Times New Roman" pitchFamily="18" charset="0"/>
                <a:ea typeface="宋体" pitchFamily="2" charset="-122"/>
                <a:cs typeface="+mn-cs"/>
              </a:rPr>
              <a:t>。</a:t>
            </a:r>
            <a:endParaRPr kumimoji="1" lang="en-US" altLang="zh-CN" sz="1200" b="0" i="0" u="none" strike="noStrike" kern="1200" dirty="0">
              <a:solidFill>
                <a:schemeClr val="tx1"/>
              </a:solidFill>
              <a:effectLst/>
              <a:latin typeface="Times New Roman" pitchFamily="18" charset="0"/>
              <a:ea typeface="宋体" pitchFamily="2" charset="-122"/>
              <a:cs typeface="+mn-cs"/>
            </a:endParaRPr>
          </a:p>
          <a:p>
            <a:r>
              <a:rPr kumimoji="1" lang="zh-CN" altLang="en-US" sz="1200" b="0" i="0" u="none" strike="noStrike" kern="1200" dirty="0">
                <a:solidFill>
                  <a:schemeClr val="tx1"/>
                </a:solidFill>
                <a:effectLst/>
                <a:latin typeface="Times New Roman" pitchFamily="18" charset="0"/>
                <a:ea typeface="宋体" pitchFamily="2" charset="-122"/>
                <a:cs typeface="+mn-cs"/>
              </a:rPr>
              <a:t>还有更多的流程，如：扩展进程（</a:t>
            </a:r>
            <a:r>
              <a:rPr kumimoji="1" lang="en-US" altLang="zh-CN" sz="1200" b="0" i="0" u="none" strike="noStrike" kern="1200" dirty="0">
                <a:solidFill>
                  <a:schemeClr val="tx1"/>
                </a:solidFill>
                <a:effectLst/>
                <a:latin typeface="Times New Roman" pitchFamily="18" charset="0"/>
                <a:ea typeface="宋体" pitchFamily="2" charset="-122"/>
                <a:cs typeface="+mn-cs"/>
              </a:rPr>
              <a:t>Extension Process</a:t>
            </a:r>
            <a:r>
              <a:rPr kumimoji="1" lang="zh-CN" altLang="en-US" sz="1200" b="0" i="0" u="none" strike="noStrike" kern="1200" dirty="0">
                <a:solidFill>
                  <a:schemeClr val="tx1"/>
                </a:solidFill>
                <a:effectLst/>
                <a:latin typeface="Times New Roman" pitchFamily="18" charset="0"/>
                <a:ea typeface="宋体" pitchFamily="2" charset="-122"/>
                <a:cs typeface="+mn-cs"/>
              </a:rPr>
              <a:t>）和实用进程（</a:t>
            </a:r>
            <a:r>
              <a:rPr kumimoji="1" lang="en-US" altLang="zh-CN" sz="1200" b="0" i="0" u="none" strike="noStrike" kern="1200" dirty="0">
                <a:solidFill>
                  <a:schemeClr val="tx1"/>
                </a:solidFill>
                <a:effectLst/>
                <a:latin typeface="Times New Roman" pitchFamily="18" charset="0"/>
                <a:ea typeface="宋体" pitchFamily="2" charset="-122"/>
                <a:cs typeface="+mn-cs"/>
              </a:rPr>
              <a:t>Utility Process</a:t>
            </a:r>
            <a:r>
              <a:rPr kumimoji="1" lang="zh-CN" altLang="en-US" sz="1200" b="0" i="0" u="none" strike="noStrike" kern="1200" dirty="0">
                <a:solidFill>
                  <a:schemeClr val="tx1"/>
                </a:solidFill>
                <a:effectLst/>
                <a:latin typeface="Times New Roman" pitchFamily="18" charset="0"/>
                <a:ea typeface="宋体" pitchFamily="2" charset="-122"/>
                <a:cs typeface="+mn-cs"/>
              </a:rPr>
              <a:t>）。</a:t>
            </a:r>
            <a:endParaRPr kumimoji="1" lang="en-US" altLang="zh-CN" sz="1200" b="0" i="0" u="none" strike="noStrike" kern="1200" dirty="0">
              <a:solidFill>
                <a:schemeClr val="tx1"/>
              </a:solidFill>
              <a:effectLst/>
              <a:latin typeface="Times New Roman" pitchFamily="18" charset="0"/>
              <a:ea typeface="宋体" pitchFamily="2" charset="-122"/>
              <a:cs typeface="+mn-cs"/>
            </a:endParaRPr>
          </a:p>
          <a:p>
            <a:r>
              <a:rPr kumimoji="1" lang="zh-CN" altLang="zh-CN" sz="1200" kern="1200" dirty="0">
                <a:solidFill>
                  <a:schemeClr val="tx1"/>
                </a:solidFill>
                <a:effectLst/>
                <a:latin typeface="Times New Roman" pitchFamily="18" charset="0"/>
                <a:ea typeface="宋体" pitchFamily="2" charset="-122"/>
                <a:cs typeface="+mn-cs"/>
              </a:rPr>
              <a:t>也就是说，当你用</a:t>
            </a:r>
            <a:r>
              <a:rPr kumimoji="1" lang="en-US" altLang="zh-CN" sz="1200" kern="1200" dirty="0">
                <a:solidFill>
                  <a:schemeClr val="tx1"/>
                </a:solidFill>
                <a:effectLst/>
                <a:latin typeface="Times New Roman" pitchFamily="18" charset="0"/>
                <a:ea typeface="宋体" pitchFamily="2" charset="-122"/>
                <a:cs typeface="+mn-cs"/>
              </a:rPr>
              <a:t>Chrome</a:t>
            </a:r>
            <a:r>
              <a:rPr kumimoji="1" lang="zh-CN" altLang="zh-CN" sz="1200" kern="1200" dirty="0">
                <a:solidFill>
                  <a:schemeClr val="tx1"/>
                </a:solidFill>
                <a:effectLst/>
                <a:latin typeface="Times New Roman" pitchFamily="18" charset="0"/>
                <a:ea typeface="宋体" pitchFamily="2" charset="-122"/>
                <a:cs typeface="+mn-cs"/>
              </a:rPr>
              <a:t>浏览器打开多个网站（比如同时打开网易，人人网，</a:t>
            </a:r>
            <a:r>
              <a:rPr kumimoji="1" lang="en-US" altLang="zh-CN" sz="1200" kern="1200" dirty="0" err="1">
                <a:solidFill>
                  <a:schemeClr val="tx1"/>
                </a:solidFill>
                <a:effectLst/>
                <a:latin typeface="Times New Roman" pitchFamily="18" charset="0"/>
                <a:ea typeface="宋体" pitchFamily="2" charset="-122"/>
                <a:cs typeface="+mn-cs"/>
              </a:rPr>
              <a:t>bbs</a:t>
            </a:r>
            <a:r>
              <a:rPr kumimoji="1" lang="zh-CN" altLang="zh-CN" sz="1200" kern="1200" dirty="0">
                <a:solidFill>
                  <a:schemeClr val="tx1"/>
                </a:solidFill>
                <a:effectLst/>
                <a:latin typeface="Times New Roman" pitchFamily="18" charset="0"/>
                <a:ea typeface="宋体" pitchFamily="2" charset="-122"/>
                <a:cs typeface="+mn-cs"/>
              </a:rPr>
              <a:t>，淘宝），且每个网站可能对应多个</a:t>
            </a:r>
            <a:r>
              <a:rPr kumimoji="1" lang="en-US" altLang="zh-CN" sz="1200" kern="1200" dirty="0">
                <a:solidFill>
                  <a:schemeClr val="tx1"/>
                </a:solidFill>
                <a:effectLst/>
                <a:latin typeface="Times New Roman" pitchFamily="18" charset="0"/>
                <a:ea typeface="宋体" pitchFamily="2" charset="-122"/>
                <a:cs typeface="+mn-cs"/>
              </a:rPr>
              <a:t>tab</a:t>
            </a:r>
            <a:r>
              <a:rPr kumimoji="1" lang="zh-CN" altLang="zh-CN" sz="1200" kern="1200" dirty="0">
                <a:solidFill>
                  <a:schemeClr val="tx1"/>
                </a:solidFill>
                <a:effectLst/>
                <a:latin typeface="Times New Roman" pitchFamily="18" charset="0"/>
                <a:ea typeface="宋体" pitchFamily="2" charset="-122"/>
                <a:cs typeface="+mn-cs"/>
              </a:rPr>
              <a:t>（比如网易打开了一则头条，一则财经新闻，一则体育新闻，而淘宝则打开多个购物窗口买衣服，从而进行对比），这时系统对应着一个</a:t>
            </a:r>
            <a:r>
              <a:rPr kumimoji="1" lang="en-US" altLang="zh-CN" sz="1200" kern="1200" dirty="0">
                <a:solidFill>
                  <a:schemeClr val="tx1"/>
                </a:solidFill>
                <a:effectLst/>
                <a:latin typeface="Times New Roman" pitchFamily="18" charset="0"/>
                <a:ea typeface="宋体" pitchFamily="2" charset="-122"/>
                <a:cs typeface="+mn-cs"/>
              </a:rPr>
              <a:t>Browser</a:t>
            </a:r>
            <a:r>
              <a:rPr kumimoji="1" lang="zh-CN" altLang="zh-CN" sz="1200" kern="1200" dirty="0">
                <a:solidFill>
                  <a:schemeClr val="tx1"/>
                </a:solidFill>
                <a:effectLst/>
                <a:latin typeface="Times New Roman" pitchFamily="18" charset="0"/>
                <a:ea typeface="宋体" pitchFamily="2" charset="-122"/>
                <a:cs typeface="+mn-cs"/>
              </a:rPr>
              <a:t>进程，以及（默认情况下）多个</a:t>
            </a:r>
            <a:r>
              <a:rPr kumimoji="1" lang="en-US" altLang="zh-CN" sz="1200" kern="1200" dirty="0">
                <a:solidFill>
                  <a:schemeClr val="tx1"/>
                </a:solidFill>
                <a:effectLst/>
                <a:latin typeface="Times New Roman" pitchFamily="18" charset="0"/>
                <a:ea typeface="宋体" pitchFamily="2" charset="-122"/>
                <a:cs typeface="+mn-cs"/>
              </a:rPr>
              <a:t>Render</a:t>
            </a:r>
            <a:r>
              <a:rPr kumimoji="1" lang="zh-CN" altLang="zh-CN" sz="1200" kern="1200" dirty="0">
                <a:solidFill>
                  <a:schemeClr val="tx1"/>
                </a:solidFill>
                <a:effectLst/>
                <a:latin typeface="Times New Roman" pitchFamily="18" charset="0"/>
                <a:ea typeface="宋体" pitchFamily="2" charset="-122"/>
                <a:cs typeface="+mn-cs"/>
              </a:rPr>
              <a:t>进程，可能还有一个</a:t>
            </a:r>
            <a:r>
              <a:rPr kumimoji="1" lang="en-US" altLang="zh-CN" sz="1200" kern="1200" dirty="0">
                <a:solidFill>
                  <a:schemeClr val="tx1"/>
                </a:solidFill>
                <a:effectLst/>
                <a:latin typeface="Times New Roman" pitchFamily="18" charset="0"/>
                <a:ea typeface="宋体" pitchFamily="2" charset="-122"/>
                <a:cs typeface="+mn-cs"/>
              </a:rPr>
              <a:t>GPU</a:t>
            </a:r>
            <a:r>
              <a:rPr kumimoji="1" lang="zh-CN" altLang="zh-CN" sz="1200" kern="1200" dirty="0">
                <a:solidFill>
                  <a:schemeClr val="tx1"/>
                </a:solidFill>
                <a:effectLst/>
                <a:latin typeface="Times New Roman" pitchFamily="18" charset="0"/>
                <a:ea typeface="宋体" pitchFamily="2" charset="-122"/>
                <a:cs typeface="+mn-cs"/>
              </a:rPr>
              <a:t>进程，以及数量不等的</a:t>
            </a:r>
            <a:r>
              <a:rPr kumimoji="1" lang="en-US" altLang="zh-CN" sz="1200" kern="1200" dirty="0">
                <a:solidFill>
                  <a:schemeClr val="tx1"/>
                </a:solidFill>
                <a:effectLst/>
                <a:latin typeface="Times New Roman" pitchFamily="18" charset="0"/>
                <a:ea typeface="宋体" pitchFamily="2" charset="-122"/>
                <a:cs typeface="+mn-cs"/>
              </a:rPr>
              <a:t>plugin</a:t>
            </a:r>
            <a:r>
              <a:rPr kumimoji="1" lang="zh-CN" altLang="zh-CN" sz="1200" kern="1200" dirty="0">
                <a:solidFill>
                  <a:schemeClr val="tx1"/>
                </a:solidFill>
                <a:effectLst/>
                <a:latin typeface="Times New Roman" pitchFamily="18" charset="0"/>
                <a:ea typeface="宋体" pitchFamily="2" charset="-122"/>
                <a:cs typeface="+mn-cs"/>
              </a:rPr>
              <a:t>进程。这可以通过相应的工具查看，比如</a:t>
            </a:r>
            <a:r>
              <a:rPr kumimoji="1" lang="en-US" altLang="zh-CN" sz="1200" kern="1200" dirty="0">
                <a:solidFill>
                  <a:schemeClr val="tx1"/>
                </a:solidFill>
                <a:effectLst/>
                <a:latin typeface="Times New Roman" pitchFamily="18" charset="0"/>
                <a:ea typeface="宋体" pitchFamily="2" charset="-122"/>
                <a:cs typeface="+mn-cs"/>
              </a:rPr>
              <a:t>Windows</a:t>
            </a:r>
            <a:r>
              <a:rPr kumimoji="1" lang="zh-CN" altLang="zh-CN" sz="1200" kern="1200" dirty="0">
                <a:solidFill>
                  <a:schemeClr val="tx1"/>
                </a:solidFill>
                <a:effectLst/>
                <a:latin typeface="Times New Roman" pitchFamily="18" charset="0"/>
                <a:ea typeface="宋体" pitchFamily="2" charset="-122"/>
                <a:cs typeface="+mn-cs"/>
              </a:rPr>
              <a:t>下的任务管理器。</a:t>
            </a:r>
          </a:p>
          <a:p>
            <a:r>
              <a:rPr kumimoji="1" lang="en-US" altLang="zh-CN" sz="1200" kern="1200" dirty="0">
                <a:solidFill>
                  <a:schemeClr val="tx1"/>
                </a:solidFill>
                <a:effectLst/>
                <a:latin typeface="Times New Roman" pitchFamily="18" charset="0"/>
                <a:ea typeface="宋体" pitchFamily="2" charset="-122"/>
                <a:cs typeface="+mn-cs"/>
              </a:rPr>
              <a:t> </a:t>
            </a:r>
            <a:endParaRPr kumimoji="1" lang="zh-CN" altLang="zh-CN" sz="1200" kern="1200" dirty="0">
              <a:solidFill>
                <a:schemeClr val="tx1"/>
              </a:solidFill>
              <a:effectLst/>
              <a:latin typeface="Times New Roman" pitchFamily="18" charset="0"/>
              <a:ea typeface="宋体" pitchFamily="2" charset="-122"/>
              <a:cs typeface="+mn-cs"/>
            </a:endParaRPr>
          </a:p>
          <a:p>
            <a:r>
              <a:rPr lang="en-US" altLang="zh-CN" dirty="0" smtClean="0"/>
              <a:t>Google Chrome</a:t>
            </a:r>
            <a:r>
              <a:rPr lang="zh-CN" altLang="en-US" dirty="0" smtClean="0"/>
              <a:t>相对于前辈做了一个独特的创新，那就是它界面内的每个标签页（</a:t>
            </a:r>
            <a:r>
              <a:rPr lang="en-US" altLang="zh-CN" dirty="0" smtClean="0"/>
              <a:t>Tab</a:t>
            </a:r>
            <a:r>
              <a:rPr lang="zh-CN" altLang="en-US" dirty="0" smtClean="0"/>
              <a:t>）都是一个进程。而其它浏览器的每个标签页都是一个线程（这只是实际情况的抽象简化，但此题只考虑简化后的情况）。姑且称</a:t>
            </a:r>
            <a:r>
              <a:rPr lang="en-US" altLang="zh-CN" dirty="0" smtClean="0"/>
              <a:t>Chrome</a:t>
            </a:r>
            <a:r>
              <a:rPr lang="zh-CN" altLang="en-US" dirty="0" smtClean="0"/>
              <a:t>为</a:t>
            </a:r>
            <a:r>
              <a:rPr lang="en-US" altLang="zh-CN" dirty="0" smtClean="0"/>
              <a:t>P</a:t>
            </a:r>
            <a:r>
              <a:rPr lang="zh-CN" altLang="en-US" dirty="0" smtClean="0"/>
              <a:t>型浏览器，其它浏览器为</a:t>
            </a:r>
            <a:r>
              <a:rPr lang="en-US" altLang="zh-CN" dirty="0" smtClean="0"/>
              <a:t>T</a:t>
            </a:r>
            <a:r>
              <a:rPr lang="zh-CN" altLang="en-US" dirty="0" smtClean="0"/>
              <a:t>型浏览器。请从安全性、健壮性和性能（包括速度和空间使用）三个方面对这两种类型的浏览器进行比较分析，指出可能存在的异同，并说明判断的依据。</a:t>
            </a:r>
            <a:endParaRPr kumimoji="1" lang="en-US" altLang="zh-CN" sz="1200" kern="1200" dirty="0" smtClean="0">
              <a:solidFill>
                <a:schemeClr val="tx1"/>
              </a:solidFill>
              <a:effectLst/>
              <a:latin typeface="Times New Roman" pitchFamily="18" charset="0"/>
              <a:ea typeface="宋体" pitchFamily="2" charset="-122"/>
              <a:cs typeface="+mn-cs"/>
            </a:endParaRPr>
          </a:p>
          <a:p>
            <a:r>
              <a:rPr kumimoji="1" lang="zh-CN" altLang="zh-CN" sz="1200" kern="1200" dirty="0" smtClean="0">
                <a:solidFill>
                  <a:schemeClr val="tx1"/>
                </a:solidFill>
                <a:effectLst/>
                <a:latin typeface="Times New Roman" pitchFamily="18" charset="0"/>
                <a:ea typeface="宋体" pitchFamily="2" charset="-122"/>
                <a:cs typeface="+mn-cs"/>
              </a:rPr>
              <a:t>而</a:t>
            </a:r>
            <a:r>
              <a:rPr kumimoji="1" lang="zh-CN" altLang="zh-CN" sz="1200" kern="1200" dirty="0">
                <a:solidFill>
                  <a:schemeClr val="tx1"/>
                </a:solidFill>
                <a:effectLst/>
                <a:latin typeface="Times New Roman" pitchFamily="18" charset="0"/>
                <a:ea typeface="宋体" pitchFamily="2" charset="-122"/>
                <a:cs typeface="+mn-cs"/>
              </a:rPr>
              <a:t>各进程可能包含多个线程，比如</a:t>
            </a:r>
            <a:r>
              <a:rPr kumimoji="1" lang="en-US" altLang="zh-CN" sz="1200" kern="1200" dirty="0">
                <a:solidFill>
                  <a:schemeClr val="tx1"/>
                </a:solidFill>
                <a:effectLst/>
                <a:latin typeface="Times New Roman" pitchFamily="18" charset="0"/>
                <a:ea typeface="宋体" pitchFamily="2" charset="-122"/>
                <a:cs typeface="+mn-cs"/>
              </a:rPr>
              <a:t>Browser </a:t>
            </a:r>
            <a:r>
              <a:rPr kumimoji="1" lang="zh-CN" altLang="zh-CN" sz="1200" kern="1200" dirty="0">
                <a:solidFill>
                  <a:schemeClr val="tx1"/>
                </a:solidFill>
                <a:effectLst/>
                <a:latin typeface="Times New Roman" pitchFamily="18" charset="0"/>
                <a:ea typeface="宋体" pitchFamily="2" charset="-122"/>
                <a:cs typeface="+mn-cs"/>
              </a:rPr>
              <a:t>进程包括主线程，</a:t>
            </a:r>
            <a:r>
              <a:rPr kumimoji="1" lang="en-US" altLang="zh-CN" sz="1200" kern="1200" dirty="0">
                <a:solidFill>
                  <a:schemeClr val="tx1"/>
                </a:solidFill>
                <a:effectLst/>
                <a:latin typeface="Times New Roman" pitchFamily="18" charset="0"/>
                <a:ea typeface="宋体" pitchFamily="2" charset="-122"/>
                <a:cs typeface="+mn-cs"/>
              </a:rPr>
              <a:t>compositor</a:t>
            </a:r>
            <a:r>
              <a:rPr kumimoji="1" lang="zh-CN" altLang="zh-CN" sz="1200" kern="1200" dirty="0">
                <a:solidFill>
                  <a:schemeClr val="tx1"/>
                </a:solidFill>
                <a:effectLst/>
                <a:latin typeface="Times New Roman" pitchFamily="18" charset="0"/>
                <a:ea typeface="宋体" pitchFamily="2" charset="-122"/>
                <a:cs typeface="+mn-cs"/>
              </a:rPr>
              <a:t>线程，</a:t>
            </a:r>
            <a:r>
              <a:rPr kumimoji="1" lang="en-US" altLang="zh-CN" sz="1200" kern="1200" dirty="0">
                <a:solidFill>
                  <a:schemeClr val="tx1"/>
                </a:solidFill>
                <a:effectLst/>
                <a:latin typeface="Times New Roman" pitchFamily="18" charset="0"/>
                <a:ea typeface="宋体" pitchFamily="2" charset="-122"/>
                <a:cs typeface="+mn-cs"/>
              </a:rPr>
              <a:t>I/O</a:t>
            </a:r>
            <a:r>
              <a:rPr kumimoji="1" lang="zh-CN" altLang="zh-CN" sz="1200" kern="1200" dirty="0">
                <a:solidFill>
                  <a:schemeClr val="tx1"/>
                </a:solidFill>
                <a:effectLst/>
                <a:latin typeface="Times New Roman" pitchFamily="18" charset="0"/>
                <a:ea typeface="宋体" pitchFamily="2" charset="-122"/>
                <a:cs typeface="+mn-cs"/>
              </a:rPr>
              <a:t>线程，一个或多个资源下载线程，文件操作线程，等等众多线程。</a:t>
            </a:r>
            <a:endParaRPr lang="zh-CN" altLang="en-US" dirty="0"/>
          </a:p>
        </p:txBody>
      </p:sp>
      <p:sp>
        <p:nvSpPr>
          <p:cNvPr id="4" name="灯片编号占位符 3"/>
          <p:cNvSpPr>
            <a:spLocks noGrp="1"/>
          </p:cNvSpPr>
          <p:nvPr>
            <p:ph type="sldNum" sz="quarter" idx="5"/>
          </p:nvPr>
        </p:nvSpPr>
        <p:spPr/>
        <p:txBody>
          <a:bodyPr/>
          <a:lstStyle/>
          <a:p>
            <a:pPr>
              <a:defRPr/>
            </a:pPr>
            <a:fld id="{B4AD9251-16E8-4FE0-8FFB-FFF0533BDB86}" type="slidenum">
              <a:rPr lang="en-US" altLang="zh-CN" smtClean="0"/>
              <a:pPr>
                <a:defRPr/>
              </a:pPr>
              <a:t>73</a:t>
            </a:fld>
            <a:endParaRPr lang="en-US" altLang="zh-CN"/>
          </a:p>
        </p:txBody>
      </p:sp>
    </p:spTree>
    <p:extLst>
      <p:ext uri="{BB962C8B-B14F-4D97-AF65-F5344CB8AC3E}">
        <p14:creationId xmlns:p14="http://schemas.microsoft.com/office/powerpoint/2010/main" val="17937054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50938" y="692150"/>
            <a:ext cx="4556125" cy="3416300"/>
          </a:xfrm>
        </p:spPr>
      </p:sp>
      <p:sp>
        <p:nvSpPr>
          <p:cNvPr id="3" name="备注占位符 2"/>
          <p:cNvSpPr>
            <a:spLocks noGrp="1"/>
          </p:cNvSpPr>
          <p:nvPr>
            <p:ph type="body" idx="1"/>
          </p:nvPr>
        </p:nvSpPr>
        <p:spPr/>
        <p:txBody>
          <a:bodyPr/>
          <a:lstStyle/>
          <a:p>
            <a:r>
              <a:rPr lang="zh-CN" altLang="en-US" dirty="0" smtClean="0">
                <a:effectLst/>
              </a:rPr>
              <a:t>多进程在安全性和稳定性上优于多线程模型，一是现代系统都有进程的安全机制，特别是沙箱机制。另外单个进程有独立的内存空间，不像多线程共享虚拟内存，所以不会因为一个线程的崩溃导致整个应用的崩溃。</a:t>
            </a:r>
          </a:p>
          <a:p>
            <a:r>
              <a:rPr lang="zh-CN" altLang="en-US" dirty="0" smtClean="0">
                <a:effectLst/>
              </a:rPr>
              <a:t>多进程需要面对的问题包括</a:t>
            </a:r>
            <a:r>
              <a:rPr lang="en-US" altLang="zh-CN" dirty="0" smtClean="0">
                <a:effectLst/>
              </a:rPr>
              <a:t>: </a:t>
            </a:r>
            <a:br>
              <a:rPr lang="en-US" altLang="zh-CN" dirty="0" smtClean="0">
                <a:effectLst/>
              </a:rPr>
            </a:br>
            <a:r>
              <a:rPr lang="en-US" altLang="zh-CN" dirty="0" smtClean="0">
                <a:effectLst/>
              </a:rPr>
              <a:t>1. </a:t>
            </a:r>
            <a:r>
              <a:rPr lang="zh-CN" altLang="en-US" dirty="0" smtClean="0">
                <a:effectLst/>
              </a:rPr>
              <a:t>内存占用大，因为无法像多线程模型共享公共的内存开销，比如使用的库，或者某些全局的数据缓存等。这是硬伤。 </a:t>
            </a:r>
            <a:br>
              <a:rPr lang="zh-CN" altLang="en-US" dirty="0" smtClean="0">
                <a:effectLst/>
              </a:rPr>
            </a:br>
            <a:r>
              <a:rPr lang="en-US" altLang="zh-CN" dirty="0" smtClean="0">
                <a:effectLst/>
              </a:rPr>
              <a:t>2. </a:t>
            </a:r>
            <a:r>
              <a:rPr lang="zh-CN" altLang="en-US" dirty="0" smtClean="0">
                <a:effectLst/>
              </a:rPr>
              <a:t>进程间通讯的成本大。特别是使用共享内存交换数据的成本。 </a:t>
            </a:r>
            <a:br>
              <a:rPr lang="zh-CN" altLang="en-US" dirty="0" smtClean="0">
                <a:effectLst/>
              </a:rPr>
            </a:br>
            <a:r>
              <a:rPr lang="en-US" altLang="zh-CN" dirty="0" smtClean="0">
                <a:effectLst/>
              </a:rPr>
              <a:t>3. </a:t>
            </a:r>
            <a:r>
              <a:rPr lang="zh-CN" altLang="en-US" dirty="0" smtClean="0">
                <a:effectLst/>
              </a:rPr>
              <a:t>进程启动的开销大。</a:t>
            </a:r>
          </a:p>
          <a:p>
            <a:r>
              <a:rPr lang="zh-CN" altLang="en-US" dirty="0" smtClean="0"/>
              <a:t>结合</a:t>
            </a:r>
            <a:r>
              <a:rPr lang="en-US" altLang="zh-CN" dirty="0" smtClean="0"/>
              <a:t>Google</a:t>
            </a:r>
            <a:r>
              <a:rPr lang="zh-CN" altLang="en-US" dirty="0" smtClean="0"/>
              <a:t>和</a:t>
            </a:r>
            <a:r>
              <a:rPr lang="en-US" altLang="zh-CN" dirty="0" smtClean="0"/>
              <a:t>Mozilla</a:t>
            </a:r>
            <a:r>
              <a:rPr lang="zh-CN" altLang="en-US" dirty="0" smtClean="0"/>
              <a:t>对各自采用多进程架构的说明，可以了解到促使浏览器采用多进程架构的是越来越复杂的页面。以下以</a:t>
            </a:r>
            <a:r>
              <a:rPr lang="en-US" altLang="zh-CN" dirty="0" smtClean="0"/>
              <a:t>Chromium</a:t>
            </a:r>
            <a:r>
              <a:rPr lang="zh-CN" altLang="en-US" dirty="0" smtClean="0"/>
              <a:t>的研究论文为主，</a:t>
            </a:r>
            <a:r>
              <a:rPr lang="en-US" altLang="zh-CN" dirty="0" smtClean="0"/>
              <a:t>Mozilla</a:t>
            </a:r>
            <a:r>
              <a:rPr lang="zh-CN" altLang="en-US" dirty="0" smtClean="0"/>
              <a:t>关于</a:t>
            </a:r>
            <a:r>
              <a:rPr lang="en-US" altLang="zh-CN" dirty="0" err="1" smtClean="0"/>
              <a:t>Multiprocess</a:t>
            </a:r>
            <a:r>
              <a:rPr lang="en-US" altLang="zh-CN" dirty="0" smtClean="0"/>
              <a:t> Firefox</a:t>
            </a:r>
            <a:r>
              <a:rPr lang="zh-CN" altLang="en-US" dirty="0" smtClean="0"/>
              <a:t>的说明也主要说明之前的性能优化也是可以使用多进程的方式实现的，所以不再详细说明。</a:t>
            </a:r>
          </a:p>
          <a:p>
            <a:r>
              <a:rPr lang="zh-CN" altLang="en-US" dirty="0" smtClean="0"/>
              <a:t>现在的页面越来越复杂</a:t>
            </a:r>
            <a:r>
              <a:rPr lang="en-US" altLang="zh-CN" dirty="0" smtClean="0"/>
              <a:t>, </a:t>
            </a:r>
            <a:r>
              <a:rPr lang="zh-CN" altLang="en-US" dirty="0" smtClean="0"/>
              <a:t>，它们执行的任务越来越重，不再像以前都是文档类型的页面，现在的页面更像是一个应用。它们对系统资源的需求变大，同时不稳定的机率也增大。如果同时开启多个页面，就会引入更长的操作延迟，严重影响用户体验。</a:t>
            </a:r>
          </a:p>
          <a:p>
            <a:r>
              <a:rPr lang="zh-CN" altLang="en-US" dirty="0" smtClean="0"/>
              <a:t>页面浏览中核心的功能是页面的渲染</a:t>
            </a:r>
            <a:r>
              <a:rPr lang="en-US" altLang="zh-CN" dirty="0" smtClean="0"/>
              <a:t>(</a:t>
            </a:r>
            <a:r>
              <a:rPr lang="zh-CN" altLang="en-US" dirty="0" smtClean="0"/>
              <a:t>从</a:t>
            </a:r>
            <a:r>
              <a:rPr lang="en-US" altLang="zh-CN" dirty="0" smtClean="0"/>
              <a:t>DOM Tree</a:t>
            </a:r>
            <a:r>
              <a:rPr lang="zh-CN" altLang="en-US" dirty="0" smtClean="0"/>
              <a:t>到</a:t>
            </a:r>
            <a:r>
              <a:rPr lang="en-US" altLang="zh-CN" dirty="0" smtClean="0"/>
              <a:t>Render Tree)</a:t>
            </a:r>
            <a:r>
              <a:rPr lang="zh-CN" altLang="en-US" dirty="0" smtClean="0"/>
              <a:t>，</a:t>
            </a:r>
            <a:r>
              <a:rPr lang="en-US" altLang="zh-CN" dirty="0" smtClean="0"/>
              <a:t>JS</a:t>
            </a:r>
            <a:r>
              <a:rPr lang="zh-CN" altLang="en-US" dirty="0" smtClean="0"/>
              <a:t>的执行</a:t>
            </a:r>
            <a:r>
              <a:rPr lang="en-US" altLang="zh-CN" dirty="0" smtClean="0"/>
              <a:t>, </a:t>
            </a:r>
            <a:r>
              <a:rPr lang="zh-CN" altLang="en-US" dirty="0" smtClean="0"/>
              <a:t>它是一个需要集中运算的功能，相对独立于系统资源的使用。而系统资源的使用又可以集中起来共享使用，也有利于将不安全的页面与系统资源隔离开来（沙箱机制的需求）</a:t>
            </a:r>
          </a:p>
          <a:p>
            <a:endParaRPr lang="zh-CN" altLang="en-US" dirty="0"/>
          </a:p>
        </p:txBody>
      </p:sp>
      <p:sp>
        <p:nvSpPr>
          <p:cNvPr id="4" name="灯片编号占位符 3"/>
          <p:cNvSpPr>
            <a:spLocks noGrp="1"/>
          </p:cNvSpPr>
          <p:nvPr>
            <p:ph type="sldNum" sz="quarter" idx="10"/>
          </p:nvPr>
        </p:nvSpPr>
        <p:spPr/>
        <p:txBody>
          <a:bodyPr/>
          <a:lstStyle/>
          <a:p>
            <a:pPr>
              <a:defRPr/>
            </a:pPr>
            <a:fld id="{B4AD9251-16E8-4FE0-8FFB-FFF0533BDB86}" type="slidenum">
              <a:rPr lang="en-US" altLang="zh-CN" smtClean="0"/>
              <a:pPr>
                <a:defRPr/>
              </a:pPr>
              <a:t>74</a:t>
            </a:fld>
            <a:endParaRPr lang="en-US" altLang="zh-CN"/>
          </a:p>
        </p:txBody>
      </p:sp>
    </p:spTree>
    <p:extLst>
      <p:ext uri="{BB962C8B-B14F-4D97-AF65-F5344CB8AC3E}">
        <p14:creationId xmlns:p14="http://schemas.microsoft.com/office/powerpoint/2010/main" val="254630483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50938" y="692150"/>
            <a:ext cx="4556125" cy="3416300"/>
          </a:xfrm>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zh-CN" altLang="en-US" sz="1200" dirty="0" smtClean="0">
                <a:solidFill>
                  <a:schemeClr val="bg2"/>
                </a:solidFill>
                <a:effectLst/>
                <a:latin typeface="+mj-lt"/>
                <a:ea typeface="楷体" panose="02010609060101010101" pitchFamily="49" charset="-122"/>
              </a:rPr>
              <a:t>沙盒</a:t>
            </a:r>
            <a:r>
              <a:rPr lang="en-US" altLang="zh-CN" sz="1200" dirty="0" smtClean="0">
                <a:solidFill>
                  <a:schemeClr val="bg2"/>
                </a:solidFill>
                <a:effectLst/>
                <a:latin typeface="+mj-lt"/>
                <a:ea typeface="楷体" panose="02010609060101010101" pitchFamily="49" charset="-122"/>
              </a:rPr>
              <a:t>(sandbox)</a:t>
            </a:r>
            <a:r>
              <a:rPr lang="zh-CN" altLang="en-US" sz="1200" dirty="0" smtClean="0">
                <a:solidFill>
                  <a:schemeClr val="bg2"/>
                </a:solidFill>
                <a:effectLst/>
                <a:latin typeface="+mj-lt"/>
                <a:ea typeface="楷体" panose="02010609060101010101" pitchFamily="49" charset="-122"/>
              </a:rPr>
              <a:t>进程：进程隔离技术</a:t>
            </a:r>
            <a:endParaRPr lang="en-US" altLang="zh-CN" sz="1200" dirty="0" smtClean="0">
              <a:solidFill>
                <a:schemeClr val="bg2"/>
              </a:solidFill>
              <a:effectLst/>
              <a:latin typeface="+mj-lt"/>
              <a:ea typeface="楷体" panose="02010609060101010101" pitchFamily="49" charset="-122"/>
            </a:endParaRPr>
          </a:p>
          <a:p>
            <a:r>
              <a:rPr lang="zh-CN" altLang="en-US" sz="1200" b="0" dirty="0" smtClean="0">
                <a:solidFill>
                  <a:schemeClr val="bg2"/>
                </a:solidFill>
                <a:effectLst/>
              </a:rPr>
              <a:t>而类似保存文件</a:t>
            </a:r>
            <a:endParaRPr kumimoji="1" lang="en-US" altLang="zh-CN" sz="1200" b="0" i="0" u="none" strike="noStrike" kern="1200" dirty="0" smtClean="0">
              <a:solidFill>
                <a:schemeClr val="tx1"/>
              </a:solidFill>
              <a:effectLst/>
              <a:latin typeface="Times New Roman" pitchFamily="18" charset="0"/>
              <a:ea typeface="宋体" pitchFamily="2" charset="-122"/>
              <a:cs typeface="+mn-cs"/>
            </a:endParaRPr>
          </a:p>
          <a:p>
            <a:r>
              <a:rPr kumimoji="1" lang="zh-CN" altLang="en-US" sz="1200" b="0" i="0" u="none" strike="noStrike" kern="1200" dirty="0" smtClean="0">
                <a:solidFill>
                  <a:schemeClr val="tx1"/>
                </a:solidFill>
                <a:effectLst/>
                <a:latin typeface="Times New Roman" pitchFamily="18" charset="0"/>
                <a:ea typeface="宋体" pitchFamily="2" charset="-122"/>
                <a:cs typeface="+mn-cs"/>
              </a:rPr>
              <a:t>如果</a:t>
            </a:r>
            <a:r>
              <a:rPr kumimoji="1" lang="zh-CN" altLang="en-US" sz="1200" b="0" i="0" u="none" strike="noStrike" kern="1200" dirty="0">
                <a:solidFill>
                  <a:schemeClr val="tx1"/>
                </a:solidFill>
                <a:effectLst/>
                <a:latin typeface="Times New Roman" pitchFamily="18" charset="0"/>
                <a:ea typeface="宋体" pitchFamily="2" charset="-122"/>
                <a:cs typeface="+mn-cs"/>
              </a:rPr>
              <a:t>所有选项卡，都在一个进程上运行，则当一个选项卡无响应时，所有选项卡都不会响应</a:t>
            </a:r>
            <a:r>
              <a:rPr kumimoji="1" lang="zh-CN" altLang="en-US" sz="1200" b="0" i="0" u="none" strike="noStrike" kern="1200" dirty="0" smtClean="0">
                <a:solidFill>
                  <a:schemeClr val="tx1"/>
                </a:solidFill>
                <a:effectLst/>
                <a:latin typeface="Times New Roman" pitchFamily="18" charset="0"/>
                <a:ea typeface="宋体" pitchFamily="2" charset="-122"/>
                <a:cs typeface="+mn-cs"/>
              </a:rPr>
              <a:t>。</a:t>
            </a:r>
            <a:r>
              <a:rPr lang="zh-CN" altLang="zh-CN" dirty="0" smtClean="0"/>
              <a:t>而</a:t>
            </a:r>
            <a:r>
              <a:rPr lang="zh-CN" altLang="zh-CN" dirty="0"/>
              <a:t>多线程模型则是为了解决网页的卡顿问题</a:t>
            </a:r>
            <a:r>
              <a:rPr lang="zh-CN" altLang="zh-CN" dirty="0" smtClean="0"/>
              <a:t>。</a:t>
            </a:r>
            <a:endParaRPr lang="en-US" altLang="zh-CN" dirty="0" smtClean="0"/>
          </a:p>
          <a:p>
            <a:r>
              <a:rPr lang="zh-CN" altLang="en-US" dirty="0" smtClean="0"/>
              <a:t>安全性：相比于线程，进程之间是不共享资源和地址空间的</a:t>
            </a:r>
            <a:r>
              <a:rPr lang="en-US" altLang="zh-CN" dirty="0" smtClean="0"/>
              <a:t>,</a:t>
            </a:r>
            <a:r>
              <a:rPr lang="zh-CN" altLang="en-US" dirty="0" smtClean="0"/>
              <a:t>所以不会存在太多的安全问题，而由于多个线程共享着相同的地址空间和资源</a:t>
            </a:r>
            <a:r>
              <a:rPr lang="en-US" altLang="zh-CN" dirty="0" smtClean="0"/>
              <a:t>,</a:t>
            </a:r>
            <a:r>
              <a:rPr lang="zh-CN" altLang="en-US" dirty="0" smtClean="0"/>
              <a:t>所以会存在线程之间有可能会恶意修改或者获取非授权数据的可能。</a:t>
            </a:r>
          </a:p>
          <a:p>
            <a:r>
              <a:rPr lang="zh-CN" altLang="en-US" dirty="0" smtClean="0"/>
              <a:t> </a:t>
            </a:r>
          </a:p>
          <a:p>
            <a:r>
              <a:rPr lang="zh-CN" altLang="en-US" dirty="0" smtClean="0"/>
              <a:t>健壮性：由于多个线程共享同一个进程的地址空间和相关的资源</a:t>
            </a:r>
            <a:r>
              <a:rPr lang="en-US" altLang="zh-CN" dirty="0" smtClean="0"/>
              <a:t>, </a:t>
            </a:r>
            <a:r>
              <a:rPr lang="zh-CN" altLang="en-US" dirty="0" smtClean="0"/>
              <a:t>所以当一个线程出现</a:t>
            </a:r>
            <a:r>
              <a:rPr lang="en-US" altLang="zh-CN" dirty="0" smtClean="0"/>
              <a:t>crash,</a:t>
            </a:r>
            <a:r>
              <a:rPr lang="zh-CN" altLang="en-US" dirty="0" smtClean="0"/>
              <a:t>那么可能会导致相应的地址空间和资源会出现问题</a:t>
            </a:r>
            <a:r>
              <a:rPr lang="en-US" altLang="zh-CN" dirty="0" smtClean="0"/>
              <a:t>,</a:t>
            </a:r>
            <a:r>
              <a:rPr lang="zh-CN" altLang="en-US" dirty="0" smtClean="0"/>
              <a:t>从而导致其它的线程也</a:t>
            </a:r>
            <a:r>
              <a:rPr lang="en-US" altLang="zh-CN" dirty="0" smtClean="0"/>
              <a:t>crash</a:t>
            </a:r>
            <a:r>
              <a:rPr lang="zh-CN" altLang="en-US" dirty="0" smtClean="0"/>
              <a:t>。 当一个</a:t>
            </a:r>
            <a:r>
              <a:rPr lang="en-US" altLang="zh-CN" dirty="0" smtClean="0"/>
              <a:t>tab</a:t>
            </a:r>
            <a:r>
              <a:rPr lang="zh-CN" altLang="en-US" dirty="0" smtClean="0"/>
              <a:t>突然崩溃时</a:t>
            </a:r>
            <a:r>
              <a:rPr lang="en-US" altLang="zh-CN" dirty="0" smtClean="0"/>
              <a:t>,</a:t>
            </a:r>
            <a:r>
              <a:rPr lang="zh-CN" altLang="en-US" dirty="0" smtClean="0"/>
              <a:t>所有的</a:t>
            </a:r>
            <a:r>
              <a:rPr lang="en-US" altLang="zh-CN" dirty="0" smtClean="0"/>
              <a:t>tab</a:t>
            </a:r>
            <a:r>
              <a:rPr lang="zh-CN" altLang="en-US" dirty="0" smtClean="0"/>
              <a:t>都会崩溃</a:t>
            </a:r>
            <a:r>
              <a:rPr lang="en-US" altLang="zh-CN" dirty="0" smtClean="0"/>
              <a:t>,</a:t>
            </a:r>
            <a:r>
              <a:rPr lang="zh-CN" altLang="en-US" dirty="0" smtClean="0"/>
              <a:t>这时通常浏览器要重启</a:t>
            </a:r>
            <a:r>
              <a:rPr lang="en-US" altLang="zh-CN" dirty="0" smtClean="0"/>
              <a:t>(</a:t>
            </a:r>
            <a:r>
              <a:rPr lang="zh-CN" altLang="en-US" dirty="0" smtClean="0"/>
              <a:t>重启进程</a:t>
            </a:r>
            <a:r>
              <a:rPr lang="en-US" altLang="zh-CN" dirty="0" smtClean="0"/>
              <a:t>,</a:t>
            </a:r>
            <a:r>
              <a:rPr lang="zh-CN" altLang="en-US" dirty="0" smtClean="0"/>
              <a:t>重新生成线程</a:t>
            </a:r>
            <a:r>
              <a:rPr lang="en-US" altLang="zh-CN" dirty="0" smtClean="0"/>
              <a:t>)</a:t>
            </a:r>
            <a:r>
              <a:rPr lang="zh-CN" altLang="en-US" dirty="0" smtClean="0"/>
              <a:t>。性能：进程的安全性</a:t>
            </a:r>
            <a:r>
              <a:rPr lang="en-US" altLang="zh-CN" dirty="0" smtClean="0"/>
              <a:t>,</a:t>
            </a:r>
            <a:r>
              <a:rPr lang="zh-CN" altLang="en-US" dirty="0" smtClean="0"/>
              <a:t>健壮性是建立在独立的地址空间和独立的资源的条件下的</a:t>
            </a:r>
            <a:r>
              <a:rPr lang="en-US" altLang="zh-CN" dirty="0" smtClean="0"/>
              <a:t>, </a:t>
            </a:r>
            <a:r>
              <a:rPr lang="zh-CN" altLang="en-US" dirty="0" smtClean="0"/>
              <a:t>所以进程的启动</a:t>
            </a:r>
            <a:r>
              <a:rPr lang="en-US" altLang="zh-CN" dirty="0" smtClean="0"/>
              <a:t>,</a:t>
            </a:r>
            <a:r>
              <a:rPr lang="zh-CN" altLang="en-US" dirty="0" smtClean="0"/>
              <a:t>关闭</a:t>
            </a:r>
            <a:r>
              <a:rPr lang="en-US" altLang="zh-CN" dirty="0" smtClean="0"/>
              <a:t>,</a:t>
            </a:r>
            <a:r>
              <a:rPr lang="zh-CN" altLang="en-US" dirty="0" smtClean="0"/>
              <a:t>切换相比于线程会有更多的开销。而这种开销的差别在</a:t>
            </a:r>
            <a:r>
              <a:rPr lang="en-US" altLang="zh-CN" dirty="0" smtClean="0"/>
              <a:t>Windows</a:t>
            </a:r>
            <a:r>
              <a:rPr lang="zh-CN" altLang="en-US" dirty="0" smtClean="0"/>
              <a:t>下更加显著。</a:t>
            </a:r>
          </a:p>
          <a:p>
            <a:endParaRPr lang="zh-CN" altLang="en-US" dirty="0"/>
          </a:p>
        </p:txBody>
      </p:sp>
      <p:sp>
        <p:nvSpPr>
          <p:cNvPr id="4" name="灯片编号占位符 3"/>
          <p:cNvSpPr>
            <a:spLocks noGrp="1"/>
          </p:cNvSpPr>
          <p:nvPr>
            <p:ph type="sldNum" sz="quarter" idx="5"/>
          </p:nvPr>
        </p:nvSpPr>
        <p:spPr/>
        <p:txBody>
          <a:bodyPr/>
          <a:lstStyle/>
          <a:p>
            <a:pPr>
              <a:defRPr/>
            </a:pPr>
            <a:fld id="{B4AD9251-16E8-4FE0-8FFB-FFF0533BDB86}" type="slidenum">
              <a:rPr lang="en-US" altLang="zh-CN" smtClean="0"/>
              <a:pPr>
                <a:defRPr/>
              </a:pPr>
              <a:t>75</a:t>
            </a:fld>
            <a:endParaRPr lang="en-US" altLang="zh-CN"/>
          </a:p>
        </p:txBody>
      </p:sp>
    </p:spTree>
    <p:extLst>
      <p:ext uri="{BB962C8B-B14F-4D97-AF65-F5344CB8AC3E}">
        <p14:creationId xmlns:p14="http://schemas.microsoft.com/office/powerpoint/2010/main" val="183671964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50938" y="692150"/>
            <a:ext cx="4556125" cy="3416300"/>
          </a:xfrm>
        </p:spPr>
      </p:sp>
      <p:sp>
        <p:nvSpPr>
          <p:cNvPr id="3" name="备注占位符 2"/>
          <p:cNvSpPr>
            <a:spLocks noGrp="1"/>
          </p:cNvSpPr>
          <p:nvPr>
            <p:ph type="body" idx="1"/>
          </p:nvPr>
        </p:nvSpPr>
        <p:spPr/>
        <p:txBody>
          <a:bodyPr/>
          <a:lstStyle/>
          <a:p>
            <a:r>
              <a:rPr kumimoji="1" lang="en-US" altLang="zh-CN" sz="1200" b="0" i="0" kern="1200" dirty="0" smtClean="0">
                <a:solidFill>
                  <a:schemeClr val="tx1"/>
                </a:solidFill>
                <a:effectLst/>
                <a:latin typeface="Times New Roman" pitchFamily="18" charset="0"/>
                <a:ea typeface="宋体" pitchFamily="2" charset="-122"/>
                <a:cs typeface="+mn-cs"/>
              </a:rPr>
              <a:t>GPU:</a:t>
            </a:r>
            <a:r>
              <a:rPr kumimoji="1" lang="zh-CN" altLang="en-US" sz="1200" b="0" i="0" kern="1200" dirty="0" smtClean="0">
                <a:solidFill>
                  <a:schemeClr val="tx1"/>
                </a:solidFill>
                <a:effectLst/>
                <a:latin typeface="Times New Roman" pitchFamily="18" charset="0"/>
                <a:ea typeface="宋体" pitchFamily="2" charset="-122"/>
                <a:cs typeface="+mn-cs"/>
              </a:rPr>
              <a:t>英文全称</a:t>
            </a:r>
            <a:r>
              <a:rPr kumimoji="1" lang="en-US" altLang="zh-CN" sz="1200" b="0" i="0" kern="1200" dirty="0" smtClean="0">
                <a:solidFill>
                  <a:schemeClr val="tx1"/>
                </a:solidFill>
                <a:effectLst/>
                <a:latin typeface="Times New Roman" pitchFamily="18" charset="0"/>
                <a:ea typeface="宋体" pitchFamily="2" charset="-122"/>
                <a:cs typeface="+mn-cs"/>
              </a:rPr>
              <a:t>Graphic Processing Unit</a:t>
            </a:r>
            <a:r>
              <a:rPr kumimoji="1" lang="zh-CN" altLang="en-US" sz="1200" b="0" i="0" kern="1200" dirty="0" smtClean="0">
                <a:solidFill>
                  <a:schemeClr val="tx1"/>
                </a:solidFill>
                <a:effectLst/>
                <a:latin typeface="Times New Roman" pitchFamily="18" charset="0"/>
                <a:ea typeface="宋体" pitchFamily="2" charset="-122"/>
                <a:cs typeface="+mn-cs"/>
              </a:rPr>
              <a:t>，中文翻译为“图形处理器”。一个专门的图形核心处理器。</a:t>
            </a:r>
            <a:r>
              <a:rPr kumimoji="1" lang="en-US" altLang="zh-CN" sz="1200" b="0" i="0" kern="1200" dirty="0" smtClean="0">
                <a:solidFill>
                  <a:schemeClr val="tx1"/>
                </a:solidFill>
                <a:effectLst/>
                <a:latin typeface="Times New Roman" pitchFamily="18" charset="0"/>
                <a:ea typeface="宋体" pitchFamily="2" charset="-122"/>
                <a:cs typeface="+mn-cs"/>
              </a:rPr>
              <a:t>GPU</a:t>
            </a:r>
            <a:r>
              <a:rPr kumimoji="1" lang="zh-CN" altLang="en-US" sz="1200" b="0" i="0" kern="1200" dirty="0" smtClean="0">
                <a:solidFill>
                  <a:schemeClr val="tx1"/>
                </a:solidFill>
                <a:effectLst/>
                <a:latin typeface="Times New Roman" pitchFamily="18" charset="0"/>
                <a:ea typeface="宋体" pitchFamily="2" charset="-122"/>
                <a:cs typeface="+mn-cs"/>
              </a:rPr>
              <a:t>是显示卡的“大脑”，决定了该</a:t>
            </a:r>
            <a:r>
              <a:rPr kumimoji="1" lang="zh-CN" altLang="en-US" sz="1200" b="0" i="0" u="none" strike="noStrike" kern="1200" dirty="0" smtClean="0">
                <a:solidFill>
                  <a:schemeClr val="tx1"/>
                </a:solidFill>
                <a:effectLst/>
                <a:latin typeface="Times New Roman" pitchFamily="18" charset="0"/>
                <a:ea typeface="宋体" pitchFamily="2" charset="-122"/>
                <a:cs typeface="+mn-cs"/>
                <a:hlinkClick r:id="rId3"/>
              </a:rPr>
              <a:t>显卡</a:t>
            </a:r>
            <a:r>
              <a:rPr kumimoji="1" lang="zh-CN" altLang="en-US" sz="1200" b="0" i="0" kern="1200" dirty="0" smtClean="0">
                <a:solidFill>
                  <a:schemeClr val="tx1"/>
                </a:solidFill>
                <a:effectLst/>
                <a:latin typeface="Times New Roman" pitchFamily="18" charset="0"/>
                <a:ea typeface="宋体" pitchFamily="2" charset="-122"/>
                <a:cs typeface="+mn-cs"/>
              </a:rPr>
              <a:t>的档次和大部分性</a:t>
            </a:r>
            <a:endParaRPr lang="zh-CN" altLang="en-US" dirty="0"/>
          </a:p>
        </p:txBody>
      </p:sp>
      <p:sp>
        <p:nvSpPr>
          <p:cNvPr id="4" name="灯片编号占位符 3"/>
          <p:cNvSpPr>
            <a:spLocks noGrp="1"/>
          </p:cNvSpPr>
          <p:nvPr>
            <p:ph type="sldNum" sz="quarter" idx="10"/>
          </p:nvPr>
        </p:nvSpPr>
        <p:spPr/>
        <p:txBody>
          <a:bodyPr/>
          <a:lstStyle/>
          <a:p>
            <a:pPr>
              <a:defRPr/>
            </a:pPr>
            <a:fld id="{B4AD9251-16E8-4FE0-8FFB-FFF0533BDB86}" type="slidenum">
              <a:rPr lang="en-US" altLang="zh-CN" smtClean="0"/>
              <a:pPr>
                <a:defRPr/>
              </a:pPr>
              <a:t>76</a:t>
            </a:fld>
            <a:endParaRPr lang="en-US" altLang="zh-CN"/>
          </a:p>
        </p:txBody>
      </p:sp>
    </p:spTree>
    <p:extLst>
      <p:ext uri="{BB962C8B-B14F-4D97-AF65-F5344CB8AC3E}">
        <p14:creationId xmlns:p14="http://schemas.microsoft.com/office/powerpoint/2010/main" val="34487709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50938" y="692150"/>
            <a:ext cx="4556125" cy="34163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B4AD9251-16E8-4FE0-8FFB-FFF0533BDB86}" type="slidenum">
              <a:rPr lang="en-US" altLang="zh-CN" smtClean="0"/>
              <a:pPr>
                <a:defRPr/>
              </a:pPr>
              <a:t>80</a:t>
            </a:fld>
            <a:endParaRPr lang="en-US" altLang="zh-CN"/>
          </a:p>
        </p:txBody>
      </p:sp>
    </p:spTree>
    <p:extLst>
      <p:ext uri="{BB962C8B-B14F-4D97-AF65-F5344CB8AC3E}">
        <p14:creationId xmlns:p14="http://schemas.microsoft.com/office/powerpoint/2010/main" val="188971068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50938" y="692150"/>
            <a:ext cx="4556125" cy="3416300"/>
          </a:xfrm>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zh-CN" altLang="en-US" dirty="0" smtClean="0">
                <a:solidFill>
                  <a:schemeClr val="bg2"/>
                </a:solidFill>
              </a:rPr>
              <a:t>忽略对缓冲区访问的进程互斥问题</a:t>
            </a:r>
          </a:p>
          <a:p>
            <a:endParaRPr lang="zh-CN" altLang="en-US" dirty="0"/>
          </a:p>
        </p:txBody>
      </p:sp>
      <p:sp>
        <p:nvSpPr>
          <p:cNvPr id="4" name="灯片编号占位符 3"/>
          <p:cNvSpPr>
            <a:spLocks noGrp="1"/>
          </p:cNvSpPr>
          <p:nvPr>
            <p:ph type="sldNum" sz="quarter" idx="10"/>
          </p:nvPr>
        </p:nvSpPr>
        <p:spPr/>
        <p:txBody>
          <a:bodyPr/>
          <a:lstStyle/>
          <a:p>
            <a:pPr>
              <a:defRPr/>
            </a:pPr>
            <a:fld id="{B4AD9251-16E8-4FE0-8FFB-FFF0533BDB86}" type="slidenum">
              <a:rPr lang="en-US" altLang="zh-CN" smtClean="0"/>
              <a:pPr>
                <a:defRPr/>
              </a:pPr>
              <a:t>82</a:t>
            </a:fld>
            <a:endParaRPr lang="en-US" altLang="zh-CN"/>
          </a:p>
        </p:txBody>
      </p:sp>
    </p:spTree>
    <p:extLst>
      <p:ext uri="{BB962C8B-B14F-4D97-AF65-F5344CB8AC3E}">
        <p14:creationId xmlns:p14="http://schemas.microsoft.com/office/powerpoint/2010/main" val="274709688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50938" y="692150"/>
            <a:ext cx="4556125" cy="3416300"/>
          </a:xfrm>
        </p:spPr>
      </p:sp>
      <p:sp>
        <p:nvSpPr>
          <p:cNvPr id="3" name="备注占位符 2"/>
          <p:cNvSpPr>
            <a:spLocks noGrp="1"/>
          </p:cNvSpPr>
          <p:nvPr>
            <p:ph type="body" idx="1"/>
          </p:nvPr>
        </p:nvSpPr>
        <p:spPr/>
        <p:txBody>
          <a:bodyPr/>
          <a:lstStyle/>
          <a:p>
            <a:r>
              <a:rPr lang="zh-CN" altLang="en-US" dirty="0"/>
              <a:t>通信进程可能位于通过网络连接的不同计算机</a:t>
            </a:r>
            <a:endParaRPr lang="en-US" altLang="zh-CN" dirty="0"/>
          </a:p>
          <a:p>
            <a:r>
              <a:rPr lang="zh-CN" altLang="en-US" dirty="0"/>
              <a:t>如可以设计互联网聊天程序，参与者通过交换信息相互通信</a:t>
            </a:r>
          </a:p>
        </p:txBody>
      </p:sp>
      <p:sp>
        <p:nvSpPr>
          <p:cNvPr id="4" name="灯片编号占位符 3"/>
          <p:cNvSpPr>
            <a:spLocks noGrp="1"/>
          </p:cNvSpPr>
          <p:nvPr>
            <p:ph type="sldNum" sz="quarter" idx="5"/>
          </p:nvPr>
        </p:nvSpPr>
        <p:spPr/>
        <p:txBody>
          <a:bodyPr/>
          <a:lstStyle/>
          <a:p>
            <a:pPr>
              <a:defRPr/>
            </a:pPr>
            <a:fld id="{B4AD9251-16E8-4FE0-8FFB-FFF0533BDB86}" type="slidenum">
              <a:rPr lang="en-US" altLang="zh-CN" smtClean="0"/>
              <a:pPr>
                <a:defRPr/>
              </a:pPr>
              <a:t>83</a:t>
            </a:fld>
            <a:endParaRPr lang="en-US" altLang="zh-CN"/>
          </a:p>
        </p:txBody>
      </p:sp>
    </p:spTree>
    <p:extLst>
      <p:ext uri="{BB962C8B-B14F-4D97-AF65-F5344CB8AC3E}">
        <p14:creationId xmlns:p14="http://schemas.microsoft.com/office/powerpoint/2010/main" val="192228849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50938" y="692150"/>
            <a:ext cx="4556125" cy="3416300"/>
          </a:xfrm>
        </p:spPr>
      </p:sp>
      <p:sp>
        <p:nvSpPr>
          <p:cNvPr id="3" name="备注占位符 2"/>
          <p:cNvSpPr>
            <a:spLocks noGrp="1"/>
          </p:cNvSpPr>
          <p:nvPr>
            <p:ph type="body" idx="1"/>
          </p:nvPr>
        </p:nvSpPr>
        <p:spPr/>
        <p:txBody>
          <a:bodyPr/>
          <a:lstStyle/>
          <a:p>
            <a:r>
              <a:rPr lang="en-US" altLang="zh-CN" dirty="0">
                <a:solidFill>
                  <a:schemeClr val="bg2"/>
                </a:solidFill>
                <a:hlinkClick r:id="rId3"/>
              </a:rPr>
              <a:t>https://blog.csdn.net/C2681595858/article/details/80150044</a:t>
            </a:r>
            <a:endParaRPr lang="en-US" altLang="zh-CN" dirty="0">
              <a:solidFill>
                <a:schemeClr val="bg2"/>
              </a:solidFill>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zh-CN" altLang="en-US" dirty="0">
                <a:solidFill>
                  <a:schemeClr val="bg2"/>
                </a:solidFill>
              </a:rPr>
              <a:t>教材内容</a:t>
            </a:r>
            <a:r>
              <a:rPr lang="zh-CN" altLang="en-US" dirty="0" smtClean="0">
                <a:solidFill>
                  <a:schemeClr val="bg2"/>
                </a:solidFill>
              </a:rPr>
              <a:t>节选</a:t>
            </a:r>
            <a:r>
              <a:rPr lang="zh-CN" altLang="en-US" dirty="0" smtClean="0">
                <a:solidFill>
                  <a:schemeClr val="bg1"/>
                </a:solidFill>
                <a:ea typeface="楷体" panose="02010609060101010101" pitchFamily="49" charset="-122"/>
              </a:rPr>
              <a:t>不属于</a:t>
            </a:r>
            <a:r>
              <a:rPr lang="en-US" altLang="zh-CN" dirty="0" err="1" smtClean="0">
                <a:solidFill>
                  <a:schemeClr val="bg1"/>
                </a:solidFill>
                <a:ea typeface="楷体" panose="02010609060101010101" pitchFamily="49" charset="-122"/>
              </a:rPr>
              <a:t>WindowsAPI</a:t>
            </a:r>
            <a:endParaRPr lang="en-US" altLang="zh-CN" dirty="0" smtClean="0">
              <a:solidFill>
                <a:schemeClr val="bg1"/>
              </a:solidFill>
              <a:ea typeface="楷体" panose="02010609060101010101" pitchFamily="49" charset="-122"/>
            </a:endParaRPr>
          </a:p>
          <a:p>
            <a:endParaRPr lang="zh-CN" altLang="en-US" dirty="0">
              <a:solidFill>
                <a:schemeClr val="bg2"/>
              </a:solidFill>
            </a:endParaRPr>
          </a:p>
          <a:p>
            <a:endParaRPr lang="zh-CN" altLang="en-US" dirty="0"/>
          </a:p>
        </p:txBody>
      </p:sp>
      <p:sp>
        <p:nvSpPr>
          <p:cNvPr id="4" name="灯片编号占位符 3"/>
          <p:cNvSpPr>
            <a:spLocks noGrp="1"/>
          </p:cNvSpPr>
          <p:nvPr>
            <p:ph type="sldNum" sz="quarter" idx="5"/>
          </p:nvPr>
        </p:nvSpPr>
        <p:spPr/>
        <p:txBody>
          <a:bodyPr/>
          <a:lstStyle/>
          <a:p>
            <a:pPr>
              <a:defRPr/>
            </a:pPr>
            <a:fld id="{B4AD9251-16E8-4FE0-8FFB-FFF0533BDB86}" type="slidenum">
              <a:rPr lang="en-US" altLang="zh-CN" smtClean="0"/>
              <a:pPr>
                <a:defRPr/>
              </a:pPr>
              <a:t>86</a:t>
            </a:fld>
            <a:endParaRPr lang="en-US" altLang="zh-CN"/>
          </a:p>
        </p:txBody>
      </p:sp>
    </p:spTree>
    <p:extLst>
      <p:ext uri="{BB962C8B-B14F-4D97-AF65-F5344CB8AC3E}">
        <p14:creationId xmlns:p14="http://schemas.microsoft.com/office/powerpoint/2010/main" val="20675311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50938" y="692150"/>
            <a:ext cx="4556125" cy="3416300"/>
          </a:xfrm>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zh-CN" altLang="en-US" sz="1200" dirty="0" smtClean="0">
                <a:solidFill>
                  <a:srgbClr val="800000"/>
                </a:solidFill>
                <a:latin typeface="楷体_GB2312" panose="02010609030101010101" pitchFamily="49" charset="-122"/>
                <a:ea typeface="楷体_GB2312" panose="02010609030101010101" pitchFamily="49" charset="-122"/>
              </a:rPr>
              <a:t>转换过程中除了要使用不同的</a:t>
            </a:r>
            <a:r>
              <a:rPr lang="zh-CN" altLang="en-US" sz="1200" smtClean="0">
                <a:solidFill>
                  <a:srgbClr val="800000"/>
                </a:solidFill>
                <a:latin typeface="楷体_GB2312" panose="02010609030101010101" pitchFamily="49" charset="-122"/>
                <a:ea typeface="楷体_GB2312" panose="02010609030101010101" pitchFamily="49" charset="-122"/>
              </a:rPr>
              <a:t>控制过程</a:t>
            </a:r>
            <a:r>
              <a:rPr lang="zh-CN" altLang="en-US" sz="1200" smtClean="0">
                <a:latin typeface="楷体_GB2312" panose="02010609030101010101" pitchFamily="49" charset="-122"/>
                <a:ea typeface="楷体_GB2312" panose="02010609030101010101" pitchFamily="49" charset="-122"/>
              </a:rPr>
              <a:t>，</a:t>
            </a:r>
            <a:r>
              <a:rPr lang="zh-CN" altLang="en-US" sz="1200" dirty="0" smtClean="0">
                <a:solidFill>
                  <a:srgbClr val="FF3300"/>
                </a:solidFill>
                <a:latin typeface="楷体_GB2312" panose="02010609030101010101" pitchFamily="49" charset="-122"/>
                <a:ea typeface="楷体_GB2312" panose="02010609030101010101" pitchFamily="49" charset="-122"/>
              </a:rPr>
              <a:t>有时还要借助于硬件触发器才能完成。</a:t>
            </a:r>
          </a:p>
          <a:p>
            <a:endParaRPr lang="zh-CN" altLang="en-US" dirty="0"/>
          </a:p>
        </p:txBody>
      </p:sp>
      <p:sp>
        <p:nvSpPr>
          <p:cNvPr id="4" name="灯片编号占位符 3"/>
          <p:cNvSpPr>
            <a:spLocks noGrp="1"/>
          </p:cNvSpPr>
          <p:nvPr>
            <p:ph type="sldNum" sz="quarter" idx="5"/>
          </p:nvPr>
        </p:nvSpPr>
        <p:spPr/>
        <p:txBody>
          <a:bodyPr/>
          <a:lstStyle/>
          <a:p>
            <a:pPr>
              <a:defRPr/>
            </a:pPr>
            <a:fld id="{B4AD9251-16E8-4FE0-8FFB-FFF0533BDB86}" type="slidenum">
              <a:rPr lang="en-US" altLang="zh-CN" smtClean="0"/>
              <a:pPr>
                <a:defRPr/>
              </a:pPr>
              <a:t>18</a:t>
            </a:fld>
            <a:endParaRPr lang="en-US" altLang="zh-CN"/>
          </a:p>
        </p:txBody>
      </p:sp>
    </p:spTree>
    <p:extLst>
      <p:ext uri="{BB962C8B-B14F-4D97-AF65-F5344CB8AC3E}">
        <p14:creationId xmlns:p14="http://schemas.microsoft.com/office/powerpoint/2010/main" val="19664279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50938" y="692150"/>
            <a:ext cx="4556125" cy="3416300"/>
          </a:xfrm>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altLang="zh-CN" dirty="0"/>
              <a:t>Windows</a:t>
            </a:r>
            <a:r>
              <a:rPr lang="zh-CN" altLang="en-US" dirty="0"/>
              <a:t>下的有名管道允许字节流和消息</a:t>
            </a:r>
            <a:r>
              <a:rPr lang="zh-CN" altLang="en-US" dirty="0" smtClean="0"/>
              <a:t>流</a:t>
            </a:r>
            <a:endParaRPr lang="en-US" altLang="zh-CN" dirty="0" smtClean="0"/>
          </a:p>
          <a:p>
            <a:pPr marL="0" marR="0" lvl="0" indent="0" algn="l" defTabSz="914400" rtl="0" eaLnBrk="0" fontAlgn="base" latinLnBrk="0" hangingPunct="0">
              <a:lnSpc>
                <a:spcPct val="100000"/>
              </a:lnSpc>
              <a:spcBef>
                <a:spcPct val="30000"/>
              </a:spcBef>
              <a:spcAft>
                <a:spcPct val="0"/>
              </a:spcAft>
              <a:buClrTx/>
              <a:buSzTx/>
              <a:buFontTx/>
              <a:buNone/>
              <a:tabLst/>
              <a:defRPr/>
            </a:pPr>
            <a:r>
              <a:rPr lang="zh-CN" altLang="en-US" sz="1200" dirty="0" smtClean="0">
                <a:solidFill>
                  <a:schemeClr val="bg1"/>
                </a:solidFill>
                <a:ea typeface="楷体" panose="02010609060101010101" pitchFamily="49" charset="-122"/>
              </a:rPr>
              <a:t>基于字节流</a:t>
            </a:r>
            <a:r>
              <a:rPr lang="zh-CN" altLang="en-US" sz="1200" dirty="0" smtClean="0">
                <a:solidFill>
                  <a:schemeClr val="bg1"/>
                </a:solidFill>
                <a:latin typeface="+mn-lt"/>
                <a:ea typeface="楷体" panose="02010609060101010101" pitchFamily="49" charset="-122"/>
              </a:rPr>
              <a:t>（</a:t>
            </a:r>
            <a:r>
              <a:rPr lang="en-US" altLang="zh-CN" sz="1200" dirty="0" smtClean="0">
                <a:solidFill>
                  <a:schemeClr val="bg1"/>
                </a:solidFill>
                <a:latin typeface="+mn-lt"/>
                <a:ea typeface="楷体" panose="02010609060101010101" pitchFamily="49" charset="-122"/>
              </a:rPr>
              <a:t>UNIX</a:t>
            </a:r>
            <a:r>
              <a:rPr lang="zh-CN" altLang="en-US" sz="1200" dirty="0" smtClean="0">
                <a:solidFill>
                  <a:schemeClr val="bg1"/>
                </a:solidFill>
                <a:latin typeface="+mn-lt"/>
                <a:ea typeface="楷体" panose="02010609060101010101" pitchFamily="49" charset="-122"/>
              </a:rPr>
              <a:t>）</a:t>
            </a:r>
            <a:endParaRPr lang="en-US" altLang="zh-CN" sz="1200" dirty="0" smtClean="0">
              <a:solidFill>
                <a:schemeClr val="bg1"/>
              </a:solidFill>
              <a:latin typeface="+mn-lt"/>
              <a:ea typeface="楷体" panose="02010609060101010101" pitchFamily="49" charset="-122"/>
            </a:endParaRPr>
          </a:p>
          <a:p>
            <a:r>
              <a:rPr lang="zh-CN" altLang="en-US" dirty="0" smtClean="0"/>
              <a:t>半双工：数据在一个时间内只能按一个方向传输</a:t>
            </a:r>
            <a:endParaRPr lang="en-US" altLang="zh-CN" dirty="0" smtClean="0"/>
          </a:p>
          <a:p>
            <a:pPr marL="0" marR="0" lvl="0" indent="0" algn="l" defTabSz="914400" rtl="0" eaLnBrk="0" fontAlgn="base" latinLnBrk="0" hangingPunct="0">
              <a:lnSpc>
                <a:spcPct val="100000"/>
              </a:lnSpc>
              <a:spcBef>
                <a:spcPct val="30000"/>
              </a:spcBef>
              <a:spcAft>
                <a:spcPct val="0"/>
              </a:spcAft>
              <a:buClrTx/>
              <a:buSzTx/>
              <a:buFontTx/>
              <a:buNone/>
              <a:tabLst/>
              <a:defRPr/>
            </a:pPr>
            <a:r>
              <a:rPr lang="zh-CN" altLang="en-US" dirty="0" smtClean="0"/>
              <a:t>双工：：数据在一个时间内可在两个方向传输</a:t>
            </a:r>
            <a:endParaRPr lang="en-US" altLang="zh-CN" dirty="0" smtClean="0"/>
          </a:p>
          <a:p>
            <a:endParaRPr lang="zh-CN" altLang="en-US" dirty="0"/>
          </a:p>
        </p:txBody>
      </p:sp>
      <p:sp>
        <p:nvSpPr>
          <p:cNvPr id="4" name="灯片编号占位符 3"/>
          <p:cNvSpPr>
            <a:spLocks noGrp="1"/>
          </p:cNvSpPr>
          <p:nvPr>
            <p:ph type="sldNum" sz="quarter" idx="5"/>
          </p:nvPr>
        </p:nvSpPr>
        <p:spPr/>
        <p:txBody>
          <a:bodyPr/>
          <a:lstStyle/>
          <a:p>
            <a:pPr>
              <a:defRPr/>
            </a:pPr>
            <a:fld id="{B4AD9251-16E8-4FE0-8FFB-FFF0533BDB86}" type="slidenum">
              <a:rPr lang="en-US" altLang="zh-CN" smtClean="0"/>
              <a:pPr>
                <a:defRPr/>
              </a:pPr>
              <a:t>88</a:t>
            </a:fld>
            <a:endParaRPr lang="en-US" altLang="zh-CN"/>
          </a:p>
        </p:txBody>
      </p:sp>
    </p:spTree>
    <p:extLst>
      <p:ext uri="{BB962C8B-B14F-4D97-AF65-F5344CB8AC3E}">
        <p14:creationId xmlns:p14="http://schemas.microsoft.com/office/powerpoint/2010/main" val="198670158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50938" y="692150"/>
            <a:ext cx="4556125" cy="3416300"/>
          </a:xfrm>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 typeface="Arial" panose="020B0604020202020204" pitchFamily="34" charset="0"/>
              <a:buNone/>
              <a:tabLst/>
              <a:defRPr/>
            </a:pPr>
            <a:r>
              <a:rPr kumimoji="1" lang="zh-CN" altLang="en-US" sz="800" kern="1200" dirty="0" smtClean="0">
                <a:solidFill>
                  <a:schemeClr val="bg1"/>
                </a:solidFill>
                <a:latin typeface="Times New Roman" pitchFamily="18" charset="0"/>
                <a:ea typeface="楷体" panose="02010609060101010101" pitchFamily="49" charset="-122"/>
                <a:cs typeface="+mn-cs"/>
              </a:rPr>
              <a:t>只用于同一机器的进程间通信</a:t>
            </a:r>
            <a:endParaRPr kumimoji="1" lang="en-US" altLang="zh-CN" sz="800" kern="1200" dirty="0" smtClean="0">
              <a:solidFill>
                <a:schemeClr val="bg1"/>
              </a:solidFill>
              <a:latin typeface="Times New Roman" pitchFamily="18" charset="0"/>
              <a:ea typeface="楷体" panose="02010609060101010101" pitchFamily="49" charset="-122"/>
              <a:cs typeface="+mn-cs"/>
            </a:endParaRPr>
          </a:p>
          <a:p>
            <a:r>
              <a:rPr lang="zh-CN" altLang="en-US" dirty="0" smtClean="0"/>
              <a:t>只</a:t>
            </a:r>
            <a:r>
              <a:rPr lang="zh-CN" altLang="en-US" dirty="0"/>
              <a:t>提供单向通信</a:t>
            </a:r>
            <a:r>
              <a:rPr lang="zh-CN" altLang="en-US" dirty="0" smtClean="0"/>
              <a:t>，两</a:t>
            </a:r>
            <a:r>
              <a:rPr lang="zh-CN" altLang="en-US" dirty="0"/>
              <a:t>个进程都能访问这个文件，假设进程</a:t>
            </a:r>
            <a:r>
              <a:rPr lang="en-US" altLang="zh-CN" dirty="0"/>
              <a:t>1</a:t>
            </a:r>
            <a:r>
              <a:rPr lang="zh-CN" altLang="en-US" dirty="0"/>
              <a:t>往文件内写东西，那么进程</a:t>
            </a:r>
            <a:r>
              <a:rPr lang="en-US" altLang="zh-CN" dirty="0"/>
              <a:t>2 </a:t>
            </a:r>
            <a:r>
              <a:rPr lang="zh-CN" altLang="en-US" dirty="0"/>
              <a:t>就只能读取文件的内容。 </a:t>
            </a:r>
            <a:r>
              <a:rPr lang="zh-CN" altLang="en-US" dirty="0" smtClean="0"/>
              <a:t>③</a:t>
            </a:r>
            <a:r>
              <a:rPr lang="zh-CN" altLang="en-US" dirty="0"/>
              <a:t>管道是基于字节流来通信的 ④依赖于文件系统，它的生命周期随进程的结束结束（随进程） ⑤其本身自带同步互斥效果</a:t>
            </a:r>
          </a:p>
        </p:txBody>
      </p:sp>
      <p:sp>
        <p:nvSpPr>
          <p:cNvPr id="4" name="灯片编号占位符 3"/>
          <p:cNvSpPr>
            <a:spLocks noGrp="1"/>
          </p:cNvSpPr>
          <p:nvPr>
            <p:ph type="sldNum" sz="quarter" idx="5"/>
          </p:nvPr>
        </p:nvSpPr>
        <p:spPr/>
        <p:txBody>
          <a:bodyPr/>
          <a:lstStyle/>
          <a:p>
            <a:pPr>
              <a:defRPr/>
            </a:pPr>
            <a:fld id="{B4AD9251-16E8-4FE0-8FFB-FFF0533BDB86}" type="slidenum">
              <a:rPr lang="en-US" altLang="zh-CN" smtClean="0"/>
              <a:pPr>
                <a:defRPr/>
              </a:pPr>
              <a:t>89</a:t>
            </a:fld>
            <a:endParaRPr lang="en-US" altLang="zh-CN"/>
          </a:p>
        </p:txBody>
      </p:sp>
    </p:spTree>
    <p:extLst>
      <p:ext uri="{BB962C8B-B14F-4D97-AF65-F5344CB8AC3E}">
        <p14:creationId xmlns:p14="http://schemas.microsoft.com/office/powerpoint/2010/main" val="348764833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50938" y="692150"/>
            <a:ext cx="4556125" cy="3416300"/>
          </a:xfrm>
        </p:spPr>
      </p:sp>
      <p:sp>
        <p:nvSpPr>
          <p:cNvPr id="3" name="备注占位符 2"/>
          <p:cNvSpPr>
            <a:spLocks noGrp="1"/>
          </p:cNvSpPr>
          <p:nvPr>
            <p:ph type="body" idx="1"/>
          </p:nvPr>
        </p:nvSpPr>
        <p:spPr/>
        <p:txBody>
          <a:bodyPr/>
          <a:lstStyle/>
          <a:p>
            <a:r>
              <a:rPr kumimoji="1" lang="zh-CN" altLang="en-US" sz="1200" b="0" i="0" kern="1200" dirty="0">
                <a:solidFill>
                  <a:schemeClr val="tx1"/>
                </a:solidFill>
                <a:effectLst/>
                <a:latin typeface="Times New Roman" pitchFamily="18" charset="0"/>
                <a:ea typeface="宋体" pitchFamily="2" charset="-122"/>
                <a:cs typeface="+mn-cs"/>
              </a:rPr>
              <a:t>为了使任意两个进程之间能够通信，就提出了命名管道（</a:t>
            </a:r>
            <a:r>
              <a:rPr kumimoji="1" lang="en-US" altLang="zh-CN" sz="1200" b="0" i="0" kern="1200" dirty="0">
                <a:solidFill>
                  <a:schemeClr val="tx1"/>
                </a:solidFill>
                <a:effectLst/>
                <a:latin typeface="Times New Roman" pitchFamily="18" charset="0"/>
                <a:ea typeface="宋体" pitchFamily="2" charset="-122"/>
                <a:cs typeface="+mn-cs"/>
              </a:rPr>
              <a:t>named pipe </a:t>
            </a:r>
            <a:r>
              <a:rPr kumimoji="1" lang="zh-CN" altLang="en-US" sz="1200" b="0" i="0" kern="1200" dirty="0">
                <a:solidFill>
                  <a:schemeClr val="tx1"/>
                </a:solidFill>
                <a:effectLst/>
                <a:latin typeface="Times New Roman" pitchFamily="18" charset="0"/>
                <a:ea typeface="宋体" pitchFamily="2" charset="-122"/>
                <a:cs typeface="+mn-cs"/>
              </a:rPr>
              <a:t>或 </a:t>
            </a:r>
            <a:r>
              <a:rPr kumimoji="1" lang="en-US" altLang="zh-CN" sz="1200" b="0" i="0" kern="1200" dirty="0">
                <a:solidFill>
                  <a:schemeClr val="tx1"/>
                </a:solidFill>
                <a:effectLst/>
                <a:latin typeface="Times New Roman" pitchFamily="18" charset="0"/>
                <a:ea typeface="宋体" pitchFamily="2" charset="-122"/>
                <a:cs typeface="+mn-cs"/>
              </a:rPr>
              <a:t>FIFO</a:t>
            </a:r>
            <a:r>
              <a:rPr kumimoji="1" lang="zh-CN" altLang="en-US" sz="1200" b="0" i="0" kern="1200" dirty="0">
                <a:solidFill>
                  <a:schemeClr val="tx1"/>
                </a:solidFill>
                <a:effectLst/>
                <a:latin typeface="Times New Roman" pitchFamily="18" charset="0"/>
                <a:ea typeface="宋体" pitchFamily="2" charset="-122"/>
                <a:cs typeface="+mn-cs"/>
              </a:rPr>
              <a:t>）。</a:t>
            </a:r>
            <a:endParaRPr lang="zh-CN" altLang="en-US" dirty="0"/>
          </a:p>
        </p:txBody>
      </p:sp>
      <p:sp>
        <p:nvSpPr>
          <p:cNvPr id="4" name="灯片编号占位符 3"/>
          <p:cNvSpPr>
            <a:spLocks noGrp="1"/>
          </p:cNvSpPr>
          <p:nvPr>
            <p:ph type="sldNum" sz="quarter" idx="5"/>
          </p:nvPr>
        </p:nvSpPr>
        <p:spPr/>
        <p:txBody>
          <a:bodyPr/>
          <a:lstStyle/>
          <a:p>
            <a:pPr>
              <a:defRPr/>
            </a:pPr>
            <a:fld id="{B4AD9251-16E8-4FE0-8FFB-FFF0533BDB86}" type="slidenum">
              <a:rPr lang="en-US" altLang="zh-CN" smtClean="0"/>
              <a:pPr>
                <a:defRPr/>
              </a:pPr>
              <a:t>90</a:t>
            </a:fld>
            <a:endParaRPr lang="en-US" altLang="zh-CN"/>
          </a:p>
        </p:txBody>
      </p:sp>
    </p:spTree>
    <p:extLst>
      <p:ext uri="{BB962C8B-B14F-4D97-AF65-F5344CB8AC3E}">
        <p14:creationId xmlns:p14="http://schemas.microsoft.com/office/powerpoint/2010/main" val="37434701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50938" y="692150"/>
            <a:ext cx="4556125" cy="3416300"/>
          </a:xfrm>
        </p:spPr>
      </p:sp>
      <p:sp>
        <p:nvSpPr>
          <p:cNvPr id="3" name="备注占位符 2"/>
          <p:cNvSpPr>
            <a:spLocks noGrp="1"/>
          </p:cNvSpPr>
          <p:nvPr>
            <p:ph type="body" idx="1"/>
          </p:nvPr>
        </p:nvSpPr>
        <p:spPr/>
        <p:txBody>
          <a:bodyPr/>
          <a:lstStyle/>
          <a:p>
            <a:endParaRPr kumimoji="1" lang="zh-CN" altLang="en-US" sz="1200" b="1" i="0" kern="1200" dirty="0">
              <a:solidFill>
                <a:schemeClr val="tx1"/>
              </a:solidFill>
              <a:effectLst/>
              <a:latin typeface="Times New Roman" pitchFamily="18" charset="0"/>
              <a:ea typeface="宋体" pitchFamily="2" charset="-122"/>
              <a:cs typeface="+mn-cs"/>
            </a:endParaRPr>
          </a:p>
        </p:txBody>
      </p:sp>
      <p:sp>
        <p:nvSpPr>
          <p:cNvPr id="4" name="灯片编号占位符 3"/>
          <p:cNvSpPr>
            <a:spLocks noGrp="1"/>
          </p:cNvSpPr>
          <p:nvPr>
            <p:ph type="sldNum" sz="quarter" idx="10"/>
          </p:nvPr>
        </p:nvSpPr>
        <p:spPr/>
        <p:txBody>
          <a:bodyPr/>
          <a:lstStyle/>
          <a:p>
            <a:pPr>
              <a:defRPr/>
            </a:pPr>
            <a:fld id="{B4AD9251-16E8-4FE0-8FFB-FFF0533BDB86}" type="slidenum">
              <a:rPr lang="en-US" altLang="zh-CN" smtClean="0"/>
              <a:pPr>
                <a:defRPr/>
              </a:pPr>
              <a:t>91</a:t>
            </a:fld>
            <a:endParaRPr lang="en-US" altLang="zh-CN"/>
          </a:p>
        </p:txBody>
      </p:sp>
    </p:spTree>
    <p:extLst>
      <p:ext uri="{BB962C8B-B14F-4D97-AF65-F5344CB8AC3E}">
        <p14:creationId xmlns:p14="http://schemas.microsoft.com/office/powerpoint/2010/main" val="94595395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50938" y="692150"/>
            <a:ext cx="4556125" cy="34163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B4AD9251-16E8-4FE0-8FFB-FFF0533BDB86}" type="slidenum">
              <a:rPr lang="en-US" altLang="zh-CN" smtClean="0"/>
              <a:pPr>
                <a:defRPr/>
              </a:pPr>
              <a:t>93</a:t>
            </a:fld>
            <a:endParaRPr lang="en-US" altLang="zh-CN"/>
          </a:p>
        </p:txBody>
      </p:sp>
    </p:spTree>
    <p:extLst>
      <p:ext uri="{BB962C8B-B14F-4D97-AF65-F5344CB8AC3E}">
        <p14:creationId xmlns:p14="http://schemas.microsoft.com/office/powerpoint/2010/main" val="327749927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50938" y="692150"/>
            <a:ext cx="4556125" cy="34163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B4AD9251-16E8-4FE0-8FFB-FFF0533BDB86}" type="slidenum">
              <a:rPr lang="en-US" altLang="zh-CN" smtClean="0"/>
              <a:pPr>
                <a:defRPr/>
              </a:pPr>
              <a:t>95</a:t>
            </a:fld>
            <a:endParaRPr lang="en-US" altLang="zh-CN"/>
          </a:p>
        </p:txBody>
      </p:sp>
    </p:spTree>
    <p:extLst>
      <p:ext uri="{BB962C8B-B14F-4D97-AF65-F5344CB8AC3E}">
        <p14:creationId xmlns:p14="http://schemas.microsoft.com/office/powerpoint/2010/main" val="20763071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50938" y="692150"/>
            <a:ext cx="4556125" cy="34163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B4AD9251-16E8-4FE0-8FFB-FFF0533BDB86}" type="slidenum">
              <a:rPr lang="en-US" altLang="zh-CN" smtClean="0"/>
              <a:pPr>
                <a:defRPr/>
              </a:pPr>
              <a:t>96</a:t>
            </a:fld>
            <a:endParaRPr lang="en-US" altLang="zh-CN"/>
          </a:p>
        </p:txBody>
      </p:sp>
    </p:spTree>
    <p:extLst>
      <p:ext uri="{BB962C8B-B14F-4D97-AF65-F5344CB8AC3E}">
        <p14:creationId xmlns:p14="http://schemas.microsoft.com/office/powerpoint/2010/main" val="16448743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50938" y="692150"/>
            <a:ext cx="4556125" cy="3416300"/>
          </a:xfrm>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altLang="zh-CN" dirty="0"/>
              <a:t>Linux</a:t>
            </a:r>
            <a:r>
              <a:rPr lang="zh-CN" altLang="en-US" dirty="0"/>
              <a:t>的某个版本的</a:t>
            </a:r>
            <a:r>
              <a:rPr lang="en-US" altLang="zh-CN" dirty="0"/>
              <a:t>: </a:t>
            </a:r>
            <a:r>
              <a:rPr lang="zh-CN" altLang="en-US" dirty="0"/>
              <a:t>结构体的定义 </a:t>
            </a:r>
            <a:r>
              <a:rPr lang="en-US" altLang="zh-CN" dirty="0"/>
              <a:t>327</a:t>
            </a:r>
            <a:r>
              <a:rPr lang="zh-CN" altLang="en-US" dirty="0"/>
              <a:t>行</a:t>
            </a:r>
          </a:p>
          <a:p>
            <a:endParaRPr lang="zh-CN" altLang="en-US" dirty="0"/>
          </a:p>
        </p:txBody>
      </p:sp>
      <p:sp>
        <p:nvSpPr>
          <p:cNvPr id="4" name="灯片编号占位符 3"/>
          <p:cNvSpPr>
            <a:spLocks noGrp="1"/>
          </p:cNvSpPr>
          <p:nvPr>
            <p:ph type="sldNum" sz="quarter" idx="5"/>
          </p:nvPr>
        </p:nvSpPr>
        <p:spPr/>
        <p:txBody>
          <a:bodyPr/>
          <a:lstStyle/>
          <a:p>
            <a:pPr>
              <a:defRPr/>
            </a:pPr>
            <a:fld id="{B4AD9251-16E8-4FE0-8FFB-FFF0533BDB86}" type="slidenum">
              <a:rPr lang="en-US" altLang="zh-CN" smtClean="0"/>
              <a:pPr>
                <a:defRPr/>
              </a:pPr>
              <a:t>22</a:t>
            </a:fld>
            <a:endParaRPr lang="en-US" altLang="zh-CN"/>
          </a:p>
        </p:txBody>
      </p:sp>
    </p:spTree>
    <p:extLst>
      <p:ext uri="{BB962C8B-B14F-4D97-AF65-F5344CB8AC3E}">
        <p14:creationId xmlns:p14="http://schemas.microsoft.com/office/powerpoint/2010/main" val="1493647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50938" y="692150"/>
            <a:ext cx="4556125" cy="3416300"/>
          </a:xfrm>
        </p:spPr>
      </p:sp>
      <p:sp>
        <p:nvSpPr>
          <p:cNvPr id="3" name="备注占位符 2"/>
          <p:cNvSpPr>
            <a:spLocks noGrp="1"/>
          </p:cNvSpPr>
          <p:nvPr>
            <p:ph type="body" idx="1"/>
          </p:nvPr>
        </p:nvSpPr>
        <p:spPr/>
        <p:txBody>
          <a:bodyPr/>
          <a:lstStyle/>
          <a:p>
            <a:r>
              <a:rPr lang="zh-CN" altLang="en-US" dirty="0"/>
              <a:t>由于电池寿命和内存使用等原因，</a:t>
            </a:r>
            <a:r>
              <a:rPr lang="en-US" altLang="zh-CN" dirty="0"/>
              <a:t>Apple</a:t>
            </a:r>
            <a:r>
              <a:rPr lang="zh-CN" altLang="en-US" dirty="0"/>
              <a:t>可能会限制多任务</a:t>
            </a:r>
          </a:p>
        </p:txBody>
      </p:sp>
      <p:sp>
        <p:nvSpPr>
          <p:cNvPr id="4" name="灯片编号占位符 3"/>
          <p:cNvSpPr>
            <a:spLocks noGrp="1"/>
          </p:cNvSpPr>
          <p:nvPr>
            <p:ph type="sldNum" sz="quarter" idx="5"/>
          </p:nvPr>
        </p:nvSpPr>
        <p:spPr/>
        <p:txBody>
          <a:bodyPr/>
          <a:lstStyle/>
          <a:p>
            <a:pPr>
              <a:defRPr/>
            </a:pPr>
            <a:fld id="{B4AD9251-16E8-4FE0-8FFB-FFF0533BDB86}" type="slidenum">
              <a:rPr lang="en-US" altLang="zh-CN" smtClean="0"/>
              <a:pPr>
                <a:defRPr/>
              </a:pPr>
              <a:t>31</a:t>
            </a:fld>
            <a:endParaRPr lang="en-US" altLang="zh-CN"/>
          </a:p>
        </p:txBody>
      </p:sp>
    </p:spTree>
    <p:extLst>
      <p:ext uri="{BB962C8B-B14F-4D97-AF65-F5344CB8AC3E}">
        <p14:creationId xmlns:p14="http://schemas.microsoft.com/office/powerpoint/2010/main" val="19538926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50938" y="692150"/>
            <a:ext cx="4556125" cy="34163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B4AD9251-16E8-4FE0-8FFB-FFF0533BDB86}" type="slidenum">
              <a:rPr lang="en-US" altLang="zh-CN" smtClean="0"/>
              <a:pPr>
                <a:defRPr/>
              </a:pPr>
              <a:t>34</a:t>
            </a:fld>
            <a:endParaRPr lang="en-US" altLang="zh-CN"/>
          </a:p>
        </p:txBody>
      </p:sp>
    </p:spTree>
    <p:extLst>
      <p:ext uri="{BB962C8B-B14F-4D97-AF65-F5344CB8AC3E}">
        <p14:creationId xmlns:p14="http://schemas.microsoft.com/office/powerpoint/2010/main" val="5358840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50938" y="692150"/>
            <a:ext cx="4556125" cy="34163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B4AD9251-16E8-4FE0-8FFB-FFF0533BDB86}" type="slidenum">
              <a:rPr lang="en-US" altLang="zh-CN" smtClean="0"/>
              <a:pPr>
                <a:defRPr/>
              </a:pPr>
              <a:t>36</a:t>
            </a:fld>
            <a:endParaRPr lang="en-US" altLang="zh-CN"/>
          </a:p>
        </p:txBody>
      </p:sp>
    </p:spTree>
    <p:extLst>
      <p:ext uri="{BB962C8B-B14F-4D97-AF65-F5344CB8AC3E}">
        <p14:creationId xmlns:p14="http://schemas.microsoft.com/office/powerpoint/2010/main" val="20607957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50938" y="692150"/>
            <a:ext cx="4556125" cy="34163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B4AD9251-16E8-4FE0-8FFB-FFF0533BDB86}" type="slidenum">
              <a:rPr lang="en-US" altLang="zh-CN" smtClean="0"/>
              <a:pPr>
                <a:defRPr/>
              </a:pPr>
              <a:t>38</a:t>
            </a:fld>
            <a:endParaRPr lang="en-US" altLang="zh-CN"/>
          </a:p>
        </p:txBody>
      </p:sp>
    </p:spTree>
    <p:extLst>
      <p:ext uri="{BB962C8B-B14F-4D97-AF65-F5344CB8AC3E}">
        <p14:creationId xmlns:p14="http://schemas.microsoft.com/office/powerpoint/2010/main" val="40522783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grpSp>
        <p:nvGrpSpPr>
          <p:cNvPr id="4" name="Group 33"/>
          <p:cNvGrpSpPr>
            <a:grpSpLocks/>
          </p:cNvGrpSpPr>
          <p:nvPr/>
        </p:nvGrpSpPr>
        <p:grpSpPr bwMode="auto">
          <a:xfrm>
            <a:off x="0" y="0"/>
            <a:ext cx="1085850" cy="6854825"/>
            <a:chOff x="0" y="0"/>
            <a:chExt cx="684" cy="4318"/>
          </a:xfrm>
        </p:grpSpPr>
        <p:sp>
          <p:nvSpPr>
            <p:cNvPr id="5" name="Rectangle 2"/>
            <p:cNvSpPr>
              <a:spLocks noChangeArrowheads="1"/>
            </p:cNvSpPr>
            <p:nvPr/>
          </p:nvSpPr>
          <p:spPr bwMode="invGray">
            <a:xfrm>
              <a:off x="0" y="0"/>
              <a:ext cx="684" cy="4318"/>
            </a:xfrm>
            <a:prstGeom prst="rect">
              <a:avLst/>
            </a:prstGeom>
            <a:gradFill rotWithShape="0">
              <a:gsLst>
                <a:gs pos="0">
                  <a:schemeClr val="bg1"/>
                </a:gs>
                <a:gs pos="50000">
                  <a:schemeClr val="bg2"/>
                </a:gs>
                <a:gs pos="100000">
                  <a:schemeClr val="bg1"/>
                </a:gs>
              </a:gsLst>
              <a:lin ang="5400000" scaled="1"/>
            </a:gradFill>
            <a:ln w="9525">
              <a:noFill/>
              <a:miter lim="800000"/>
              <a:headEnd/>
              <a:tailEnd/>
            </a:ln>
            <a:effectLst/>
          </p:spPr>
          <p:txBody>
            <a:bodyPr wrap="none" anchor="ctr"/>
            <a:lstStyle/>
            <a:p>
              <a:pPr>
                <a:lnSpc>
                  <a:spcPct val="110000"/>
                </a:lnSpc>
                <a:spcBef>
                  <a:spcPct val="20000"/>
                </a:spcBef>
                <a:buClr>
                  <a:schemeClr val="folHlink"/>
                </a:buClr>
                <a:buSzPct val="75000"/>
                <a:buFont typeface="Monotype Sorts" pitchFamily="2" charset="2"/>
                <a:buNone/>
                <a:defRPr/>
              </a:pPr>
              <a:endParaRPr lang="zh-CN" altLang="en-US">
                <a:effectLst>
                  <a:outerShdw blurRad="38100" dist="38100" dir="2700000" algn="tl">
                    <a:srgbClr val="000000">
                      <a:alpha val="43137"/>
                    </a:srgbClr>
                  </a:outerShdw>
                </a:effectLst>
              </a:endParaRPr>
            </a:p>
          </p:txBody>
        </p:sp>
        <p:grpSp>
          <p:nvGrpSpPr>
            <p:cNvPr id="6" name="Group 32"/>
            <p:cNvGrpSpPr>
              <a:grpSpLocks/>
            </p:cNvGrpSpPr>
            <p:nvPr/>
          </p:nvGrpSpPr>
          <p:grpSpPr bwMode="auto">
            <a:xfrm>
              <a:off x="48" y="103"/>
              <a:ext cx="96" cy="4126"/>
              <a:chOff x="48" y="103"/>
              <a:chExt cx="96" cy="4126"/>
            </a:xfrm>
          </p:grpSpPr>
          <p:sp>
            <p:nvSpPr>
              <p:cNvPr id="7" name="Rectangle 3"/>
              <p:cNvSpPr>
                <a:spLocks noChangeArrowheads="1"/>
              </p:cNvSpPr>
              <p:nvPr/>
            </p:nvSpPr>
            <p:spPr bwMode="auto">
              <a:xfrm>
                <a:off x="48" y="1105"/>
                <a:ext cx="96" cy="97"/>
              </a:xfrm>
              <a:prstGeom prst="rect">
                <a:avLst/>
              </a:prstGeom>
              <a:solidFill>
                <a:schemeClr val="bg1">
                  <a:alpha val="50000"/>
                </a:schemeClr>
              </a:solidFill>
              <a:ln w="9525">
                <a:noFill/>
                <a:miter lim="800000"/>
                <a:headEnd/>
                <a:tailEnd/>
              </a:ln>
              <a:effectLst/>
            </p:spPr>
            <p:txBody>
              <a:bodyPr wrap="none" anchor="ctr"/>
              <a:lstStyle/>
              <a:p>
                <a:pPr>
                  <a:lnSpc>
                    <a:spcPct val="110000"/>
                  </a:lnSpc>
                  <a:spcBef>
                    <a:spcPct val="20000"/>
                  </a:spcBef>
                  <a:buClr>
                    <a:schemeClr val="folHlink"/>
                  </a:buClr>
                  <a:buSzPct val="75000"/>
                  <a:buFont typeface="Monotype Sorts" pitchFamily="2" charset="2"/>
                  <a:buNone/>
                  <a:defRPr/>
                </a:pPr>
                <a:endParaRPr lang="zh-CN" altLang="en-US">
                  <a:effectLst>
                    <a:outerShdw blurRad="38100" dist="38100" dir="2700000" algn="tl">
                      <a:srgbClr val="000000">
                        <a:alpha val="43137"/>
                      </a:srgbClr>
                    </a:outerShdw>
                  </a:effectLst>
                </a:endParaRPr>
              </a:p>
            </p:txBody>
          </p:sp>
          <p:sp>
            <p:nvSpPr>
              <p:cNvPr id="8" name="Rectangle 4"/>
              <p:cNvSpPr>
                <a:spLocks noChangeArrowheads="1"/>
              </p:cNvSpPr>
              <p:nvPr/>
            </p:nvSpPr>
            <p:spPr bwMode="auto">
              <a:xfrm>
                <a:off x="48" y="1250"/>
                <a:ext cx="96" cy="97"/>
              </a:xfrm>
              <a:prstGeom prst="rect">
                <a:avLst/>
              </a:prstGeom>
              <a:solidFill>
                <a:schemeClr val="bg1">
                  <a:alpha val="50000"/>
                </a:schemeClr>
              </a:solidFill>
              <a:ln w="9525">
                <a:noFill/>
                <a:miter lim="800000"/>
                <a:headEnd/>
                <a:tailEnd/>
              </a:ln>
              <a:effectLst/>
            </p:spPr>
            <p:txBody>
              <a:bodyPr wrap="none" anchor="ctr"/>
              <a:lstStyle/>
              <a:p>
                <a:pPr>
                  <a:lnSpc>
                    <a:spcPct val="110000"/>
                  </a:lnSpc>
                  <a:spcBef>
                    <a:spcPct val="20000"/>
                  </a:spcBef>
                  <a:buClr>
                    <a:schemeClr val="folHlink"/>
                  </a:buClr>
                  <a:buSzPct val="75000"/>
                  <a:buFont typeface="Monotype Sorts" pitchFamily="2" charset="2"/>
                  <a:buNone/>
                  <a:defRPr/>
                </a:pPr>
                <a:endParaRPr lang="zh-CN" altLang="en-US">
                  <a:effectLst>
                    <a:outerShdw blurRad="38100" dist="38100" dir="2700000" algn="tl">
                      <a:srgbClr val="000000">
                        <a:alpha val="43137"/>
                      </a:srgbClr>
                    </a:outerShdw>
                  </a:effectLst>
                </a:endParaRPr>
              </a:p>
            </p:txBody>
          </p:sp>
          <p:sp>
            <p:nvSpPr>
              <p:cNvPr id="9" name="Rectangle 5"/>
              <p:cNvSpPr>
                <a:spLocks noChangeArrowheads="1"/>
              </p:cNvSpPr>
              <p:nvPr/>
            </p:nvSpPr>
            <p:spPr bwMode="auto">
              <a:xfrm>
                <a:off x="48" y="1393"/>
                <a:ext cx="96" cy="97"/>
              </a:xfrm>
              <a:prstGeom prst="rect">
                <a:avLst/>
              </a:prstGeom>
              <a:solidFill>
                <a:schemeClr val="bg1">
                  <a:alpha val="50000"/>
                </a:schemeClr>
              </a:solidFill>
              <a:ln w="9525">
                <a:noFill/>
                <a:miter lim="800000"/>
                <a:headEnd/>
                <a:tailEnd/>
              </a:ln>
              <a:effectLst/>
            </p:spPr>
            <p:txBody>
              <a:bodyPr wrap="none" anchor="ctr"/>
              <a:lstStyle/>
              <a:p>
                <a:pPr>
                  <a:lnSpc>
                    <a:spcPct val="110000"/>
                  </a:lnSpc>
                  <a:spcBef>
                    <a:spcPct val="20000"/>
                  </a:spcBef>
                  <a:buClr>
                    <a:schemeClr val="folHlink"/>
                  </a:buClr>
                  <a:buSzPct val="75000"/>
                  <a:buFont typeface="Monotype Sorts" pitchFamily="2" charset="2"/>
                  <a:buNone/>
                  <a:defRPr/>
                </a:pPr>
                <a:endParaRPr lang="zh-CN" altLang="en-US">
                  <a:effectLst>
                    <a:outerShdw blurRad="38100" dist="38100" dir="2700000" algn="tl">
                      <a:srgbClr val="000000">
                        <a:alpha val="43137"/>
                      </a:srgbClr>
                    </a:outerShdw>
                  </a:effectLst>
                </a:endParaRPr>
              </a:p>
            </p:txBody>
          </p:sp>
          <p:sp>
            <p:nvSpPr>
              <p:cNvPr id="10" name="Rectangle 6"/>
              <p:cNvSpPr>
                <a:spLocks noChangeArrowheads="1"/>
              </p:cNvSpPr>
              <p:nvPr/>
            </p:nvSpPr>
            <p:spPr bwMode="auto">
              <a:xfrm>
                <a:off x="48" y="1538"/>
                <a:ext cx="96" cy="97"/>
              </a:xfrm>
              <a:prstGeom prst="rect">
                <a:avLst/>
              </a:prstGeom>
              <a:solidFill>
                <a:schemeClr val="bg1">
                  <a:alpha val="50000"/>
                </a:schemeClr>
              </a:solidFill>
              <a:ln w="9525">
                <a:noFill/>
                <a:miter lim="800000"/>
                <a:headEnd/>
                <a:tailEnd/>
              </a:ln>
              <a:effectLst/>
            </p:spPr>
            <p:txBody>
              <a:bodyPr wrap="none" anchor="ctr"/>
              <a:lstStyle/>
              <a:p>
                <a:pPr>
                  <a:lnSpc>
                    <a:spcPct val="110000"/>
                  </a:lnSpc>
                  <a:spcBef>
                    <a:spcPct val="20000"/>
                  </a:spcBef>
                  <a:buClr>
                    <a:schemeClr val="folHlink"/>
                  </a:buClr>
                  <a:buSzPct val="75000"/>
                  <a:buFont typeface="Monotype Sorts" pitchFamily="2" charset="2"/>
                  <a:buNone/>
                  <a:defRPr/>
                </a:pPr>
                <a:endParaRPr lang="zh-CN" altLang="en-US">
                  <a:effectLst>
                    <a:outerShdw blurRad="38100" dist="38100" dir="2700000" algn="tl">
                      <a:srgbClr val="000000">
                        <a:alpha val="43137"/>
                      </a:srgbClr>
                    </a:outerShdw>
                  </a:effectLst>
                </a:endParaRPr>
              </a:p>
            </p:txBody>
          </p:sp>
          <p:sp>
            <p:nvSpPr>
              <p:cNvPr id="11" name="Rectangle 7"/>
              <p:cNvSpPr>
                <a:spLocks noChangeArrowheads="1"/>
              </p:cNvSpPr>
              <p:nvPr/>
            </p:nvSpPr>
            <p:spPr bwMode="auto">
              <a:xfrm>
                <a:off x="48" y="1683"/>
                <a:ext cx="96" cy="95"/>
              </a:xfrm>
              <a:prstGeom prst="rect">
                <a:avLst/>
              </a:prstGeom>
              <a:solidFill>
                <a:schemeClr val="bg1">
                  <a:alpha val="50000"/>
                </a:schemeClr>
              </a:solidFill>
              <a:ln w="9525">
                <a:noFill/>
                <a:miter lim="800000"/>
                <a:headEnd/>
                <a:tailEnd/>
              </a:ln>
              <a:effectLst/>
            </p:spPr>
            <p:txBody>
              <a:bodyPr wrap="none" anchor="ctr"/>
              <a:lstStyle/>
              <a:p>
                <a:pPr>
                  <a:lnSpc>
                    <a:spcPct val="110000"/>
                  </a:lnSpc>
                  <a:spcBef>
                    <a:spcPct val="20000"/>
                  </a:spcBef>
                  <a:buClr>
                    <a:schemeClr val="folHlink"/>
                  </a:buClr>
                  <a:buSzPct val="75000"/>
                  <a:buFont typeface="Monotype Sorts" pitchFamily="2" charset="2"/>
                  <a:buNone/>
                  <a:defRPr/>
                </a:pPr>
                <a:endParaRPr lang="zh-CN" altLang="en-US">
                  <a:effectLst>
                    <a:outerShdw blurRad="38100" dist="38100" dir="2700000" algn="tl">
                      <a:srgbClr val="000000">
                        <a:alpha val="43137"/>
                      </a:srgbClr>
                    </a:outerShdw>
                  </a:effectLst>
                </a:endParaRPr>
              </a:p>
            </p:txBody>
          </p:sp>
          <p:sp>
            <p:nvSpPr>
              <p:cNvPr id="12" name="Rectangle 8"/>
              <p:cNvSpPr>
                <a:spLocks noChangeArrowheads="1"/>
              </p:cNvSpPr>
              <p:nvPr/>
            </p:nvSpPr>
            <p:spPr bwMode="auto">
              <a:xfrm>
                <a:off x="48" y="1826"/>
                <a:ext cx="96" cy="96"/>
              </a:xfrm>
              <a:prstGeom prst="rect">
                <a:avLst/>
              </a:prstGeom>
              <a:solidFill>
                <a:schemeClr val="bg1">
                  <a:alpha val="50000"/>
                </a:schemeClr>
              </a:solidFill>
              <a:ln w="9525">
                <a:noFill/>
                <a:miter lim="800000"/>
                <a:headEnd/>
                <a:tailEnd/>
              </a:ln>
              <a:effectLst/>
            </p:spPr>
            <p:txBody>
              <a:bodyPr wrap="none" anchor="ctr"/>
              <a:lstStyle/>
              <a:p>
                <a:pPr>
                  <a:lnSpc>
                    <a:spcPct val="110000"/>
                  </a:lnSpc>
                  <a:spcBef>
                    <a:spcPct val="20000"/>
                  </a:spcBef>
                  <a:buClr>
                    <a:schemeClr val="folHlink"/>
                  </a:buClr>
                  <a:buSzPct val="75000"/>
                  <a:buFont typeface="Monotype Sorts" pitchFamily="2" charset="2"/>
                  <a:buNone/>
                  <a:defRPr/>
                </a:pPr>
                <a:endParaRPr lang="zh-CN" altLang="en-US">
                  <a:effectLst>
                    <a:outerShdw blurRad="38100" dist="38100" dir="2700000" algn="tl">
                      <a:srgbClr val="000000">
                        <a:alpha val="43137"/>
                      </a:srgbClr>
                    </a:outerShdw>
                  </a:effectLst>
                </a:endParaRPr>
              </a:p>
            </p:txBody>
          </p:sp>
          <p:sp>
            <p:nvSpPr>
              <p:cNvPr id="13" name="Rectangle 9"/>
              <p:cNvSpPr>
                <a:spLocks noChangeArrowheads="1"/>
              </p:cNvSpPr>
              <p:nvPr/>
            </p:nvSpPr>
            <p:spPr bwMode="auto">
              <a:xfrm>
                <a:off x="48" y="1971"/>
                <a:ext cx="96" cy="96"/>
              </a:xfrm>
              <a:prstGeom prst="rect">
                <a:avLst/>
              </a:prstGeom>
              <a:solidFill>
                <a:schemeClr val="bg1">
                  <a:alpha val="50000"/>
                </a:schemeClr>
              </a:solidFill>
              <a:ln w="9525">
                <a:noFill/>
                <a:miter lim="800000"/>
                <a:headEnd/>
                <a:tailEnd/>
              </a:ln>
              <a:effectLst/>
            </p:spPr>
            <p:txBody>
              <a:bodyPr wrap="none" anchor="ctr"/>
              <a:lstStyle/>
              <a:p>
                <a:pPr>
                  <a:lnSpc>
                    <a:spcPct val="110000"/>
                  </a:lnSpc>
                  <a:spcBef>
                    <a:spcPct val="20000"/>
                  </a:spcBef>
                  <a:buClr>
                    <a:schemeClr val="folHlink"/>
                  </a:buClr>
                  <a:buSzPct val="75000"/>
                  <a:buFont typeface="Monotype Sorts" pitchFamily="2" charset="2"/>
                  <a:buNone/>
                  <a:defRPr/>
                </a:pPr>
                <a:endParaRPr lang="zh-CN" altLang="en-US">
                  <a:effectLst>
                    <a:outerShdw blurRad="38100" dist="38100" dir="2700000" algn="tl">
                      <a:srgbClr val="000000">
                        <a:alpha val="43137"/>
                      </a:srgbClr>
                    </a:outerShdw>
                  </a:effectLst>
                </a:endParaRPr>
              </a:p>
            </p:txBody>
          </p:sp>
          <p:sp>
            <p:nvSpPr>
              <p:cNvPr id="14" name="Rectangle 10"/>
              <p:cNvSpPr>
                <a:spLocks noChangeArrowheads="1"/>
              </p:cNvSpPr>
              <p:nvPr/>
            </p:nvSpPr>
            <p:spPr bwMode="auto">
              <a:xfrm>
                <a:off x="48" y="2116"/>
                <a:ext cx="96" cy="94"/>
              </a:xfrm>
              <a:prstGeom prst="rect">
                <a:avLst/>
              </a:prstGeom>
              <a:solidFill>
                <a:schemeClr val="bg1">
                  <a:alpha val="50000"/>
                </a:schemeClr>
              </a:solidFill>
              <a:ln w="9525">
                <a:noFill/>
                <a:miter lim="800000"/>
                <a:headEnd/>
                <a:tailEnd/>
              </a:ln>
              <a:effectLst/>
            </p:spPr>
            <p:txBody>
              <a:bodyPr wrap="none" anchor="ctr"/>
              <a:lstStyle/>
              <a:p>
                <a:pPr>
                  <a:lnSpc>
                    <a:spcPct val="110000"/>
                  </a:lnSpc>
                  <a:spcBef>
                    <a:spcPct val="20000"/>
                  </a:spcBef>
                  <a:buClr>
                    <a:schemeClr val="folHlink"/>
                  </a:buClr>
                  <a:buSzPct val="75000"/>
                  <a:buFont typeface="Monotype Sorts" pitchFamily="2" charset="2"/>
                  <a:buNone/>
                  <a:defRPr/>
                </a:pPr>
                <a:endParaRPr lang="zh-CN" altLang="en-US">
                  <a:effectLst>
                    <a:outerShdw blurRad="38100" dist="38100" dir="2700000" algn="tl">
                      <a:srgbClr val="000000">
                        <a:alpha val="43137"/>
                      </a:srgbClr>
                    </a:outerShdw>
                  </a:effectLst>
                </a:endParaRPr>
              </a:p>
            </p:txBody>
          </p:sp>
          <p:sp>
            <p:nvSpPr>
              <p:cNvPr id="15" name="Rectangle 11"/>
              <p:cNvSpPr>
                <a:spLocks noChangeArrowheads="1"/>
              </p:cNvSpPr>
              <p:nvPr/>
            </p:nvSpPr>
            <p:spPr bwMode="auto">
              <a:xfrm>
                <a:off x="48" y="2259"/>
                <a:ext cx="96" cy="96"/>
              </a:xfrm>
              <a:prstGeom prst="rect">
                <a:avLst/>
              </a:prstGeom>
              <a:solidFill>
                <a:schemeClr val="bg1">
                  <a:alpha val="50000"/>
                </a:schemeClr>
              </a:solidFill>
              <a:ln w="9525">
                <a:noFill/>
                <a:miter lim="800000"/>
                <a:headEnd/>
                <a:tailEnd/>
              </a:ln>
              <a:effectLst/>
            </p:spPr>
            <p:txBody>
              <a:bodyPr wrap="none" anchor="ctr"/>
              <a:lstStyle/>
              <a:p>
                <a:pPr>
                  <a:lnSpc>
                    <a:spcPct val="110000"/>
                  </a:lnSpc>
                  <a:spcBef>
                    <a:spcPct val="20000"/>
                  </a:spcBef>
                  <a:buClr>
                    <a:schemeClr val="folHlink"/>
                  </a:buClr>
                  <a:buSzPct val="75000"/>
                  <a:buFont typeface="Monotype Sorts" pitchFamily="2" charset="2"/>
                  <a:buNone/>
                  <a:defRPr/>
                </a:pPr>
                <a:endParaRPr lang="zh-CN" altLang="en-US">
                  <a:effectLst>
                    <a:outerShdw blurRad="38100" dist="38100" dir="2700000" algn="tl">
                      <a:srgbClr val="000000">
                        <a:alpha val="43137"/>
                      </a:srgbClr>
                    </a:outerShdw>
                  </a:effectLst>
                </a:endParaRPr>
              </a:p>
            </p:txBody>
          </p:sp>
          <p:sp>
            <p:nvSpPr>
              <p:cNvPr id="16" name="Rectangle 12"/>
              <p:cNvSpPr>
                <a:spLocks noChangeArrowheads="1"/>
              </p:cNvSpPr>
              <p:nvPr/>
            </p:nvSpPr>
            <p:spPr bwMode="auto">
              <a:xfrm>
                <a:off x="48" y="2404"/>
                <a:ext cx="96" cy="96"/>
              </a:xfrm>
              <a:prstGeom prst="rect">
                <a:avLst/>
              </a:prstGeom>
              <a:solidFill>
                <a:schemeClr val="bg1">
                  <a:alpha val="50000"/>
                </a:schemeClr>
              </a:solidFill>
              <a:ln w="9525">
                <a:noFill/>
                <a:miter lim="800000"/>
                <a:headEnd/>
                <a:tailEnd/>
              </a:ln>
              <a:effectLst/>
            </p:spPr>
            <p:txBody>
              <a:bodyPr wrap="none" anchor="ctr"/>
              <a:lstStyle/>
              <a:p>
                <a:pPr>
                  <a:lnSpc>
                    <a:spcPct val="110000"/>
                  </a:lnSpc>
                  <a:spcBef>
                    <a:spcPct val="20000"/>
                  </a:spcBef>
                  <a:buClr>
                    <a:schemeClr val="folHlink"/>
                  </a:buClr>
                  <a:buSzPct val="75000"/>
                  <a:buFont typeface="Monotype Sorts" pitchFamily="2" charset="2"/>
                  <a:buNone/>
                  <a:defRPr/>
                </a:pPr>
                <a:endParaRPr lang="zh-CN" altLang="en-US">
                  <a:effectLst>
                    <a:outerShdw blurRad="38100" dist="38100" dir="2700000" algn="tl">
                      <a:srgbClr val="000000">
                        <a:alpha val="43137"/>
                      </a:srgbClr>
                    </a:outerShdw>
                  </a:effectLst>
                </a:endParaRPr>
              </a:p>
            </p:txBody>
          </p:sp>
          <p:sp>
            <p:nvSpPr>
              <p:cNvPr id="17" name="Rectangle 13"/>
              <p:cNvSpPr>
                <a:spLocks noChangeArrowheads="1"/>
              </p:cNvSpPr>
              <p:nvPr/>
            </p:nvSpPr>
            <p:spPr bwMode="auto">
              <a:xfrm>
                <a:off x="48" y="2549"/>
                <a:ext cx="96" cy="94"/>
              </a:xfrm>
              <a:prstGeom prst="rect">
                <a:avLst/>
              </a:prstGeom>
              <a:solidFill>
                <a:schemeClr val="bg1">
                  <a:alpha val="50000"/>
                </a:schemeClr>
              </a:solidFill>
              <a:ln w="9525">
                <a:noFill/>
                <a:miter lim="800000"/>
                <a:headEnd/>
                <a:tailEnd/>
              </a:ln>
              <a:effectLst/>
            </p:spPr>
            <p:txBody>
              <a:bodyPr wrap="none" anchor="ctr"/>
              <a:lstStyle/>
              <a:p>
                <a:pPr>
                  <a:lnSpc>
                    <a:spcPct val="110000"/>
                  </a:lnSpc>
                  <a:spcBef>
                    <a:spcPct val="20000"/>
                  </a:spcBef>
                  <a:buClr>
                    <a:schemeClr val="folHlink"/>
                  </a:buClr>
                  <a:buSzPct val="75000"/>
                  <a:buFont typeface="Monotype Sorts" pitchFamily="2" charset="2"/>
                  <a:buNone/>
                  <a:defRPr/>
                </a:pPr>
                <a:endParaRPr lang="zh-CN" altLang="en-US">
                  <a:effectLst>
                    <a:outerShdw blurRad="38100" dist="38100" dir="2700000" algn="tl">
                      <a:srgbClr val="000000">
                        <a:alpha val="43137"/>
                      </a:srgbClr>
                    </a:outerShdw>
                  </a:effectLst>
                </a:endParaRPr>
              </a:p>
            </p:txBody>
          </p:sp>
          <p:sp>
            <p:nvSpPr>
              <p:cNvPr id="18" name="Rectangle 14"/>
              <p:cNvSpPr>
                <a:spLocks noChangeArrowheads="1"/>
              </p:cNvSpPr>
              <p:nvPr/>
            </p:nvSpPr>
            <p:spPr bwMode="auto">
              <a:xfrm>
                <a:off x="48" y="2691"/>
                <a:ext cx="96" cy="97"/>
              </a:xfrm>
              <a:prstGeom prst="rect">
                <a:avLst/>
              </a:prstGeom>
              <a:solidFill>
                <a:schemeClr val="bg1">
                  <a:alpha val="50000"/>
                </a:schemeClr>
              </a:solidFill>
              <a:ln w="9525">
                <a:noFill/>
                <a:miter lim="800000"/>
                <a:headEnd/>
                <a:tailEnd/>
              </a:ln>
              <a:effectLst/>
            </p:spPr>
            <p:txBody>
              <a:bodyPr wrap="none" anchor="ctr"/>
              <a:lstStyle/>
              <a:p>
                <a:pPr>
                  <a:lnSpc>
                    <a:spcPct val="110000"/>
                  </a:lnSpc>
                  <a:spcBef>
                    <a:spcPct val="20000"/>
                  </a:spcBef>
                  <a:buClr>
                    <a:schemeClr val="folHlink"/>
                  </a:buClr>
                  <a:buSzPct val="75000"/>
                  <a:buFont typeface="Monotype Sorts" pitchFamily="2" charset="2"/>
                  <a:buNone/>
                  <a:defRPr/>
                </a:pPr>
                <a:endParaRPr lang="zh-CN" altLang="en-US">
                  <a:effectLst>
                    <a:outerShdw blurRad="38100" dist="38100" dir="2700000" algn="tl">
                      <a:srgbClr val="000000">
                        <a:alpha val="43137"/>
                      </a:srgbClr>
                    </a:outerShdw>
                  </a:effectLst>
                </a:endParaRPr>
              </a:p>
            </p:txBody>
          </p:sp>
          <p:sp>
            <p:nvSpPr>
              <p:cNvPr id="19" name="Rectangle 15"/>
              <p:cNvSpPr>
                <a:spLocks noChangeArrowheads="1"/>
              </p:cNvSpPr>
              <p:nvPr/>
            </p:nvSpPr>
            <p:spPr bwMode="auto">
              <a:xfrm>
                <a:off x="48" y="2836"/>
                <a:ext cx="96" cy="97"/>
              </a:xfrm>
              <a:prstGeom prst="rect">
                <a:avLst/>
              </a:prstGeom>
              <a:solidFill>
                <a:schemeClr val="bg1">
                  <a:alpha val="50000"/>
                </a:schemeClr>
              </a:solidFill>
              <a:ln w="9525">
                <a:noFill/>
                <a:miter lim="800000"/>
                <a:headEnd/>
                <a:tailEnd/>
              </a:ln>
              <a:effectLst/>
            </p:spPr>
            <p:txBody>
              <a:bodyPr wrap="none" anchor="ctr"/>
              <a:lstStyle/>
              <a:p>
                <a:pPr>
                  <a:lnSpc>
                    <a:spcPct val="110000"/>
                  </a:lnSpc>
                  <a:spcBef>
                    <a:spcPct val="20000"/>
                  </a:spcBef>
                  <a:buClr>
                    <a:schemeClr val="folHlink"/>
                  </a:buClr>
                  <a:buSzPct val="75000"/>
                  <a:buFont typeface="Monotype Sorts" pitchFamily="2" charset="2"/>
                  <a:buNone/>
                  <a:defRPr/>
                </a:pPr>
                <a:endParaRPr lang="zh-CN" altLang="en-US">
                  <a:effectLst>
                    <a:outerShdw blurRad="38100" dist="38100" dir="2700000" algn="tl">
                      <a:srgbClr val="000000">
                        <a:alpha val="43137"/>
                      </a:srgbClr>
                    </a:outerShdw>
                  </a:effectLst>
                </a:endParaRPr>
              </a:p>
            </p:txBody>
          </p:sp>
          <p:sp>
            <p:nvSpPr>
              <p:cNvPr id="20" name="Rectangle 16"/>
              <p:cNvSpPr>
                <a:spLocks noChangeArrowheads="1"/>
              </p:cNvSpPr>
              <p:nvPr/>
            </p:nvSpPr>
            <p:spPr bwMode="auto">
              <a:xfrm>
                <a:off x="48" y="2979"/>
                <a:ext cx="96" cy="97"/>
              </a:xfrm>
              <a:prstGeom prst="rect">
                <a:avLst/>
              </a:prstGeom>
              <a:solidFill>
                <a:schemeClr val="bg1">
                  <a:alpha val="50000"/>
                </a:schemeClr>
              </a:solidFill>
              <a:ln w="9525">
                <a:noFill/>
                <a:miter lim="800000"/>
                <a:headEnd/>
                <a:tailEnd/>
              </a:ln>
              <a:effectLst/>
            </p:spPr>
            <p:txBody>
              <a:bodyPr wrap="none" anchor="ctr"/>
              <a:lstStyle/>
              <a:p>
                <a:pPr>
                  <a:lnSpc>
                    <a:spcPct val="110000"/>
                  </a:lnSpc>
                  <a:spcBef>
                    <a:spcPct val="20000"/>
                  </a:spcBef>
                  <a:buClr>
                    <a:schemeClr val="folHlink"/>
                  </a:buClr>
                  <a:buSzPct val="75000"/>
                  <a:buFont typeface="Monotype Sorts" pitchFamily="2" charset="2"/>
                  <a:buNone/>
                  <a:defRPr/>
                </a:pPr>
                <a:endParaRPr lang="zh-CN" altLang="en-US">
                  <a:effectLst>
                    <a:outerShdw blurRad="38100" dist="38100" dir="2700000" algn="tl">
                      <a:srgbClr val="000000">
                        <a:alpha val="43137"/>
                      </a:srgbClr>
                    </a:outerShdw>
                  </a:effectLst>
                </a:endParaRPr>
              </a:p>
            </p:txBody>
          </p:sp>
          <p:sp>
            <p:nvSpPr>
              <p:cNvPr id="21" name="Rectangle 17"/>
              <p:cNvSpPr>
                <a:spLocks noChangeArrowheads="1"/>
              </p:cNvSpPr>
              <p:nvPr/>
            </p:nvSpPr>
            <p:spPr bwMode="auto">
              <a:xfrm>
                <a:off x="48" y="3124"/>
                <a:ext cx="96" cy="97"/>
              </a:xfrm>
              <a:prstGeom prst="rect">
                <a:avLst/>
              </a:prstGeom>
              <a:solidFill>
                <a:schemeClr val="bg1">
                  <a:alpha val="50000"/>
                </a:schemeClr>
              </a:solidFill>
              <a:ln w="9525">
                <a:noFill/>
                <a:miter lim="800000"/>
                <a:headEnd/>
                <a:tailEnd/>
              </a:ln>
              <a:effectLst/>
            </p:spPr>
            <p:txBody>
              <a:bodyPr wrap="none" anchor="ctr"/>
              <a:lstStyle/>
              <a:p>
                <a:pPr>
                  <a:lnSpc>
                    <a:spcPct val="110000"/>
                  </a:lnSpc>
                  <a:spcBef>
                    <a:spcPct val="20000"/>
                  </a:spcBef>
                  <a:buClr>
                    <a:schemeClr val="folHlink"/>
                  </a:buClr>
                  <a:buSzPct val="75000"/>
                  <a:buFont typeface="Monotype Sorts" pitchFamily="2" charset="2"/>
                  <a:buNone/>
                  <a:defRPr/>
                </a:pPr>
                <a:endParaRPr lang="zh-CN" altLang="en-US">
                  <a:effectLst>
                    <a:outerShdw blurRad="38100" dist="38100" dir="2700000" algn="tl">
                      <a:srgbClr val="000000">
                        <a:alpha val="43137"/>
                      </a:srgbClr>
                    </a:outerShdw>
                  </a:effectLst>
                </a:endParaRPr>
              </a:p>
            </p:txBody>
          </p:sp>
          <p:sp>
            <p:nvSpPr>
              <p:cNvPr id="22" name="Rectangle 18"/>
              <p:cNvSpPr>
                <a:spLocks noChangeArrowheads="1"/>
              </p:cNvSpPr>
              <p:nvPr/>
            </p:nvSpPr>
            <p:spPr bwMode="auto">
              <a:xfrm>
                <a:off x="48" y="3269"/>
                <a:ext cx="96" cy="95"/>
              </a:xfrm>
              <a:prstGeom prst="rect">
                <a:avLst/>
              </a:prstGeom>
              <a:solidFill>
                <a:schemeClr val="bg1">
                  <a:alpha val="50000"/>
                </a:schemeClr>
              </a:solidFill>
              <a:ln w="9525">
                <a:noFill/>
                <a:miter lim="800000"/>
                <a:headEnd/>
                <a:tailEnd/>
              </a:ln>
              <a:effectLst/>
            </p:spPr>
            <p:txBody>
              <a:bodyPr wrap="none" anchor="ctr"/>
              <a:lstStyle/>
              <a:p>
                <a:pPr>
                  <a:lnSpc>
                    <a:spcPct val="110000"/>
                  </a:lnSpc>
                  <a:spcBef>
                    <a:spcPct val="20000"/>
                  </a:spcBef>
                  <a:buClr>
                    <a:schemeClr val="folHlink"/>
                  </a:buClr>
                  <a:buSzPct val="75000"/>
                  <a:buFont typeface="Monotype Sorts" pitchFamily="2" charset="2"/>
                  <a:buNone/>
                  <a:defRPr/>
                </a:pPr>
                <a:endParaRPr lang="zh-CN" altLang="en-US">
                  <a:effectLst>
                    <a:outerShdw blurRad="38100" dist="38100" dir="2700000" algn="tl">
                      <a:srgbClr val="000000">
                        <a:alpha val="43137"/>
                      </a:srgbClr>
                    </a:outerShdw>
                  </a:effectLst>
                </a:endParaRPr>
              </a:p>
            </p:txBody>
          </p:sp>
          <p:sp>
            <p:nvSpPr>
              <p:cNvPr id="23" name="Rectangle 19"/>
              <p:cNvSpPr>
                <a:spLocks noChangeArrowheads="1"/>
              </p:cNvSpPr>
              <p:nvPr/>
            </p:nvSpPr>
            <p:spPr bwMode="auto">
              <a:xfrm>
                <a:off x="48" y="3412"/>
                <a:ext cx="96" cy="97"/>
              </a:xfrm>
              <a:prstGeom prst="rect">
                <a:avLst/>
              </a:prstGeom>
              <a:solidFill>
                <a:schemeClr val="bg1">
                  <a:alpha val="50000"/>
                </a:schemeClr>
              </a:solidFill>
              <a:ln w="9525">
                <a:noFill/>
                <a:miter lim="800000"/>
                <a:headEnd/>
                <a:tailEnd/>
              </a:ln>
              <a:effectLst/>
            </p:spPr>
            <p:txBody>
              <a:bodyPr wrap="none" anchor="ctr"/>
              <a:lstStyle/>
              <a:p>
                <a:pPr>
                  <a:lnSpc>
                    <a:spcPct val="110000"/>
                  </a:lnSpc>
                  <a:spcBef>
                    <a:spcPct val="20000"/>
                  </a:spcBef>
                  <a:buClr>
                    <a:schemeClr val="folHlink"/>
                  </a:buClr>
                  <a:buSzPct val="75000"/>
                  <a:buFont typeface="Monotype Sorts" pitchFamily="2" charset="2"/>
                  <a:buNone/>
                  <a:defRPr/>
                </a:pPr>
                <a:endParaRPr lang="zh-CN" altLang="en-US">
                  <a:effectLst>
                    <a:outerShdw blurRad="38100" dist="38100" dir="2700000" algn="tl">
                      <a:srgbClr val="000000">
                        <a:alpha val="43137"/>
                      </a:srgbClr>
                    </a:outerShdw>
                  </a:effectLst>
                </a:endParaRPr>
              </a:p>
            </p:txBody>
          </p:sp>
          <p:sp>
            <p:nvSpPr>
              <p:cNvPr id="24" name="Rectangle 20"/>
              <p:cNvSpPr>
                <a:spLocks noChangeArrowheads="1"/>
              </p:cNvSpPr>
              <p:nvPr/>
            </p:nvSpPr>
            <p:spPr bwMode="auto">
              <a:xfrm>
                <a:off x="48" y="3557"/>
                <a:ext cx="96" cy="97"/>
              </a:xfrm>
              <a:prstGeom prst="rect">
                <a:avLst/>
              </a:prstGeom>
              <a:solidFill>
                <a:schemeClr val="bg1">
                  <a:alpha val="50000"/>
                </a:schemeClr>
              </a:solidFill>
              <a:ln w="9525">
                <a:noFill/>
                <a:miter lim="800000"/>
                <a:headEnd/>
                <a:tailEnd/>
              </a:ln>
              <a:effectLst/>
            </p:spPr>
            <p:txBody>
              <a:bodyPr wrap="none" anchor="ctr"/>
              <a:lstStyle/>
              <a:p>
                <a:pPr>
                  <a:lnSpc>
                    <a:spcPct val="110000"/>
                  </a:lnSpc>
                  <a:spcBef>
                    <a:spcPct val="20000"/>
                  </a:spcBef>
                  <a:buClr>
                    <a:schemeClr val="folHlink"/>
                  </a:buClr>
                  <a:buSzPct val="75000"/>
                  <a:buFont typeface="Monotype Sorts" pitchFamily="2" charset="2"/>
                  <a:buNone/>
                  <a:defRPr/>
                </a:pPr>
                <a:endParaRPr lang="zh-CN" altLang="en-US">
                  <a:effectLst>
                    <a:outerShdw blurRad="38100" dist="38100" dir="2700000" algn="tl">
                      <a:srgbClr val="000000">
                        <a:alpha val="43137"/>
                      </a:srgbClr>
                    </a:outerShdw>
                  </a:effectLst>
                </a:endParaRPr>
              </a:p>
            </p:txBody>
          </p:sp>
          <p:sp>
            <p:nvSpPr>
              <p:cNvPr id="25" name="Rectangle 21"/>
              <p:cNvSpPr>
                <a:spLocks noChangeArrowheads="1"/>
              </p:cNvSpPr>
              <p:nvPr/>
            </p:nvSpPr>
            <p:spPr bwMode="auto">
              <a:xfrm>
                <a:off x="48" y="3702"/>
                <a:ext cx="96" cy="95"/>
              </a:xfrm>
              <a:prstGeom prst="rect">
                <a:avLst/>
              </a:prstGeom>
              <a:solidFill>
                <a:schemeClr val="bg1">
                  <a:alpha val="50000"/>
                </a:schemeClr>
              </a:solidFill>
              <a:ln w="9525">
                <a:noFill/>
                <a:miter lim="800000"/>
                <a:headEnd/>
                <a:tailEnd/>
              </a:ln>
              <a:effectLst/>
            </p:spPr>
            <p:txBody>
              <a:bodyPr wrap="none" anchor="ctr"/>
              <a:lstStyle/>
              <a:p>
                <a:pPr>
                  <a:lnSpc>
                    <a:spcPct val="110000"/>
                  </a:lnSpc>
                  <a:spcBef>
                    <a:spcPct val="20000"/>
                  </a:spcBef>
                  <a:buClr>
                    <a:schemeClr val="folHlink"/>
                  </a:buClr>
                  <a:buSzPct val="75000"/>
                  <a:buFont typeface="Monotype Sorts" pitchFamily="2" charset="2"/>
                  <a:buNone/>
                  <a:defRPr/>
                </a:pPr>
                <a:endParaRPr lang="zh-CN" altLang="en-US">
                  <a:effectLst>
                    <a:outerShdw blurRad="38100" dist="38100" dir="2700000" algn="tl">
                      <a:srgbClr val="000000">
                        <a:alpha val="43137"/>
                      </a:srgbClr>
                    </a:outerShdw>
                  </a:effectLst>
                </a:endParaRPr>
              </a:p>
            </p:txBody>
          </p:sp>
          <p:sp>
            <p:nvSpPr>
              <p:cNvPr id="26" name="Rectangle 22"/>
              <p:cNvSpPr>
                <a:spLocks noChangeArrowheads="1"/>
              </p:cNvSpPr>
              <p:nvPr/>
            </p:nvSpPr>
            <p:spPr bwMode="auto">
              <a:xfrm>
                <a:off x="48" y="3845"/>
                <a:ext cx="96" cy="97"/>
              </a:xfrm>
              <a:prstGeom prst="rect">
                <a:avLst/>
              </a:prstGeom>
              <a:solidFill>
                <a:schemeClr val="bg1">
                  <a:alpha val="50000"/>
                </a:schemeClr>
              </a:solidFill>
              <a:ln w="9525">
                <a:noFill/>
                <a:miter lim="800000"/>
                <a:headEnd/>
                <a:tailEnd/>
              </a:ln>
              <a:effectLst/>
            </p:spPr>
            <p:txBody>
              <a:bodyPr wrap="none" anchor="ctr"/>
              <a:lstStyle/>
              <a:p>
                <a:pPr>
                  <a:lnSpc>
                    <a:spcPct val="110000"/>
                  </a:lnSpc>
                  <a:spcBef>
                    <a:spcPct val="20000"/>
                  </a:spcBef>
                  <a:buClr>
                    <a:schemeClr val="folHlink"/>
                  </a:buClr>
                  <a:buSzPct val="75000"/>
                  <a:buFont typeface="Monotype Sorts" pitchFamily="2" charset="2"/>
                  <a:buNone/>
                  <a:defRPr/>
                </a:pPr>
                <a:endParaRPr lang="zh-CN" altLang="en-US">
                  <a:effectLst>
                    <a:outerShdw blurRad="38100" dist="38100" dir="2700000" algn="tl">
                      <a:srgbClr val="000000">
                        <a:alpha val="43137"/>
                      </a:srgbClr>
                    </a:outerShdw>
                  </a:effectLst>
                </a:endParaRPr>
              </a:p>
            </p:txBody>
          </p:sp>
          <p:sp>
            <p:nvSpPr>
              <p:cNvPr id="27" name="Rectangle 23"/>
              <p:cNvSpPr>
                <a:spLocks noChangeArrowheads="1"/>
              </p:cNvSpPr>
              <p:nvPr/>
            </p:nvSpPr>
            <p:spPr bwMode="auto">
              <a:xfrm>
                <a:off x="48" y="3990"/>
                <a:ext cx="96" cy="96"/>
              </a:xfrm>
              <a:prstGeom prst="rect">
                <a:avLst/>
              </a:prstGeom>
              <a:solidFill>
                <a:schemeClr val="bg1">
                  <a:alpha val="50000"/>
                </a:schemeClr>
              </a:solidFill>
              <a:ln w="9525">
                <a:noFill/>
                <a:miter lim="800000"/>
                <a:headEnd/>
                <a:tailEnd/>
              </a:ln>
              <a:effectLst/>
            </p:spPr>
            <p:txBody>
              <a:bodyPr wrap="none" anchor="ctr"/>
              <a:lstStyle/>
              <a:p>
                <a:pPr>
                  <a:lnSpc>
                    <a:spcPct val="110000"/>
                  </a:lnSpc>
                  <a:spcBef>
                    <a:spcPct val="20000"/>
                  </a:spcBef>
                  <a:buClr>
                    <a:schemeClr val="folHlink"/>
                  </a:buClr>
                  <a:buSzPct val="75000"/>
                  <a:buFont typeface="Monotype Sorts" pitchFamily="2" charset="2"/>
                  <a:buNone/>
                  <a:defRPr/>
                </a:pPr>
                <a:endParaRPr lang="zh-CN" altLang="en-US">
                  <a:effectLst>
                    <a:outerShdw blurRad="38100" dist="38100" dir="2700000" algn="tl">
                      <a:srgbClr val="000000">
                        <a:alpha val="43137"/>
                      </a:srgbClr>
                    </a:outerShdw>
                  </a:effectLst>
                </a:endParaRPr>
              </a:p>
            </p:txBody>
          </p:sp>
          <p:sp>
            <p:nvSpPr>
              <p:cNvPr id="28" name="Rectangle 24"/>
              <p:cNvSpPr>
                <a:spLocks noChangeArrowheads="1"/>
              </p:cNvSpPr>
              <p:nvPr/>
            </p:nvSpPr>
            <p:spPr bwMode="auto">
              <a:xfrm>
                <a:off x="48" y="4134"/>
                <a:ext cx="96" cy="95"/>
              </a:xfrm>
              <a:prstGeom prst="rect">
                <a:avLst/>
              </a:prstGeom>
              <a:solidFill>
                <a:schemeClr val="bg1">
                  <a:alpha val="50000"/>
                </a:schemeClr>
              </a:solidFill>
              <a:ln w="9525">
                <a:noFill/>
                <a:miter lim="800000"/>
                <a:headEnd/>
                <a:tailEnd/>
              </a:ln>
              <a:effectLst/>
            </p:spPr>
            <p:txBody>
              <a:bodyPr wrap="none" anchor="ctr"/>
              <a:lstStyle/>
              <a:p>
                <a:pPr>
                  <a:lnSpc>
                    <a:spcPct val="110000"/>
                  </a:lnSpc>
                  <a:spcBef>
                    <a:spcPct val="20000"/>
                  </a:spcBef>
                  <a:buClr>
                    <a:schemeClr val="folHlink"/>
                  </a:buClr>
                  <a:buSzPct val="75000"/>
                  <a:buFont typeface="Monotype Sorts" pitchFamily="2" charset="2"/>
                  <a:buNone/>
                  <a:defRPr/>
                </a:pPr>
                <a:endParaRPr lang="zh-CN" altLang="en-US">
                  <a:effectLst>
                    <a:outerShdw blurRad="38100" dist="38100" dir="2700000" algn="tl">
                      <a:srgbClr val="000000">
                        <a:alpha val="43137"/>
                      </a:srgbClr>
                    </a:outerShdw>
                  </a:effectLst>
                </a:endParaRPr>
              </a:p>
            </p:txBody>
          </p:sp>
          <p:sp>
            <p:nvSpPr>
              <p:cNvPr id="29" name="Rectangle 25"/>
              <p:cNvSpPr>
                <a:spLocks noChangeArrowheads="1"/>
              </p:cNvSpPr>
              <p:nvPr/>
            </p:nvSpPr>
            <p:spPr bwMode="auto">
              <a:xfrm>
                <a:off x="48" y="103"/>
                <a:ext cx="96" cy="94"/>
              </a:xfrm>
              <a:prstGeom prst="rect">
                <a:avLst/>
              </a:prstGeom>
              <a:solidFill>
                <a:schemeClr val="bg1">
                  <a:alpha val="50000"/>
                </a:schemeClr>
              </a:solidFill>
              <a:ln w="9525">
                <a:noFill/>
                <a:miter lim="800000"/>
                <a:headEnd/>
                <a:tailEnd/>
              </a:ln>
              <a:effectLst/>
            </p:spPr>
            <p:txBody>
              <a:bodyPr wrap="none" anchor="ctr"/>
              <a:lstStyle/>
              <a:p>
                <a:pPr>
                  <a:lnSpc>
                    <a:spcPct val="110000"/>
                  </a:lnSpc>
                  <a:spcBef>
                    <a:spcPct val="20000"/>
                  </a:spcBef>
                  <a:buClr>
                    <a:schemeClr val="folHlink"/>
                  </a:buClr>
                  <a:buSzPct val="75000"/>
                  <a:buFont typeface="Monotype Sorts" pitchFamily="2" charset="2"/>
                  <a:buNone/>
                  <a:defRPr/>
                </a:pPr>
                <a:endParaRPr lang="zh-CN" altLang="en-US">
                  <a:effectLst>
                    <a:outerShdw blurRad="38100" dist="38100" dir="2700000" algn="tl">
                      <a:srgbClr val="000000">
                        <a:alpha val="43137"/>
                      </a:srgbClr>
                    </a:outerShdw>
                  </a:effectLst>
                </a:endParaRPr>
              </a:p>
            </p:txBody>
          </p:sp>
          <p:sp>
            <p:nvSpPr>
              <p:cNvPr id="30" name="Rectangle 26"/>
              <p:cNvSpPr>
                <a:spLocks noChangeArrowheads="1"/>
              </p:cNvSpPr>
              <p:nvPr/>
            </p:nvSpPr>
            <p:spPr bwMode="auto">
              <a:xfrm>
                <a:off x="48" y="246"/>
                <a:ext cx="96" cy="96"/>
              </a:xfrm>
              <a:prstGeom prst="rect">
                <a:avLst/>
              </a:prstGeom>
              <a:solidFill>
                <a:schemeClr val="bg1">
                  <a:alpha val="50000"/>
                </a:schemeClr>
              </a:solidFill>
              <a:ln w="9525">
                <a:noFill/>
                <a:miter lim="800000"/>
                <a:headEnd/>
                <a:tailEnd/>
              </a:ln>
              <a:effectLst/>
            </p:spPr>
            <p:txBody>
              <a:bodyPr wrap="none" anchor="ctr"/>
              <a:lstStyle/>
              <a:p>
                <a:pPr>
                  <a:lnSpc>
                    <a:spcPct val="110000"/>
                  </a:lnSpc>
                  <a:spcBef>
                    <a:spcPct val="20000"/>
                  </a:spcBef>
                  <a:buClr>
                    <a:schemeClr val="folHlink"/>
                  </a:buClr>
                  <a:buSzPct val="75000"/>
                  <a:buFont typeface="Monotype Sorts" pitchFamily="2" charset="2"/>
                  <a:buNone/>
                  <a:defRPr/>
                </a:pPr>
                <a:endParaRPr lang="zh-CN" altLang="en-US">
                  <a:effectLst>
                    <a:outerShdw blurRad="38100" dist="38100" dir="2700000" algn="tl">
                      <a:srgbClr val="000000">
                        <a:alpha val="43137"/>
                      </a:srgbClr>
                    </a:outerShdw>
                  </a:effectLst>
                </a:endParaRPr>
              </a:p>
            </p:txBody>
          </p:sp>
          <p:sp>
            <p:nvSpPr>
              <p:cNvPr id="31" name="Rectangle 27"/>
              <p:cNvSpPr>
                <a:spLocks noChangeArrowheads="1"/>
              </p:cNvSpPr>
              <p:nvPr/>
            </p:nvSpPr>
            <p:spPr bwMode="auto">
              <a:xfrm>
                <a:off x="48" y="391"/>
                <a:ext cx="96" cy="96"/>
              </a:xfrm>
              <a:prstGeom prst="rect">
                <a:avLst/>
              </a:prstGeom>
              <a:solidFill>
                <a:schemeClr val="bg1">
                  <a:alpha val="50000"/>
                </a:schemeClr>
              </a:solidFill>
              <a:ln w="9525">
                <a:noFill/>
                <a:miter lim="800000"/>
                <a:headEnd/>
                <a:tailEnd/>
              </a:ln>
              <a:effectLst/>
            </p:spPr>
            <p:txBody>
              <a:bodyPr wrap="none" anchor="ctr"/>
              <a:lstStyle/>
              <a:p>
                <a:pPr>
                  <a:lnSpc>
                    <a:spcPct val="110000"/>
                  </a:lnSpc>
                  <a:spcBef>
                    <a:spcPct val="20000"/>
                  </a:spcBef>
                  <a:buClr>
                    <a:schemeClr val="folHlink"/>
                  </a:buClr>
                  <a:buSzPct val="75000"/>
                  <a:buFont typeface="Monotype Sorts" pitchFamily="2" charset="2"/>
                  <a:buNone/>
                  <a:defRPr/>
                </a:pPr>
                <a:endParaRPr lang="zh-CN" altLang="en-US">
                  <a:effectLst>
                    <a:outerShdw blurRad="38100" dist="38100" dir="2700000" algn="tl">
                      <a:srgbClr val="000000">
                        <a:alpha val="43137"/>
                      </a:srgbClr>
                    </a:outerShdw>
                  </a:effectLst>
                </a:endParaRPr>
              </a:p>
            </p:txBody>
          </p:sp>
          <p:sp>
            <p:nvSpPr>
              <p:cNvPr id="32" name="Rectangle 28"/>
              <p:cNvSpPr>
                <a:spLocks noChangeArrowheads="1"/>
              </p:cNvSpPr>
              <p:nvPr/>
            </p:nvSpPr>
            <p:spPr bwMode="auto">
              <a:xfrm>
                <a:off x="48" y="535"/>
                <a:ext cx="96" cy="95"/>
              </a:xfrm>
              <a:prstGeom prst="rect">
                <a:avLst/>
              </a:prstGeom>
              <a:solidFill>
                <a:schemeClr val="bg1">
                  <a:alpha val="50000"/>
                </a:schemeClr>
              </a:solidFill>
              <a:ln w="9525">
                <a:noFill/>
                <a:miter lim="800000"/>
                <a:headEnd/>
                <a:tailEnd/>
              </a:ln>
              <a:effectLst/>
            </p:spPr>
            <p:txBody>
              <a:bodyPr wrap="none" anchor="ctr"/>
              <a:lstStyle/>
              <a:p>
                <a:pPr>
                  <a:lnSpc>
                    <a:spcPct val="110000"/>
                  </a:lnSpc>
                  <a:spcBef>
                    <a:spcPct val="20000"/>
                  </a:spcBef>
                  <a:buClr>
                    <a:schemeClr val="folHlink"/>
                  </a:buClr>
                  <a:buSzPct val="75000"/>
                  <a:buFont typeface="Monotype Sorts" pitchFamily="2" charset="2"/>
                  <a:buNone/>
                  <a:defRPr/>
                </a:pPr>
                <a:endParaRPr lang="zh-CN" altLang="en-US">
                  <a:effectLst>
                    <a:outerShdw blurRad="38100" dist="38100" dir="2700000" algn="tl">
                      <a:srgbClr val="000000">
                        <a:alpha val="43137"/>
                      </a:srgbClr>
                    </a:outerShdw>
                  </a:effectLst>
                </a:endParaRPr>
              </a:p>
            </p:txBody>
          </p:sp>
          <p:sp>
            <p:nvSpPr>
              <p:cNvPr id="33" name="Rectangle 29"/>
              <p:cNvSpPr>
                <a:spLocks noChangeArrowheads="1"/>
              </p:cNvSpPr>
              <p:nvPr/>
            </p:nvSpPr>
            <p:spPr bwMode="auto">
              <a:xfrm>
                <a:off x="48" y="678"/>
                <a:ext cx="96" cy="97"/>
              </a:xfrm>
              <a:prstGeom prst="rect">
                <a:avLst/>
              </a:prstGeom>
              <a:solidFill>
                <a:schemeClr val="bg1">
                  <a:alpha val="50000"/>
                </a:schemeClr>
              </a:solidFill>
              <a:ln w="9525">
                <a:noFill/>
                <a:miter lim="800000"/>
                <a:headEnd/>
                <a:tailEnd/>
              </a:ln>
              <a:effectLst/>
            </p:spPr>
            <p:txBody>
              <a:bodyPr wrap="none" anchor="ctr"/>
              <a:lstStyle/>
              <a:p>
                <a:pPr>
                  <a:lnSpc>
                    <a:spcPct val="110000"/>
                  </a:lnSpc>
                  <a:spcBef>
                    <a:spcPct val="20000"/>
                  </a:spcBef>
                  <a:buClr>
                    <a:schemeClr val="folHlink"/>
                  </a:buClr>
                  <a:buSzPct val="75000"/>
                  <a:buFont typeface="Monotype Sorts" pitchFamily="2" charset="2"/>
                  <a:buNone/>
                  <a:defRPr/>
                </a:pPr>
                <a:endParaRPr lang="zh-CN" altLang="en-US">
                  <a:effectLst>
                    <a:outerShdw blurRad="38100" dist="38100" dir="2700000" algn="tl">
                      <a:srgbClr val="000000">
                        <a:alpha val="43137"/>
                      </a:srgbClr>
                    </a:outerShdw>
                  </a:effectLst>
                </a:endParaRPr>
              </a:p>
            </p:txBody>
          </p:sp>
          <p:sp>
            <p:nvSpPr>
              <p:cNvPr id="34" name="Rectangle 30"/>
              <p:cNvSpPr>
                <a:spLocks noChangeArrowheads="1"/>
              </p:cNvSpPr>
              <p:nvPr/>
            </p:nvSpPr>
            <p:spPr bwMode="auto">
              <a:xfrm>
                <a:off x="48" y="823"/>
                <a:ext cx="96" cy="97"/>
              </a:xfrm>
              <a:prstGeom prst="rect">
                <a:avLst/>
              </a:prstGeom>
              <a:solidFill>
                <a:schemeClr val="bg1">
                  <a:alpha val="50000"/>
                </a:schemeClr>
              </a:solidFill>
              <a:ln w="9525">
                <a:noFill/>
                <a:miter lim="800000"/>
                <a:headEnd/>
                <a:tailEnd/>
              </a:ln>
              <a:effectLst/>
            </p:spPr>
            <p:txBody>
              <a:bodyPr wrap="none" anchor="ctr"/>
              <a:lstStyle/>
              <a:p>
                <a:pPr>
                  <a:lnSpc>
                    <a:spcPct val="110000"/>
                  </a:lnSpc>
                  <a:spcBef>
                    <a:spcPct val="20000"/>
                  </a:spcBef>
                  <a:buClr>
                    <a:schemeClr val="folHlink"/>
                  </a:buClr>
                  <a:buSzPct val="75000"/>
                  <a:buFont typeface="Monotype Sorts" pitchFamily="2" charset="2"/>
                  <a:buNone/>
                  <a:defRPr/>
                </a:pPr>
                <a:endParaRPr lang="zh-CN" altLang="en-US">
                  <a:effectLst>
                    <a:outerShdw blurRad="38100" dist="38100" dir="2700000" algn="tl">
                      <a:srgbClr val="000000">
                        <a:alpha val="43137"/>
                      </a:srgbClr>
                    </a:outerShdw>
                  </a:effectLst>
                </a:endParaRPr>
              </a:p>
            </p:txBody>
          </p:sp>
          <p:sp>
            <p:nvSpPr>
              <p:cNvPr id="35" name="Rectangle 31"/>
              <p:cNvSpPr>
                <a:spLocks noChangeArrowheads="1"/>
              </p:cNvSpPr>
              <p:nvPr/>
            </p:nvSpPr>
            <p:spPr bwMode="auto">
              <a:xfrm>
                <a:off x="48" y="968"/>
                <a:ext cx="96" cy="95"/>
              </a:xfrm>
              <a:prstGeom prst="rect">
                <a:avLst/>
              </a:prstGeom>
              <a:solidFill>
                <a:schemeClr val="bg1">
                  <a:alpha val="50000"/>
                </a:schemeClr>
              </a:solidFill>
              <a:ln w="9525">
                <a:noFill/>
                <a:miter lim="800000"/>
                <a:headEnd/>
                <a:tailEnd/>
              </a:ln>
              <a:effectLst/>
            </p:spPr>
            <p:txBody>
              <a:bodyPr wrap="none" anchor="ctr"/>
              <a:lstStyle/>
              <a:p>
                <a:pPr>
                  <a:lnSpc>
                    <a:spcPct val="110000"/>
                  </a:lnSpc>
                  <a:spcBef>
                    <a:spcPct val="20000"/>
                  </a:spcBef>
                  <a:buClr>
                    <a:schemeClr val="folHlink"/>
                  </a:buClr>
                  <a:buSzPct val="75000"/>
                  <a:buFont typeface="Monotype Sorts" pitchFamily="2" charset="2"/>
                  <a:buNone/>
                  <a:defRPr/>
                </a:pPr>
                <a:endParaRPr lang="zh-CN" altLang="en-US">
                  <a:effectLst>
                    <a:outerShdw blurRad="38100" dist="38100" dir="2700000" algn="tl">
                      <a:srgbClr val="000000">
                        <a:alpha val="43137"/>
                      </a:srgbClr>
                    </a:outerShdw>
                  </a:effectLst>
                </a:endParaRPr>
              </a:p>
            </p:txBody>
          </p:sp>
        </p:grpSp>
      </p:grpSp>
      <p:sp>
        <p:nvSpPr>
          <p:cNvPr id="3106" name="Rectangle 34"/>
          <p:cNvSpPr>
            <a:spLocks noGrp="1" noChangeArrowheads="1"/>
          </p:cNvSpPr>
          <p:nvPr>
            <p:ph type="ctrTitle" sz="quarter"/>
          </p:nvPr>
        </p:nvSpPr>
        <p:spPr>
          <a:xfrm>
            <a:off x="1143000" y="2286000"/>
            <a:ext cx="7772400" cy="1143000"/>
          </a:xfrm>
        </p:spPr>
        <p:txBody>
          <a:bodyPr/>
          <a:lstStyle>
            <a:lvl1pPr>
              <a:defRPr/>
            </a:lvl1pPr>
          </a:lstStyle>
          <a:p>
            <a:r>
              <a:rPr lang="en-US" altLang="zh-CN"/>
              <a:t>Click to edit Master title style</a:t>
            </a:r>
          </a:p>
        </p:txBody>
      </p:sp>
      <p:sp>
        <p:nvSpPr>
          <p:cNvPr id="3107" name="Rectangle 35"/>
          <p:cNvSpPr>
            <a:spLocks noGrp="1" noChangeArrowheads="1"/>
          </p:cNvSpPr>
          <p:nvPr>
            <p:ph type="subTitle" sz="quarter" idx="1"/>
          </p:nvPr>
        </p:nvSpPr>
        <p:spPr>
          <a:xfrm>
            <a:off x="1828800" y="3886200"/>
            <a:ext cx="6400800" cy="1752600"/>
          </a:xfrm>
        </p:spPr>
        <p:txBody>
          <a:bodyPr/>
          <a:lstStyle>
            <a:lvl1pPr marL="0" indent="0" algn="ctr">
              <a:buFont typeface="Monotype Sorts" pitchFamily="2" charset="2"/>
              <a:buNone/>
              <a:defRPr/>
            </a:lvl1pPr>
          </a:lstStyle>
          <a:p>
            <a:r>
              <a:rPr lang="en-US" altLang="zh-CN"/>
              <a:t>Click to edit Master subtitle style</a:t>
            </a:r>
          </a:p>
        </p:txBody>
      </p:sp>
      <p:sp>
        <p:nvSpPr>
          <p:cNvPr id="36" name="Rectangle 36"/>
          <p:cNvSpPr>
            <a:spLocks noGrp="1" noChangeArrowheads="1"/>
          </p:cNvSpPr>
          <p:nvPr>
            <p:ph type="dt" sz="quarter" idx="10"/>
          </p:nvPr>
        </p:nvSpPr>
        <p:spPr>
          <a:xfrm>
            <a:off x="1143000" y="6248400"/>
            <a:ext cx="1905000" cy="457200"/>
          </a:xfrm>
        </p:spPr>
        <p:txBody>
          <a:bodyPr/>
          <a:lstStyle>
            <a:lvl1pPr>
              <a:defRPr/>
            </a:lvl1pPr>
          </a:lstStyle>
          <a:p>
            <a:pPr>
              <a:defRPr/>
            </a:pPr>
            <a:fld id="{394AAAF5-532F-4286-8087-1EE77342A63D}" type="datetime1">
              <a:rPr lang="zh-CN" altLang="en-US"/>
              <a:pPr>
                <a:defRPr/>
              </a:pPr>
              <a:t>2021/9/3</a:t>
            </a:fld>
            <a:endParaRPr lang="en-US" altLang="zh-CN"/>
          </a:p>
        </p:txBody>
      </p:sp>
      <p:sp>
        <p:nvSpPr>
          <p:cNvPr id="37" name="Rectangle 37"/>
          <p:cNvSpPr>
            <a:spLocks noGrp="1" noChangeArrowheads="1"/>
          </p:cNvSpPr>
          <p:nvPr>
            <p:ph type="ftr" sz="quarter" idx="11"/>
          </p:nvPr>
        </p:nvSpPr>
        <p:spPr>
          <a:xfrm>
            <a:off x="3581400" y="6248400"/>
            <a:ext cx="2895600" cy="457200"/>
          </a:xfrm>
        </p:spPr>
        <p:txBody>
          <a:bodyPr/>
          <a:lstStyle>
            <a:lvl1pPr>
              <a:defRPr/>
            </a:lvl1pPr>
          </a:lstStyle>
          <a:p>
            <a:pPr>
              <a:defRPr/>
            </a:pPr>
            <a:endParaRPr lang="en-US" altLang="zh-CN"/>
          </a:p>
        </p:txBody>
      </p:sp>
      <p:sp>
        <p:nvSpPr>
          <p:cNvPr id="38" name="Rectangle 38"/>
          <p:cNvSpPr>
            <a:spLocks noGrp="1" noChangeArrowheads="1"/>
          </p:cNvSpPr>
          <p:nvPr>
            <p:ph type="sldNum" sz="quarter" idx="12"/>
          </p:nvPr>
        </p:nvSpPr>
        <p:spPr>
          <a:xfrm>
            <a:off x="7010400" y="6248400"/>
            <a:ext cx="1905000" cy="457200"/>
          </a:xfrm>
        </p:spPr>
        <p:txBody>
          <a:bodyPr/>
          <a:lstStyle>
            <a:lvl1pPr>
              <a:defRPr/>
            </a:lvl1pPr>
          </a:lstStyle>
          <a:p>
            <a:pPr>
              <a:defRPr/>
            </a:pPr>
            <a:fld id="{0C2BFFE8-88A0-45CD-BD99-653CADDCD4AD}" type="slidenum">
              <a:rPr lang="en-US" altLang="zh-CN"/>
              <a:pPr>
                <a:defRPr/>
              </a:pPr>
              <a:t>‹#›</a:t>
            </a:fld>
            <a:endParaRPr lang="en-US" altLang="zh-CN"/>
          </a:p>
        </p:txBody>
      </p:sp>
    </p:spTree>
    <p:extLst>
      <p:ext uri="{BB962C8B-B14F-4D97-AF65-F5344CB8AC3E}">
        <p14:creationId xmlns:p14="http://schemas.microsoft.com/office/powerpoint/2010/main" val="40157233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36"/>
          <p:cNvSpPr>
            <a:spLocks noGrp="1" noChangeArrowheads="1"/>
          </p:cNvSpPr>
          <p:nvPr>
            <p:ph type="dt" sz="half" idx="10"/>
          </p:nvPr>
        </p:nvSpPr>
        <p:spPr/>
        <p:txBody>
          <a:bodyPr/>
          <a:lstStyle>
            <a:lvl1pPr>
              <a:defRPr/>
            </a:lvl1pPr>
          </a:lstStyle>
          <a:p>
            <a:pPr>
              <a:defRPr/>
            </a:pPr>
            <a:fld id="{0A0937CE-14AC-4FDC-8791-A5C3FABEA371}" type="datetime1">
              <a:rPr lang="zh-CN" altLang="en-US"/>
              <a:pPr>
                <a:defRPr/>
              </a:pPr>
              <a:t>2021/9/3</a:t>
            </a:fld>
            <a:endParaRPr lang="en-US" altLang="zh-CN"/>
          </a:p>
        </p:txBody>
      </p:sp>
      <p:sp>
        <p:nvSpPr>
          <p:cNvPr id="5" name="Rectangle 37"/>
          <p:cNvSpPr>
            <a:spLocks noGrp="1" noChangeArrowheads="1"/>
          </p:cNvSpPr>
          <p:nvPr>
            <p:ph type="ftr" sz="quarter" idx="11"/>
          </p:nvPr>
        </p:nvSpPr>
        <p:spPr/>
        <p:txBody>
          <a:bodyPr/>
          <a:lstStyle>
            <a:lvl1pPr>
              <a:defRPr/>
            </a:lvl1pPr>
          </a:lstStyle>
          <a:p>
            <a:pPr>
              <a:defRPr/>
            </a:pPr>
            <a:endParaRPr lang="en-US" altLang="zh-CN"/>
          </a:p>
        </p:txBody>
      </p:sp>
      <p:sp>
        <p:nvSpPr>
          <p:cNvPr id="6" name="Rectangle 38"/>
          <p:cNvSpPr>
            <a:spLocks noGrp="1" noChangeArrowheads="1"/>
          </p:cNvSpPr>
          <p:nvPr>
            <p:ph type="sldNum" sz="quarter" idx="12"/>
          </p:nvPr>
        </p:nvSpPr>
        <p:spPr/>
        <p:txBody>
          <a:bodyPr/>
          <a:lstStyle>
            <a:lvl1pPr>
              <a:defRPr/>
            </a:lvl1pPr>
          </a:lstStyle>
          <a:p>
            <a:pPr>
              <a:defRPr/>
            </a:pPr>
            <a:r>
              <a:rPr lang="zh-CN" altLang="en-US"/>
              <a:t>第 </a:t>
            </a:r>
            <a:fld id="{CF9CE347-85B5-4E19-9840-3BD30714E280}" type="slidenum">
              <a:rPr lang="zh-CN" altLang="en-US"/>
              <a:pPr>
                <a:defRPr/>
              </a:pPr>
              <a:t>‹#›</a:t>
            </a:fld>
            <a:r>
              <a:rPr lang="zh-CN" altLang="en-US"/>
              <a:t> 页</a:t>
            </a:r>
          </a:p>
        </p:txBody>
      </p:sp>
    </p:spTree>
    <p:extLst>
      <p:ext uri="{BB962C8B-B14F-4D97-AF65-F5344CB8AC3E}">
        <p14:creationId xmlns:p14="http://schemas.microsoft.com/office/powerpoint/2010/main" val="3591834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972300" y="609600"/>
            <a:ext cx="1943100" cy="5486400"/>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1143000" y="609600"/>
            <a:ext cx="5676900" cy="5486400"/>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36"/>
          <p:cNvSpPr>
            <a:spLocks noGrp="1" noChangeArrowheads="1"/>
          </p:cNvSpPr>
          <p:nvPr>
            <p:ph type="dt" sz="half" idx="10"/>
          </p:nvPr>
        </p:nvSpPr>
        <p:spPr/>
        <p:txBody>
          <a:bodyPr/>
          <a:lstStyle>
            <a:lvl1pPr>
              <a:defRPr/>
            </a:lvl1pPr>
          </a:lstStyle>
          <a:p>
            <a:pPr>
              <a:defRPr/>
            </a:pPr>
            <a:fld id="{18CB66FB-F865-4CCD-9088-832BE60B9DC4}" type="datetime1">
              <a:rPr lang="zh-CN" altLang="en-US"/>
              <a:pPr>
                <a:defRPr/>
              </a:pPr>
              <a:t>2021/9/3</a:t>
            </a:fld>
            <a:endParaRPr lang="en-US" altLang="zh-CN"/>
          </a:p>
        </p:txBody>
      </p:sp>
      <p:sp>
        <p:nvSpPr>
          <p:cNvPr id="5" name="Rectangle 37"/>
          <p:cNvSpPr>
            <a:spLocks noGrp="1" noChangeArrowheads="1"/>
          </p:cNvSpPr>
          <p:nvPr>
            <p:ph type="ftr" sz="quarter" idx="11"/>
          </p:nvPr>
        </p:nvSpPr>
        <p:spPr/>
        <p:txBody>
          <a:bodyPr/>
          <a:lstStyle>
            <a:lvl1pPr>
              <a:defRPr/>
            </a:lvl1pPr>
          </a:lstStyle>
          <a:p>
            <a:pPr>
              <a:defRPr/>
            </a:pPr>
            <a:endParaRPr lang="en-US" altLang="zh-CN"/>
          </a:p>
        </p:txBody>
      </p:sp>
      <p:sp>
        <p:nvSpPr>
          <p:cNvPr id="6" name="Rectangle 38"/>
          <p:cNvSpPr>
            <a:spLocks noGrp="1" noChangeArrowheads="1"/>
          </p:cNvSpPr>
          <p:nvPr>
            <p:ph type="sldNum" sz="quarter" idx="12"/>
          </p:nvPr>
        </p:nvSpPr>
        <p:spPr/>
        <p:txBody>
          <a:bodyPr/>
          <a:lstStyle>
            <a:lvl1pPr>
              <a:defRPr/>
            </a:lvl1pPr>
          </a:lstStyle>
          <a:p>
            <a:pPr>
              <a:defRPr/>
            </a:pPr>
            <a:r>
              <a:rPr lang="zh-CN" altLang="en-US"/>
              <a:t>第 </a:t>
            </a:r>
            <a:fld id="{CDF596D4-5A36-4042-A11D-CAC24AB8477E}" type="slidenum">
              <a:rPr lang="zh-CN" altLang="en-US"/>
              <a:pPr>
                <a:defRPr/>
              </a:pPr>
              <a:t>‹#›</a:t>
            </a:fld>
            <a:r>
              <a:rPr lang="zh-CN" altLang="en-US"/>
              <a:t> 页</a:t>
            </a:r>
          </a:p>
        </p:txBody>
      </p:sp>
    </p:spTree>
    <p:extLst>
      <p:ext uri="{BB962C8B-B14F-4D97-AF65-F5344CB8AC3E}">
        <p14:creationId xmlns:p14="http://schemas.microsoft.com/office/powerpoint/2010/main" val="277005939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1143000" y="609600"/>
            <a:ext cx="7772400" cy="548640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3" name="Rectangle 36"/>
          <p:cNvSpPr>
            <a:spLocks noGrp="1" noChangeArrowheads="1"/>
          </p:cNvSpPr>
          <p:nvPr>
            <p:ph type="dt" sz="half" idx="10"/>
          </p:nvPr>
        </p:nvSpPr>
        <p:spPr/>
        <p:txBody>
          <a:bodyPr/>
          <a:lstStyle>
            <a:lvl1pPr>
              <a:defRPr/>
            </a:lvl1pPr>
          </a:lstStyle>
          <a:p>
            <a:pPr>
              <a:defRPr/>
            </a:pPr>
            <a:fld id="{0B1C1D82-E8E2-48B3-AD85-615A84ADA2AC}" type="datetime1">
              <a:rPr lang="zh-CN" altLang="en-US"/>
              <a:pPr>
                <a:defRPr/>
              </a:pPr>
              <a:t>2021/9/3</a:t>
            </a:fld>
            <a:endParaRPr lang="en-US" altLang="zh-CN"/>
          </a:p>
        </p:txBody>
      </p:sp>
      <p:sp>
        <p:nvSpPr>
          <p:cNvPr id="4" name="Rectangle 37"/>
          <p:cNvSpPr>
            <a:spLocks noGrp="1" noChangeArrowheads="1"/>
          </p:cNvSpPr>
          <p:nvPr>
            <p:ph type="ftr" sz="quarter" idx="11"/>
          </p:nvPr>
        </p:nvSpPr>
        <p:spPr/>
        <p:txBody>
          <a:bodyPr/>
          <a:lstStyle>
            <a:lvl1pPr>
              <a:defRPr/>
            </a:lvl1pPr>
          </a:lstStyle>
          <a:p>
            <a:pPr>
              <a:defRPr/>
            </a:pPr>
            <a:endParaRPr lang="en-US" altLang="zh-CN"/>
          </a:p>
        </p:txBody>
      </p:sp>
      <p:sp>
        <p:nvSpPr>
          <p:cNvPr id="5" name="Rectangle 38"/>
          <p:cNvSpPr>
            <a:spLocks noGrp="1" noChangeArrowheads="1"/>
          </p:cNvSpPr>
          <p:nvPr>
            <p:ph type="sldNum" sz="quarter" idx="12"/>
          </p:nvPr>
        </p:nvSpPr>
        <p:spPr/>
        <p:txBody>
          <a:bodyPr/>
          <a:lstStyle>
            <a:lvl1pPr>
              <a:defRPr/>
            </a:lvl1pPr>
          </a:lstStyle>
          <a:p>
            <a:pPr>
              <a:defRPr/>
            </a:pPr>
            <a:r>
              <a:rPr lang="zh-CN" altLang="en-US"/>
              <a:t>第 </a:t>
            </a:r>
            <a:fld id="{78AD3EBF-7634-4DB3-B027-7EE6659BDEF6}" type="slidenum">
              <a:rPr lang="zh-CN" altLang="en-US"/>
              <a:pPr>
                <a:defRPr/>
              </a:pPr>
              <a:t>‹#›</a:t>
            </a:fld>
            <a:r>
              <a:rPr lang="zh-CN" altLang="en-US"/>
              <a:t> 页</a:t>
            </a:r>
          </a:p>
        </p:txBody>
      </p:sp>
    </p:spTree>
    <p:extLst>
      <p:ext uri="{BB962C8B-B14F-4D97-AF65-F5344CB8AC3E}">
        <p14:creationId xmlns:p14="http://schemas.microsoft.com/office/powerpoint/2010/main" val="149388335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AndObj" preserve="1">
  <p:cSld name="标题，文本与内容">
    <p:spTree>
      <p:nvGrpSpPr>
        <p:cNvPr id="1" name=""/>
        <p:cNvGrpSpPr/>
        <p:nvPr/>
      </p:nvGrpSpPr>
      <p:grpSpPr>
        <a:xfrm>
          <a:off x="0" y="0"/>
          <a:ext cx="0" cy="0"/>
          <a:chOff x="0" y="0"/>
          <a:chExt cx="0" cy="0"/>
        </a:xfrm>
      </p:grpSpPr>
      <p:sp>
        <p:nvSpPr>
          <p:cNvPr id="2" name="标题 1"/>
          <p:cNvSpPr>
            <a:spLocks noGrp="1"/>
          </p:cNvSpPr>
          <p:nvPr>
            <p:ph type="title"/>
          </p:nvPr>
        </p:nvSpPr>
        <p:spPr>
          <a:xfrm>
            <a:off x="1143000" y="609600"/>
            <a:ext cx="7772400" cy="1143000"/>
          </a:xfrm>
        </p:spPr>
        <p:txBody>
          <a:bodyPr/>
          <a:lstStyle/>
          <a:p>
            <a:r>
              <a:rPr lang="zh-CN" altLang="en-US"/>
              <a:t>单击此处编辑母版标题样式</a:t>
            </a:r>
          </a:p>
        </p:txBody>
      </p:sp>
      <p:sp>
        <p:nvSpPr>
          <p:cNvPr id="3" name="文本占位符 2"/>
          <p:cNvSpPr>
            <a:spLocks noGrp="1"/>
          </p:cNvSpPr>
          <p:nvPr>
            <p:ph type="body" sz="half" idx="1"/>
          </p:nvPr>
        </p:nvSpPr>
        <p:spPr>
          <a:xfrm>
            <a:off x="1143000" y="1981200"/>
            <a:ext cx="3810000" cy="411480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5105400" y="1981200"/>
            <a:ext cx="3810000" cy="411480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36"/>
          <p:cNvSpPr>
            <a:spLocks noGrp="1" noChangeArrowheads="1"/>
          </p:cNvSpPr>
          <p:nvPr>
            <p:ph type="dt" sz="half" idx="10"/>
          </p:nvPr>
        </p:nvSpPr>
        <p:spPr/>
        <p:txBody>
          <a:bodyPr/>
          <a:lstStyle>
            <a:lvl1pPr>
              <a:defRPr/>
            </a:lvl1pPr>
          </a:lstStyle>
          <a:p>
            <a:pPr>
              <a:defRPr/>
            </a:pPr>
            <a:fld id="{A103EBAB-9D8B-4C7B-B0E2-D4E34748BDBD}" type="datetime1">
              <a:rPr lang="zh-CN" altLang="en-US"/>
              <a:pPr>
                <a:defRPr/>
              </a:pPr>
              <a:t>2021/9/3</a:t>
            </a:fld>
            <a:endParaRPr lang="en-US" altLang="zh-CN"/>
          </a:p>
        </p:txBody>
      </p:sp>
      <p:sp>
        <p:nvSpPr>
          <p:cNvPr id="6" name="Rectangle 37"/>
          <p:cNvSpPr>
            <a:spLocks noGrp="1" noChangeArrowheads="1"/>
          </p:cNvSpPr>
          <p:nvPr>
            <p:ph type="ftr" sz="quarter" idx="11"/>
          </p:nvPr>
        </p:nvSpPr>
        <p:spPr/>
        <p:txBody>
          <a:bodyPr/>
          <a:lstStyle>
            <a:lvl1pPr>
              <a:defRPr/>
            </a:lvl1pPr>
          </a:lstStyle>
          <a:p>
            <a:pPr>
              <a:defRPr/>
            </a:pPr>
            <a:endParaRPr lang="en-US" altLang="zh-CN"/>
          </a:p>
        </p:txBody>
      </p:sp>
      <p:sp>
        <p:nvSpPr>
          <p:cNvPr id="7" name="Rectangle 38"/>
          <p:cNvSpPr>
            <a:spLocks noGrp="1" noChangeArrowheads="1"/>
          </p:cNvSpPr>
          <p:nvPr>
            <p:ph type="sldNum" sz="quarter" idx="12"/>
          </p:nvPr>
        </p:nvSpPr>
        <p:spPr/>
        <p:txBody>
          <a:bodyPr/>
          <a:lstStyle>
            <a:lvl1pPr>
              <a:defRPr/>
            </a:lvl1pPr>
          </a:lstStyle>
          <a:p>
            <a:pPr>
              <a:defRPr/>
            </a:pPr>
            <a:r>
              <a:rPr lang="zh-CN" altLang="en-US"/>
              <a:t>第 </a:t>
            </a:r>
            <a:fld id="{DC39A68F-2843-49D1-BA2D-56A2F9C7C602}" type="slidenum">
              <a:rPr lang="zh-CN" altLang="en-US"/>
              <a:pPr>
                <a:defRPr/>
              </a:pPr>
              <a:t>‹#›</a:t>
            </a:fld>
            <a:r>
              <a:rPr lang="zh-CN" altLang="en-US"/>
              <a:t> 页</a:t>
            </a:r>
          </a:p>
        </p:txBody>
      </p:sp>
    </p:spTree>
    <p:extLst>
      <p:ext uri="{BB962C8B-B14F-4D97-AF65-F5344CB8AC3E}">
        <p14:creationId xmlns:p14="http://schemas.microsoft.com/office/powerpoint/2010/main" val="21374114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36"/>
          <p:cNvSpPr>
            <a:spLocks noGrp="1" noChangeArrowheads="1"/>
          </p:cNvSpPr>
          <p:nvPr>
            <p:ph type="dt" sz="half" idx="10"/>
          </p:nvPr>
        </p:nvSpPr>
        <p:spPr/>
        <p:txBody>
          <a:bodyPr/>
          <a:lstStyle>
            <a:lvl1pPr>
              <a:defRPr/>
            </a:lvl1pPr>
          </a:lstStyle>
          <a:p>
            <a:pPr>
              <a:defRPr/>
            </a:pPr>
            <a:fld id="{7FCA0350-E2C7-4C3F-B45E-5ED928986F04}" type="datetime1">
              <a:rPr lang="zh-CN" altLang="en-US"/>
              <a:pPr>
                <a:defRPr/>
              </a:pPr>
              <a:t>2021/9/3</a:t>
            </a:fld>
            <a:endParaRPr lang="en-US" altLang="zh-CN"/>
          </a:p>
        </p:txBody>
      </p:sp>
      <p:sp>
        <p:nvSpPr>
          <p:cNvPr id="5" name="Rectangle 37"/>
          <p:cNvSpPr>
            <a:spLocks noGrp="1" noChangeArrowheads="1"/>
          </p:cNvSpPr>
          <p:nvPr>
            <p:ph type="ftr" sz="quarter" idx="11"/>
          </p:nvPr>
        </p:nvSpPr>
        <p:spPr/>
        <p:txBody>
          <a:bodyPr/>
          <a:lstStyle>
            <a:lvl1pPr>
              <a:defRPr/>
            </a:lvl1pPr>
          </a:lstStyle>
          <a:p>
            <a:pPr>
              <a:defRPr/>
            </a:pPr>
            <a:endParaRPr lang="en-US" altLang="zh-CN"/>
          </a:p>
        </p:txBody>
      </p:sp>
      <p:sp>
        <p:nvSpPr>
          <p:cNvPr id="6" name="Rectangle 38"/>
          <p:cNvSpPr>
            <a:spLocks noGrp="1" noChangeArrowheads="1"/>
          </p:cNvSpPr>
          <p:nvPr>
            <p:ph type="sldNum" sz="quarter" idx="12"/>
          </p:nvPr>
        </p:nvSpPr>
        <p:spPr/>
        <p:txBody>
          <a:bodyPr/>
          <a:lstStyle>
            <a:lvl1pPr>
              <a:defRPr/>
            </a:lvl1pPr>
          </a:lstStyle>
          <a:p>
            <a:pPr>
              <a:defRPr/>
            </a:pPr>
            <a:r>
              <a:rPr lang="zh-CN" altLang="en-US"/>
              <a:t>第 </a:t>
            </a:r>
            <a:fld id="{4D18CCF0-A072-4DBD-9DA3-362055088704}" type="slidenum">
              <a:rPr lang="zh-CN" altLang="en-US"/>
              <a:pPr>
                <a:defRPr/>
              </a:pPr>
              <a:t>‹#›</a:t>
            </a:fld>
            <a:r>
              <a:rPr lang="zh-CN" altLang="en-US"/>
              <a:t> 页</a:t>
            </a:r>
          </a:p>
        </p:txBody>
      </p:sp>
    </p:spTree>
    <p:extLst>
      <p:ext uri="{BB962C8B-B14F-4D97-AF65-F5344CB8AC3E}">
        <p14:creationId xmlns:p14="http://schemas.microsoft.com/office/powerpoint/2010/main" val="19756522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Rectangle 36"/>
          <p:cNvSpPr>
            <a:spLocks noGrp="1" noChangeArrowheads="1"/>
          </p:cNvSpPr>
          <p:nvPr>
            <p:ph type="dt" sz="half" idx="10"/>
          </p:nvPr>
        </p:nvSpPr>
        <p:spPr/>
        <p:txBody>
          <a:bodyPr/>
          <a:lstStyle>
            <a:lvl1pPr>
              <a:defRPr/>
            </a:lvl1pPr>
          </a:lstStyle>
          <a:p>
            <a:pPr>
              <a:defRPr/>
            </a:pPr>
            <a:fld id="{0B6D1341-F78E-49F0-9610-F78ED1CD133B}" type="datetime1">
              <a:rPr lang="zh-CN" altLang="en-US"/>
              <a:pPr>
                <a:defRPr/>
              </a:pPr>
              <a:t>2021/9/3</a:t>
            </a:fld>
            <a:endParaRPr lang="en-US" altLang="zh-CN"/>
          </a:p>
        </p:txBody>
      </p:sp>
      <p:sp>
        <p:nvSpPr>
          <p:cNvPr id="5" name="Rectangle 37"/>
          <p:cNvSpPr>
            <a:spLocks noGrp="1" noChangeArrowheads="1"/>
          </p:cNvSpPr>
          <p:nvPr>
            <p:ph type="ftr" sz="quarter" idx="11"/>
          </p:nvPr>
        </p:nvSpPr>
        <p:spPr/>
        <p:txBody>
          <a:bodyPr/>
          <a:lstStyle>
            <a:lvl1pPr>
              <a:defRPr/>
            </a:lvl1pPr>
          </a:lstStyle>
          <a:p>
            <a:pPr>
              <a:defRPr/>
            </a:pPr>
            <a:endParaRPr lang="en-US" altLang="zh-CN"/>
          </a:p>
        </p:txBody>
      </p:sp>
      <p:sp>
        <p:nvSpPr>
          <p:cNvPr id="6" name="Rectangle 38"/>
          <p:cNvSpPr>
            <a:spLocks noGrp="1" noChangeArrowheads="1"/>
          </p:cNvSpPr>
          <p:nvPr>
            <p:ph type="sldNum" sz="quarter" idx="12"/>
          </p:nvPr>
        </p:nvSpPr>
        <p:spPr/>
        <p:txBody>
          <a:bodyPr/>
          <a:lstStyle>
            <a:lvl1pPr>
              <a:defRPr/>
            </a:lvl1pPr>
          </a:lstStyle>
          <a:p>
            <a:pPr>
              <a:defRPr/>
            </a:pPr>
            <a:r>
              <a:rPr lang="zh-CN" altLang="en-US"/>
              <a:t>第 </a:t>
            </a:r>
            <a:fld id="{8519D63C-5EA9-49E2-8385-F834B696D880}" type="slidenum">
              <a:rPr lang="zh-CN" altLang="en-US"/>
              <a:pPr>
                <a:defRPr/>
              </a:pPr>
              <a:t>‹#›</a:t>
            </a:fld>
            <a:r>
              <a:rPr lang="zh-CN" altLang="en-US"/>
              <a:t> 页</a:t>
            </a:r>
          </a:p>
        </p:txBody>
      </p:sp>
    </p:spTree>
    <p:extLst>
      <p:ext uri="{BB962C8B-B14F-4D97-AF65-F5344CB8AC3E}">
        <p14:creationId xmlns:p14="http://schemas.microsoft.com/office/powerpoint/2010/main" val="4073324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11430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51054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36"/>
          <p:cNvSpPr>
            <a:spLocks noGrp="1" noChangeArrowheads="1"/>
          </p:cNvSpPr>
          <p:nvPr>
            <p:ph type="dt" sz="half" idx="10"/>
          </p:nvPr>
        </p:nvSpPr>
        <p:spPr/>
        <p:txBody>
          <a:bodyPr/>
          <a:lstStyle>
            <a:lvl1pPr>
              <a:defRPr/>
            </a:lvl1pPr>
          </a:lstStyle>
          <a:p>
            <a:pPr>
              <a:defRPr/>
            </a:pPr>
            <a:fld id="{7AE98789-F8A9-4B5F-BEE4-6250E5425CAE}" type="datetime1">
              <a:rPr lang="zh-CN" altLang="en-US"/>
              <a:pPr>
                <a:defRPr/>
              </a:pPr>
              <a:t>2021/9/3</a:t>
            </a:fld>
            <a:endParaRPr lang="en-US" altLang="zh-CN"/>
          </a:p>
        </p:txBody>
      </p:sp>
      <p:sp>
        <p:nvSpPr>
          <p:cNvPr id="6" name="Rectangle 37"/>
          <p:cNvSpPr>
            <a:spLocks noGrp="1" noChangeArrowheads="1"/>
          </p:cNvSpPr>
          <p:nvPr>
            <p:ph type="ftr" sz="quarter" idx="11"/>
          </p:nvPr>
        </p:nvSpPr>
        <p:spPr/>
        <p:txBody>
          <a:bodyPr/>
          <a:lstStyle>
            <a:lvl1pPr>
              <a:defRPr/>
            </a:lvl1pPr>
          </a:lstStyle>
          <a:p>
            <a:pPr>
              <a:defRPr/>
            </a:pPr>
            <a:endParaRPr lang="en-US" altLang="zh-CN"/>
          </a:p>
        </p:txBody>
      </p:sp>
      <p:sp>
        <p:nvSpPr>
          <p:cNvPr id="7" name="Rectangle 38"/>
          <p:cNvSpPr>
            <a:spLocks noGrp="1" noChangeArrowheads="1"/>
          </p:cNvSpPr>
          <p:nvPr>
            <p:ph type="sldNum" sz="quarter" idx="12"/>
          </p:nvPr>
        </p:nvSpPr>
        <p:spPr/>
        <p:txBody>
          <a:bodyPr/>
          <a:lstStyle>
            <a:lvl1pPr>
              <a:defRPr/>
            </a:lvl1pPr>
          </a:lstStyle>
          <a:p>
            <a:pPr>
              <a:defRPr/>
            </a:pPr>
            <a:r>
              <a:rPr lang="zh-CN" altLang="en-US"/>
              <a:t>第 </a:t>
            </a:r>
            <a:fld id="{7409795D-40E7-4A5D-BA3F-90C01BB69497}" type="slidenum">
              <a:rPr lang="zh-CN" altLang="en-US"/>
              <a:pPr>
                <a:defRPr/>
              </a:pPr>
              <a:t>‹#›</a:t>
            </a:fld>
            <a:r>
              <a:rPr lang="zh-CN" altLang="en-US"/>
              <a:t> 页</a:t>
            </a:r>
          </a:p>
        </p:txBody>
      </p:sp>
    </p:spTree>
    <p:extLst>
      <p:ext uri="{BB962C8B-B14F-4D97-AF65-F5344CB8AC3E}">
        <p14:creationId xmlns:p14="http://schemas.microsoft.com/office/powerpoint/2010/main" val="2515790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Rectangle 36"/>
          <p:cNvSpPr>
            <a:spLocks noGrp="1" noChangeArrowheads="1"/>
          </p:cNvSpPr>
          <p:nvPr>
            <p:ph type="dt" sz="half" idx="10"/>
          </p:nvPr>
        </p:nvSpPr>
        <p:spPr/>
        <p:txBody>
          <a:bodyPr/>
          <a:lstStyle>
            <a:lvl1pPr>
              <a:defRPr/>
            </a:lvl1pPr>
          </a:lstStyle>
          <a:p>
            <a:pPr>
              <a:defRPr/>
            </a:pPr>
            <a:fld id="{BBD87684-F0D2-4E98-8235-739B1F111B16}" type="datetime1">
              <a:rPr lang="zh-CN" altLang="en-US"/>
              <a:pPr>
                <a:defRPr/>
              </a:pPr>
              <a:t>2021/9/3</a:t>
            </a:fld>
            <a:endParaRPr lang="en-US" altLang="zh-CN"/>
          </a:p>
        </p:txBody>
      </p:sp>
      <p:sp>
        <p:nvSpPr>
          <p:cNvPr id="8" name="Rectangle 37"/>
          <p:cNvSpPr>
            <a:spLocks noGrp="1" noChangeArrowheads="1"/>
          </p:cNvSpPr>
          <p:nvPr>
            <p:ph type="ftr" sz="quarter" idx="11"/>
          </p:nvPr>
        </p:nvSpPr>
        <p:spPr/>
        <p:txBody>
          <a:bodyPr/>
          <a:lstStyle>
            <a:lvl1pPr>
              <a:defRPr/>
            </a:lvl1pPr>
          </a:lstStyle>
          <a:p>
            <a:pPr>
              <a:defRPr/>
            </a:pPr>
            <a:endParaRPr lang="en-US" altLang="zh-CN"/>
          </a:p>
        </p:txBody>
      </p:sp>
      <p:sp>
        <p:nvSpPr>
          <p:cNvPr id="9" name="Rectangle 38"/>
          <p:cNvSpPr>
            <a:spLocks noGrp="1" noChangeArrowheads="1"/>
          </p:cNvSpPr>
          <p:nvPr>
            <p:ph type="sldNum" sz="quarter" idx="12"/>
          </p:nvPr>
        </p:nvSpPr>
        <p:spPr/>
        <p:txBody>
          <a:bodyPr/>
          <a:lstStyle>
            <a:lvl1pPr>
              <a:defRPr/>
            </a:lvl1pPr>
          </a:lstStyle>
          <a:p>
            <a:pPr>
              <a:defRPr/>
            </a:pPr>
            <a:r>
              <a:rPr lang="zh-CN" altLang="en-US"/>
              <a:t>第 </a:t>
            </a:r>
            <a:fld id="{D2059273-7D80-4E3B-8BCE-583D5260105C}" type="slidenum">
              <a:rPr lang="zh-CN" altLang="en-US"/>
              <a:pPr>
                <a:defRPr/>
              </a:pPr>
              <a:t>‹#›</a:t>
            </a:fld>
            <a:r>
              <a:rPr lang="zh-CN" altLang="en-US"/>
              <a:t> 页</a:t>
            </a:r>
          </a:p>
        </p:txBody>
      </p:sp>
    </p:spTree>
    <p:extLst>
      <p:ext uri="{BB962C8B-B14F-4D97-AF65-F5344CB8AC3E}">
        <p14:creationId xmlns:p14="http://schemas.microsoft.com/office/powerpoint/2010/main" val="10854839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Rectangle 36"/>
          <p:cNvSpPr>
            <a:spLocks noGrp="1" noChangeArrowheads="1"/>
          </p:cNvSpPr>
          <p:nvPr>
            <p:ph type="dt" sz="half" idx="10"/>
          </p:nvPr>
        </p:nvSpPr>
        <p:spPr/>
        <p:txBody>
          <a:bodyPr/>
          <a:lstStyle>
            <a:lvl1pPr>
              <a:defRPr/>
            </a:lvl1pPr>
          </a:lstStyle>
          <a:p>
            <a:pPr>
              <a:defRPr/>
            </a:pPr>
            <a:fld id="{2F832044-E465-4215-A18A-293C1E55801A}" type="datetime1">
              <a:rPr lang="zh-CN" altLang="en-US"/>
              <a:pPr>
                <a:defRPr/>
              </a:pPr>
              <a:t>2021/9/3</a:t>
            </a:fld>
            <a:endParaRPr lang="en-US" altLang="zh-CN"/>
          </a:p>
        </p:txBody>
      </p:sp>
      <p:sp>
        <p:nvSpPr>
          <p:cNvPr id="4" name="Rectangle 37"/>
          <p:cNvSpPr>
            <a:spLocks noGrp="1" noChangeArrowheads="1"/>
          </p:cNvSpPr>
          <p:nvPr>
            <p:ph type="ftr" sz="quarter" idx="11"/>
          </p:nvPr>
        </p:nvSpPr>
        <p:spPr/>
        <p:txBody>
          <a:bodyPr/>
          <a:lstStyle>
            <a:lvl1pPr>
              <a:defRPr/>
            </a:lvl1pPr>
          </a:lstStyle>
          <a:p>
            <a:pPr>
              <a:defRPr/>
            </a:pPr>
            <a:endParaRPr lang="en-US" altLang="zh-CN"/>
          </a:p>
        </p:txBody>
      </p:sp>
      <p:sp>
        <p:nvSpPr>
          <p:cNvPr id="5" name="Rectangle 38"/>
          <p:cNvSpPr>
            <a:spLocks noGrp="1" noChangeArrowheads="1"/>
          </p:cNvSpPr>
          <p:nvPr>
            <p:ph type="sldNum" sz="quarter" idx="12"/>
          </p:nvPr>
        </p:nvSpPr>
        <p:spPr/>
        <p:txBody>
          <a:bodyPr/>
          <a:lstStyle>
            <a:lvl1pPr>
              <a:defRPr/>
            </a:lvl1pPr>
          </a:lstStyle>
          <a:p>
            <a:pPr>
              <a:defRPr/>
            </a:pPr>
            <a:r>
              <a:rPr lang="zh-CN" altLang="en-US"/>
              <a:t>第 </a:t>
            </a:r>
            <a:fld id="{97A9B27E-F6AD-429A-B769-769820E19C6F}" type="slidenum">
              <a:rPr lang="zh-CN" altLang="en-US"/>
              <a:pPr>
                <a:defRPr/>
              </a:pPr>
              <a:t>‹#›</a:t>
            </a:fld>
            <a:r>
              <a:rPr lang="zh-CN" altLang="en-US"/>
              <a:t> 页</a:t>
            </a:r>
          </a:p>
        </p:txBody>
      </p:sp>
    </p:spTree>
    <p:extLst>
      <p:ext uri="{BB962C8B-B14F-4D97-AF65-F5344CB8AC3E}">
        <p14:creationId xmlns:p14="http://schemas.microsoft.com/office/powerpoint/2010/main" val="2942735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2" name="Rectangle 36"/>
          <p:cNvSpPr>
            <a:spLocks noGrp="1" noChangeArrowheads="1"/>
          </p:cNvSpPr>
          <p:nvPr>
            <p:ph type="dt" sz="half" idx="10"/>
          </p:nvPr>
        </p:nvSpPr>
        <p:spPr/>
        <p:txBody>
          <a:bodyPr/>
          <a:lstStyle>
            <a:lvl1pPr>
              <a:defRPr/>
            </a:lvl1pPr>
          </a:lstStyle>
          <a:p>
            <a:pPr>
              <a:defRPr/>
            </a:pPr>
            <a:fld id="{0F3703A3-1889-4D5A-B002-82B1611E7DF6}" type="datetime1">
              <a:rPr lang="zh-CN" altLang="en-US"/>
              <a:pPr>
                <a:defRPr/>
              </a:pPr>
              <a:t>2021/9/3</a:t>
            </a:fld>
            <a:endParaRPr lang="en-US" altLang="zh-CN"/>
          </a:p>
        </p:txBody>
      </p:sp>
      <p:sp>
        <p:nvSpPr>
          <p:cNvPr id="3" name="Rectangle 37"/>
          <p:cNvSpPr>
            <a:spLocks noGrp="1" noChangeArrowheads="1"/>
          </p:cNvSpPr>
          <p:nvPr>
            <p:ph type="ftr" sz="quarter" idx="11"/>
          </p:nvPr>
        </p:nvSpPr>
        <p:spPr/>
        <p:txBody>
          <a:bodyPr/>
          <a:lstStyle>
            <a:lvl1pPr>
              <a:defRPr/>
            </a:lvl1pPr>
          </a:lstStyle>
          <a:p>
            <a:pPr>
              <a:defRPr/>
            </a:pPr>
            <a:endParaRPr lang="en-US" altLang="zh-CN"/>
          </a:p>
        </p:txBody>
      </p:sp>
      <p:sp>
        <p:nvSpPr>
          <p:cNvPr id="4" name="Rectangle 38"/>
          <p:cNvSpPr>
            <a:spLocks noGrp="1" noChangeArrowheads="1"/>
          </p:cNvSpPr>
          <p:nvPr>
            <p:ph type="sldNum" sz="quarter" idx="12"/>
          </p:nvPr>
        </p:nvSpPr>
        <p:spPr/>
        <p:txBody>
          <a:bodyPr/>
          <a:lstStyle>
            <a:lvl1pPr>
              <a:defRPr/>
            </a:lvl1pPr>
          </a:lstStyle>
          <a:p>
            <a:pPr>
              <a:defRPr/>
            </a:pPr>
            <a:r>
              <a:rPr lang="zh-CN" altLang="en-US"/>
              <a:t>第 </a:t>
            </a:r>
            <a:fld id="{AA9BF305-28BD-41C0-8AA3-BF5601F9D25F}" type="slidenum">
              <a:rPr lang="zh-CN" altLang="en-US"/>
              <a:pPr>
                <a:defRPr/>
              </a:pPr>
              <a:t>‹#›</a:t>
            </a:fld>
            <a:r>
              <a:rPr lang="zh-CN" altLang="en-US"/>
              <a:t> 页</a:t>
            </a:r>
          </a:p>
        </p:txBody>
      </p:sp>
    </p:spTree>
    <p:extLst>
      <p:ext uri="{BB962C8B-B14F-4D97-AF65-F5344CB8AC3E}">
        <p14:creationId xmlns:p14="http://schemas.microsoft.com/office/powerpoint/2010/main" val="40838041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36"/>
          <p:cNvSpPr>
            <a:spLocks noGrp="1" noChangeArrowheads="1"/>
          </p:cNvSpPr>
          <p:nvPr>
            <p:ph type="dt" sz="half" idx="10"/>
          </p:nvPr>
        </p:nvSpPr>
        <p:spPr/>
        <p:txBody>
          <a:bodyPr/>
          <a:lstStyle>
            <a:lvl1pPr>
              <a:defRPr/>
            </a:lvl1pPr>
          </a:lstStyle>
          <a:p>
            <a:pPr>
              <a:defRPr/>
            </a:pPr>
            <a:fld id="{DC6E5853-D849-460E-9F4F-6003FF06D3DA}" type="datetime1">
              <a:rPr lang="zh-CN" altLang="en-US"/>
              <a:pPr>
                <a:defRPr/>
              </a:pPr>
              <a:t>2021/9/3</a:t>
            </a:fld>
            <a:endParaRPr lang="en-US" altLang="zh-CN"/>
          </a:p>
        </p:txBody>
      </p:sp>
      <p:sp>
        <p:nvSpPr>
          <p:cNvPr id="6" name="Rectangle 37"/>
          <p:cNvSpPr>
            <a:spLocks noGrp="1" noChangeArrowheads="1"/>
          </p:cNvSpPr>
          <p:nvPr>
            <p:ph type="ftr" sz="quarter" idx="11"/>
          </p:nvPr>
        </p:nvSpPr>
        <p:spPr/>
        <p:txBody>
          <a:bodyPr/>
          <a:lstStyle>
            <a:lvl1pPr>
              <a:defRPr/>
            </a:lvl1pPr>
          </a:lstStyle>
          <a:p>
            <a:pPr>
              <a:defRPr/>
            </a:pPr>
            <a:endParaRPr lang="en-US" altLang="zh-CN"/>
          </a:p>
        </p:txBody>
      </p:sp>
      <p:sp>
        <p:nvSpPr>
          <p:cNvPr id="7" name="Rectangle 38"/>
          <p:cNvSpPr>
            <a:spLocks noGrp="1" noChangeArrowheads="1"/>
          </p:cNvSpPr>
          <p:nvPr>
            <p:ph type="sldNum" sz="quarter" idx="12"/>
          </p:nvPr>
        </p:nvSpPr>
        <p:spPr/>
        <p:txBody>
          <a:bodyPr/>
          <a:lstStyle>
            <a:lvl1pPr>
              <a:defRPr/>
            </a:lvl1pPr>
          </a:lstStyle>
          <a:p>
            <a:pPr>
              <a:defRPr/>
            </a:pPr>
            <a:r>
              <a:rPr lang="zh-CN" altLang="en-US"/>
              <a:t>第 </a:t>
            </a:r>
            <a:fld id="{B03169C1-45E3-47B7-AD5D-8FF29948B46E}" type="slidenum">
              <a:rPr lang="zh-CN" altLang="en-US"/>
              <a:pPr>
                <a:defRPr/>
              </a:pPr>
              <a:t>‹#›</a:t>
            </a:fld>
            <a:r>
              <a:rPr lang="zh-CN" altLang="en-US"/>
              <a:t> 页</a:t>
            </a:r>
          </a:p>
        </p:txBody>
      </p:sp>
    </p:spTree>
    <p:extLst>
      <p:ext uri="{BB962C8B-B14F-4D97-AF65-F5344CB8AC3E}">
        <p14:creationId xmlns:p14="http://schemas.microsoft.com/office/powerpoint/2010/main" val="34142774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36"/>
          <p:cNvSpPr>
            <a:spLocks noGrp="1" noChangeArrowheads="1"/>
          </p:cNvSpPr>
          <p:nvPr>
            <p:ph type="dt" sz="half" idx="10"/>
          </p:nvPr>
        </p:nvSpPr>
        <p:spPr/>
        <p:txBody>
          <a:bodyPr/>
          <a:lstStyle>
            <a:lvl1pPr>
              <a:defRPr/>
            </a:lvl1pPr>
          </a:lstStyle>
          <a:p>
            <a:pPr>
              <a:defRPr/>
            </a:pPr>
            <a:fld id="{1549D3A2-BCD0-4CFB-ABCB-27401639CB2C}" type="datetime1">
              <a:rPr lang="zh-CN" altLang="en-US"/>
              <a:pPr>
                <a:defRPr/>
              </a:pPr>
              <a:t>2021/9/3</a:t>
            </a:fld>
            <a:endParaRPr lang="en-US" altLang="zh-CN"/>
          </a:p>
        </p:txBody>
      </p:sp>
      <p:sp>
        <p:nvSpPr>
          <p:cNvPr id="6" name="Rectangle 37"/>
          <p:cNvSpPr>
            <a:spLocks noGrp="1" noChangeArrowheads="1"/>
          </p:cNvSpPr>
          <p:nvPr>
            <p:ph type="ftr" sz="quarter" idx="11"/>
          </p:nvPr>
        </p:nvSpPr>
        <p:spPr/>
        <p:txBody>
          <a:bodyPr/>
          <a:lstStyle>
            <a:lvl1pPr>
              <a:defRPr/>
            </a:lvl1pPr>
          </a:lstStyle>
          <a:p>
            <a:pPr>
              <a:defRPr/>
            </a:pPr>
            <a:endParaRPr lang="en-US" altLang="zh-CN"/>
          </a:p>
        </p:txBody>
      </p:sp>
      <p:sp>
        <p:nvSpPr>
          <p:cNvPr id="7" name="Rectangle 38"/>
          <p:cNvSpPr>
            <a:spLocks noGrp="1" noChangeArrowheads="1"/>
          </p:cNvSpPr>
          <p:nvPr>
            <p:ph type="sldNum" sz="quarter" idx="12"/>
          </p:nvPr>
        </p:nvSpPr>
        <p:spPr/>
        <p:txBody>
          <a:bodyPr/>
          <a:lstStyle>
            <a:lvl1pPr>
              <a:defRPr/>
            </a:lvl1pPr>
          </a:lstStyle>
          <a:p>
            <a:pPr>
              <a:defRPr/>
            </a:pPr>
            <a:r>
              <a:rPr lang="zh-CN" altLang="en-US"/>
              <a:t>第 </a:t>
            </a:r>
            <a:fld id="{98695DA6-D3C0-4362-B9C6-2058F88EAA16}" type="slidenum">
              <a:rPr lang="zh-CN" altLang="en-US"/>
              <a:pPr>
                <a:defRPr/>
              </a:pPr>
              <a:t>‹#›</a:t>
            </a:fld>
            <a:r>
              <a:rPr lang="zh-CN" altLang="en-US"/>
              <a:t> 页</a:t>
            </a:r>
          </a:p>
        </p:txBody>
      </p:sp>
    </p:spTree>
    <p:extLst>
      <p:ext uri="{BB962C8B-B14F-4D97-AF65-F5344CB8AC3E}">
        <p14:creationId xmlns:p14="http://schemas.microsoft.com/office/powerpoint/2010/main" val="20611604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grpSp>
        <p:nvGrpSpPr>
          <p:cNvPr id="1026" name="Group 33"/>
          <p:cNvGrpSpPr>
            <a:grpSpLocks/>
          </p:cNvGrpSpPr>
          <p:nvPr/>
        </p:nvGrpSpPr>
        <p:grpSpPr bwMode="auto">
          <a:xfrm>
            <a:off x="0" y="0"/>
            <a:ext cx="1085850" cy="6854825"/>
            <a:chOff x="0" y="0"/>
            <a:chExt cx="684" cy="4318"/>
          </a:xfrm>
        </p:grpSpPr>
        <p:sp>
          <p:nvSpPr>
            <p:cNvPr id="2" name="Rectangle 2"/>
            <p:cNvSpPr>
              <a:spLocks noChangeArrowheads="1"/>
            </p:cNvSpPr>
            <p:nvPr/>
          </p:nvSpPr>
          <p:spPr bwMode="invGray">
            <a:xfrm>
              <a:off x="0" y="0"/>
              <a:ext cx="684" cy="4318"/>
            </a:xfrm>
            <a:prstGeom prst="rect">
              <a:avLst/>
            </a:prstGeom>
            <a:gradFill rotWithShape="0">
              <a:gsLst>
                <a:gs pos="0">
                  <a:schemeClr val="bg1"/>
                </a:gs>
                <a:gs pos="50000">
                  <a:schemeClr val="bg2"/>
                </a:gs>
                <a:gs pos="100000">
                  <a:schemeClr val="bg1"/>
                </a:gs>
              </a:gsLst>
              <a:lin ang="5400000" scaled="1"/>
            </a:gradFill>
            <a:ln w="9525">
              <a:noFill/>
              <a:miter lim="800000"/>
              <a:headEnd/>
              <a:tailEnd/>
            </a:ln>
            <a:effectLst/>
          </p:spPr>
          <p:txBody>
            <a:bodyPr wrap="none" anchor="ctr"/>
            <a:lstStyle/>
            <a:p>
              <a:pPr>
                <a:lnSpc>
                  <a:spcPct val="110000"/>
                </a:lnSpc>
                <a:spcBef>
                  <a:spcPct val="20000"/>
                </a:spcBef>
                <a:buClr>
                  <a:schemeClr val="folHlink"/>
                </a:buClr>
                <a:buSzPct val="75000"/>
                <a:buFont typeface="Monotype Sorts" pitchFamily="2" charset="2"/>
                <a:buNone/>
                <a:defRPr/>
              </a:pPr>
              <a:endParaRPr lang="zh-CN" altLang="en-US">
                <a:effectLst>
                  <a:outerShdw blurRad="38100" dist="38100" dir="2700000" algn="tl">
                    <a:srgbClr val="000000">
                      <a:alpha val="43137"/>
                    </a:srgbClr>
                  </a:outerShdw>
                </a:effectLst>
              </a:endParaRPr>
            </a:p>
          </p:txBody>
        </p:sp>
        <p:grpSp>
          <p:nvGrpSpPr>
            <p:cNvPr id="1033" name="Group 32"/>
            <p:cNvGrpSpPr>
              <a:grpSpLocks/>
            </p:cNvGrpSpPr>
            <p:nvPr/>
          </p:nvGrpSpPr>
          <p:grpSpPr bwMode="auto">
            <a:xfrm>
              <a:off x="48" y="102"/>
              <a:ext cx="96" cy="4128"/>
              <a:chOff x="48" y="102"/>
              <a:chExt cx="96" cy="4128"/>
            </a:xfrm>
          </p:grpSpPr>
          <p:sp>
            <p:nvSpPr>
              <p:cNvPr id="3" name="Rectangle 3"/>
              <p:cNvSpPr>
                <a:spLocks noChangeArrowheads="1"/>
              </p:cNvSpPr>
              <p:nvPr/>
            </p:nvSpPr>
            <p:spPr bwMode="auto">
              <a:xfrm>
                <a:off x="48" y="1105"/>
                <a:ext cx="96" cy="97"/>
              </a:xfrm>
              <a:prstGeom prst="rect">
                <a:avLst/>
              </a:prstGeom>
              <a:solidFill>
                <a:schemeClr val="bg1">
                  <a:alpha val="50000"/>
                </a:schemeClr>
              </a:solidFill>
              <a:ln w="9525">
                <a:noFill/>
                <a:miter lim="800000"/>
                <a:headEnd/>
                <a:tailEnd/>
              </a:ln>
              <a:effectLst/>
            </p:spPr>
            <p:txBody>
              <a:bodyPr wrap="none" anchor="ctr"/>
              <a:lstStyle/>
              <a:p>
                <a:pPr>
                  <a:lnSpc>
                    <a:spcPct val="110000"/>
                  </a:lnSpc>
                  <a:spcBef>
                    <a:spcPct val="20000"/>
                  </a:spcBef>
                  <a:buClr>
                    <a:schemeClr val="folHlink"/>
                  </a:buClr>
                  <a:buSzPct val="75000"/>
                  <a:buFont typeface="Monotype Sorts" pitchFamily="2" charset="2"/>
                  <a:buNone/>
                  <a:defRPr/>
                </a:pPr>
                <a:endParaRPr lang="zh-CN" altLang="en-US">
                  <a:effectLst>
                    <a:outerShdw blurRad="38100" dist="38100" dir="2700000" algn="tl">
                      <a:srgbClr val="000000">
                        <a:alpha val="43137"/>
                      </a:srgbClr>
                    </a:outerShdw>
                  </a:effectLst>
                </a:endParaRPr>
              </a:p>
            </p:txBody>
          </p:sp>
          <p:sp>
            <p:nvSpPr>
              <p:cNvPr id="1028" name="Rectangle 4"/>
              <p:cNvSpPr>
                <a:spLocks noChangeArrowheads="1"/>
              </p:cNvSpPr>
              <p:nvPr/>
            </p:nvSpPr>
            <p:spPr bwMode="auto">
              <a:xfrm>
                <a:off x="48" y="1250"/>
                <a:ext cx="96" cy="96"/>
              </a:xfrm>
              <a:prstGeom prst="rect">
                <a:avLst/>
              </a:prstGeom>
              <a:solidFill>
                <a:schemeClr val="bg1">
                  <a:alpha val="50000"/>
                </a:schemeClr>
              </a:solidFill>
              <a:ln w="9525">
                <a:noFill/>
                <a:miter lim="800000"/>
                <a:headEnd/>
                <a:tailEnd/>
              </a:ln>
              <a:effectLst/>
            </p:spPr>
            <p:txBody>
              <a:bodyPr wrap="none" anchor="ctr"/>
              <a:lstStyle/>
              <a:p>
                <a:pPr>
                  <a:lnSpc>
                    <a:spcPct val="110000"/>
                  </a:lnSpc>
                  <a:spcBef>
                    <a:spcPct val="20000"/>
                  </a:spcBef>
                  <a:buClr>
                    <a:schemeClr val="folHlink"/>
                  </a:buClr>
                  <a:buSzPct val="75000"/>
                  <a:buFont typeface="Monotype Sorts" pitchFamily="2" charset="2"/>
                  <a:buNone/>
                  <a:defRPr/>
                </a:pPr>
                <a:endParaRPr lang="zh-CN" altLang="en-US">
                  <a:effectLst>
                    <a:outerShdw blurRad="38100" dist="38100" dir="2700000" algn="tl">
                      <a:srgbClr val="000000">
                        <a:alpha val="43137"/>
                      </a:srgbClr>
                    </a:outerShdw>
                  </a:effectLst>
                </a:endParaRPr>
              </a:p>
            </p:txBody>
          </p:sp>
          <p:sp>
            <p:nvSpPr>
              <p:cNvPr id="1029" name="Rectangle 5"/>
              <p:cNvSpPr>
                <a:spLocks noChangeArrowheads="1"/>
              </p:cNvSpPr>
              <p:nvPr/>
            </p:nvSpPr>
            <p:spPr bwMode="auto">
              <a:xfrm>
                <a:off x="48" y="1393"/>
                <a:ext cx="96" cy="97"/>
              </a:xfrm>
              <a:prstGeom prst="rect">
                <a:avLst/>
              </a:prstGeom>
              <a:solidFill>
                <a:schemeClr val="bg1">
                  <a:alpha val="50000"/>
                </a:schemeClr>
              </a:solidFill>
              <a:ln w="9525">
                <a:noFill/>
                <a:miter lim="800000"/>
                <a:headEnd/>
                <a:tailEnd/>
              </a:ln>
              <a:effectLst/>
            </p:spPr>
            <p:txBody>
              <a:bodyPr wrap="none" anchor="ctr"/>
              <a:lstStyle/>
              <a:p>
                <a:pPr>
                  <a:lnSpc>
                    <a:spcPct val="110000"/>
                  </a:lnSpc>
                  <a:spcBef>
                    <a:spcPct val="20000"/>
                  </a:spcBef>
                  <a:buClr>
                    <a:schemeClr val="folHlink"/>
                  </a:buClr>
                  <a:buSzPct val="75000"/>
                  <a:buFont typeface="Monotype Sorts" pitchFamily="2" charset="2"/>
                  <a:buNone/>
                  <a:defRPr/>
                </a:pPr>
                <a:endParaRPr lang="zh-CN" altLang="en-US">
                  <a:effectLst>
                    <a:outerShdw blurRad="38100" dist="38100" dir="2700000" algn="tl">
                      <a:srgbClr val="000000">
                        <a:alpha val="43137"/>
                      </a:srgbClr>
                    </a:outerShdw>
                  </a:effectLst>
                </a:endParaRPr>
              </a:p>
            </p:txBody>
          </p:sp>
          <p:sp>
            <p:nvSpPr>
              <p:cNvPr id="1030" name="Rectangle 6"/>
              <p:cNvSpPr>
                <a:spLocks noChangeArrowheads="1"/>
              </p:cNvSpPr>
              <p:nvPr/>
            </p:nvSpPr>
            <p:spPr bwMode="auto">
              <a:xfrm>
                <a:off x="48" y="1538"/>
                <a:ext cx="96" cy="96"/>
              </a:xfrm>
              <a:prstGeom prst="rect">
                <a:avLst/>
              </a:prstGeom>
              <a:solidFill>
                <a:schemeClr val="bg1">
                  <a:alpha val="50000"/>
                </a:schemeClr>
              </a:solidFill>
              <a:ln w="9525">
                <a:noFill/>
                <a:miter lim="800000"/>
                <a:headEnd/>
                <a:tailEnd/>
              </a:ln>
              <a:effectLst/>
            </p:spPr>
            <p:txBody>
              <a:bodyPr wrap="none" anchor="ctr"/>
              <a:lstStyle/>
              <a:p>
                <a:pPr>
                  <a:lnSpc>
                    <a:spcPct val="110000"/>
                  </a:lnSpc>
                  <a:spcBef>
                    <a:spcPct val="20000"/>
                  </a:spcBef>
                  <a:buClr>
                    <a:schemeClr val="folHlink"/>
                  </a:buClr>
                  <a:buSzPct val="75000"/>
                  <a:buFont typeface="Monotype Sorts" pitchFamily="2" charset="2"/>
                  <a:buNone/>
                  <a:defRPr/>
                </a:pPr>
                <a:endParaRPr lang="zh-CN" altLang="en-US">
                  <a:effectLst>
                    <a:outerShdw blurRad="38100" dist="38100" dir="2700000" algn="tl">
                      <a:srgbClr val="000000">
                        <a:alpha val="43137"/>
                      </a:srgbClr>
                    </a:outerShdw>
                  </a:effectLst>
                </a:endParaRPr>
              </a:p>
            </p:txBody>
          </p:sp>
          <p:sp>
            <p:nvSpPr>
              <p:cNvPr id="1031" name="Rectangle 7"/>
              <p:cNvSpPr>
                <a:spLocks noChangeArrowheads="1"/>
              </p:cNvSpPr>
              <p:nvPr/>
            </p:nvSpPr>
            <p:spPr bwMode="auto">
              <a:xfrm>
                <a:off x="48" y="1683"/>
                <a:ext cx="96" cy="95"/>
              </a:xfrm>
              <a:prstGeom prst="rect">
                <a:avLst/>
              </a:prstGeom>
              <a:solidFill>
                <a:schemeClr val="bg1">
                  <a:alpha val="50000"/>
                </a:schemeClr>
              </a:solidFill>
              <a:ln w="9525">
                <a:noFill/>
                <a:miter lim="800000"/>
                <a:headEnd/>
                <a:tailEnd/>
              </a:ln>
              <a:effectLst/>
            </p:spPr>
            <p:txBody>
              <a:bodyPr wrap="none" anchor="ctr"/>
              <a:lstStyle/>
              <a:p>
                <a:pPr>
                  <a:lnSpc>
                    <a:spcPct val="110000"/>
                  </a:lnSpc>
                  <a:spcBef>
                    <a:spcPct val="20000"/>
                  </a:spcBef>
                  <a:buClr>
                    <a:schemeClr val="folHlink"/>
                  </a:buClr>
                  <a:buSzPct val="75000"/>
                  <a:buFont typeface="Monotype Sorts" pitchFamily="2" charset="2"/>
                  <a:buNone/>
                  <a:defRPr/>
                </a:pPr>
                <a:endParaRPr lang="zh-CN" altLang="en-US">
                  <a:effectLst>
                    <a:outerShdw blurRad="38100" dist="38100" dir="2700000" algn="tl">
                      <a:srgbClr val="000000">
                        <a:alpha val="43137"/>
                      </a:srgbClr>
                    </a:outerShdw>
                  </a:effectLst>
                </a:endParaRPr>
              </a:p>
            </p:txBody>
          </p:sp>
          <p:sp>
            <p:nvSpPr>
              <p:cNvPr id="1032" name="Rectangle 8"/>
              <p:cNvSpPr>
                <a:spLocks noChangeArrowheads="1"/>
              </p:cNvSpPr>
              <p:nvPr/>
            </p:nvSpPr>
            <p:spPr bwMode="auto">
              <a:xfrm>
                <a:off x="48" y="1826"/>
                <a:ext cx="96" cy="97"/>
              </a:xfrm>
              <a:prstGeom prst="rect">
                <a:avLst/>
              </a:prstGeom>
              <a:solidFill>
                <a:schemeClr val="bg1">
                  <a:alpha val="50000"/>
                </a:schemeClr>
              </a:solidFill>
              <a:ln w="9525">
                <a:noFill/>
                <a:miter lim="800000"/>
                <a:headEnd/>
                <a:tailEnd/>
              </a:ln>
              <a:effectLst/>
            </p:spPr>
            <p:txBody>
              <a:bodyPr wrap="none" anchor="ctr"/>
              <a:lstStyle/>
              <a:p>
                <a:pPr>
                  <a:lnSpc>
                    <a:spcPct val="110000"/>
                  </a:lnSpc>
                  <a:spcBef>
                    <a:spcPct val="20000"/>
                  </a:spcBef>
                  <a:buClr>
                    <a:schemeClr val="folHlink"/>
                  </a:buClr>
                  <a:buSzPct val="75000"/>
                  <a:buFont typeface="Monotype Sorts" pitchFamily="2" charset="2"/>
                  <a:buNone/>
                  <a:defRPr/>
                </a:pPr>
                <a:endParaRPr lang="zh-CN" altLang="en-US">
                  <a:effectLst>
                    <a:outerShdw blurRad="38100" dist="38100" dir="2700000" algn="tl">
                      <a:srgbClr val="000000">
                        <a:alpha val="43137"/>
                      </a:srgbClr>
                    </a:outerShdw>
                  </a:effectLst>
                </a:endParaRPr>
              </a:p>
            </p:txBody>
          </p:sp>
          <p:sp>
            <p:nvSpPr>
              <p:cNvPr id="4" name="Rectangle 9"/>
              <p:cNvSpPr>
                <a:spLocks noChangeArrowheads="1"/>
              </p:cNvSpPr>
              <p:nvPr/>
            </p:nvSpPr>
            <p:spPr bwMode="auto">
              <a:xfrm>
                <a:off x="48" y="1971"/>
                <a:ext cx="96" cy="96"/>
              </a:xfrm>
              <a:prstGeom prst="rect">
                <a:avLst/>
              </a:prstGeom>
              <a:solidFill>
                <a:schemeClr val="bg1">
                  <a:alpha val="50000"/>
                </a:schemeClr>
              </a:solidFill>
              <a:ln w="9525">
                <a:noFill/>
                <a:miter lim="800000"/>
                <a:headEnd/>
                <a:tailEnd/>
              </a:ln>
              <a:effectLst/>
            </p:spPr>
            <p:txBody>
              <a:bodyPr wrap="none" anchor="ctr"/>
              <a:lstStyle/>
              <a:p>
                <a:pPr>
                  <a:lnSpc>
                    <a:spcPct val="110000"/>
                  </a:lnSpc>
                  <a:spcBef>
                    <a:spcPct val="20000"/>
                  </a:spcBef>
                  <a:buClr>
                    <a:schemeClr val="folHlink"/>
                  </a:buClr>
                  <a:buSzPct val="75000"/>
                  <a:buFont typeface="Monotype Sorts" pitchFamily="2" charset="2"/>
                  <a:buNone/>
                  <a:defRPr/>
                </a:pPr>
                <a:endParaRPr lang="zh-CN" altLang="en-US">
                  <a:effectLst>
                    <a:outerShdw blurRad="38100" dist="38100" dir="2700000" algn="tl">
                      <a:srgbClr val="000000">
                        <a:alpha val="43137"/>
                      </a:srgbClr>
                    </a:outerShdw>
                  </a:effectLst>
                </a:endParaRPr>
              </a:p>
            </p:txBody>
          </p:sp>
          <p:sp>
            <p:nvSpPr>
              <p:cNvPr id="1034" name="Rectangle 10"/>
              <p:cNvSpPr>
                <a:spLocks noChangeArrowheads="1"/>
              </p:cNvSpPr>
              <p:nvPr/>
            </p:nvSpPr>
            <p:spPr bwMode="auto">
              <a:xfrm>
                <a:off x="48" y="2115"/>
                <a:ext cx="96" cy="96"/>
              </a:xfrm>
              <a:prstGeom prst="rect">
                <a:avLst/>
              </a:prstGeom>
              <a:solidFill>
                <a:schemeClr val="bg1">
                  <a:alpha val="50000"/>
                </a:schemeClr>
              </a:solidFill>
              <a:ln w="9525">
                <a:noFill/>
                <a:miter lim="800000"/>
                <a:headEnd/>
                <a:tailEnd/>
              </a:ln>
              <a:effectLst/>
            </p:spPr>
            <p:txBody>
              <a:bodyPr wrap="none" anchor="ctr"/>
              <a:lstStyle/>
              <a:p>
                <a:pPr>
                  <a:lnSpc>
                    <a:spcPct val="110000"/>
                  </a:lnSpc>
                  <a:spcBef>
                    <a:spcPct val="20000"/>
                  </a:spcBef>
                  <a:buClr>
                    <a:schemeClr val="folHlink"/>
                  </a:buClr>
                  <a:buSzPct val="75000"/>
                  <a:buFont typeface="Monotype Sorts" pitchFamily="2" charset="2"/>
                  <a:buNone/>
                  <a:defRPr/>
                </a:pPr>
                <a:endParaRPr lang="zh-CN" altLang="en-US">
                  <a:effectLst>
                    <a:outerShdw blurRad="38100" dist="38100" dir="2700000" algn="tl">
                      <a:srgbClr val="000000">
                        <a:alpha val="43137"/>
                      </a:srgbClr>
                    </a:outerShdw>
                  </a:effectLst>
                </a:endParaRPr>
              </a:p>
            </p:txBody>
          </p:sp>
          <p:sp>
            <p:nvSpPr>
              <p:cNvPr id="1035" name="Rectangle 11"/>
              <p:cNvSpPr>
                <a:spLocks noChangeArrowheads="1"/>
              </p:cNvSpPr>
              <p:nvPr/>
            </p:nvSpPr>
            <p:spPr bwMode="auto">
              <a:xfrm>
                <a:off x="48" y="2259"/>
                <a:ext cx="96" cy="96"/>
              </a:xfrm>
              <a:prstGeom prst="rect">
                <a:avLst/>
              </a:prstGeom>
              <a:solidFill>
                <a:schemeClr val="bg1">
                  <a:alpha val="50000"/>
                </a:schemeClr>
              </a:solidFill>
              <a:ln w="9525">
                <a:noFill/>
                <a:miter lim="800000"/>
                <a:headEnd/>
                <a:tailEnd/>
              </a:ln>
              <a:effectLst/>
            </p:spPr>
            <p:txBody>
              <a:bodyPr wrap="none" anchor="ctr"/>
              <a:lstStyle/>
              <a:p>
                <a:pPr>
                  <a:lnSpc>
                    <a:spcPct val="110000"/>
                  </a:lnSpc>
                  <a:spcBef>
                    <a:spcPct val="20000"/>
                  </a:spcBef>
                  <a:buClr>
                    <a:schemeClr val="folHlink"/>
                  </a:buClr>
                  <a:buSzPct val="75000"/>
                  <a:buFont typeface="Monotype Sorts" pitchFamily="2" charset="2"/>
                  <a:buNone/>
                  <a:defRPr/>
                </a:pPr>
                <a:endParaRPr lang="zh-CN" altLang="en-US">
                  <a:effectLst>
                    <a:outerShdw blurRad="38100" dist="38100" dir="2700000" algn="tl">
                      <a:srgbClr val="000000">
                        <a:alpha val="43137"/>
                      </a:srgbClr>
                    </a:outerShdw>
                  </a:effectLst>
                </a:endParaRPr>
              </a:p>
            </p:txBody>
          </p:sp>
          <p:sp>
            <p:nvSpPr>
              <p:cNvPr id="1036" name="Rectangle 12"/>
              <p:cNvSpPr>
                <a:spLocks noChangeArrowheads="1"/>
              </p:cNvSpPr>
              <p:nvPr/>
            </p:nvSpPr>
            <p:spPr bwMode="auto">
              <a:xfrm>
                <a:off x="48" y="2403"/>
                <a:ext cx="96" cy="97"/>
              </a:xfrm>
              <a:prstGeom prst="rect">
                <a:avLst/>
              </a:prstGeom>
              <a:solidFill>
                <a:schemeClr val="bg1">
                  <a:alpha val="50000"/>
                </a:schemeClr>
              </a:solidFill>
              <a:ln w="9525">
                <a:noFill/>
                <a:miter lim="800000"/>
                <a:headEnd/>
                <a:tailEnd/>
              </a:ln>
              <a:effectLst/>
            </p:spPr>
            <p:txBody>
              <a:bodyPr wrap="none" anchor="ctr"/>
              <a:lstStyle/>
              <a:p>
                <a:pPr>
                  <a:lnSpc>
                    <a:spcPct val="110000"/>
                  </a:lnSpc>
                  <a:spcBef>
                    <a:spcPct val="20000"/>
                  </a:spcBef>
                  <a:buClr>
                    <a:schemeClr val="folHlink"/>
                  </a:buClr>
                  <a:buSzPct val="75000"/>
                  <a:buFont typeface="Monotype Sorts" pitchFamily="2" charset="2"/>
                  <a:buNone/>
                  <a:defRPr/>
                </a:pPr>
                <a:endParaRPr lang="zh-CN" altLang="en-US">
                  <a:effectLst>
                    <a:outerShdw blurRad="38100" dist="38100" dir="2700000" algn="tl">
                      <a:srgbClr val="000000">
                        <a:alpha val="43137"/>
                      </a:srgbClr>
                    </a:outerShdw>
                  </a:effectLst>
                </a:endParaRPr>
              </a:p>
            </p:txBody>
          </p:sp>
          <p:sp>
            <p:nvSpPr>
              <p:cNvPr id="1037" name="Rectangle 13"/>
              <p:cNvSpPr>
                <a:spLocks noChangeArrowheads="1"/>
              </p:cNvSpPr>
              <p:nvPr/>
            </p:nvSpPr>
            <p:spPr bwMode="auto">
              <a:xfrm>
                <a:off x="48" y="2548"/>
                <a:ext cx="96" cy="95"/>
              </a:xfrm>
              <a:prstGeom prst="rect">
                <a:avLst/>
              </a:prstGeom>
              <a:solidFill>
                <a:schemeClr val="bg1">
                  <a:alpha val="50000"/>
                </a:schemeClr>
              </a:solidFill>
              <a:ln w="9525">
                <a:noFill/>
                <a:miter lim="800000"/>
                <a:headEnd/>
                <a:tailEnd/>
              </a:ln>
              <a:effectLst/>
            </p:spPr>
            <p:txBody>
              <a:bodyPr wrap="none" anchor="ctr"/>
              <a:lstStyle/>
              <a:p>
                <a:pPr>
                  <a:lnSpc>
                    <a:spcPct val="110000"/>
                  </a:lnSpc>
                  <a:spcBef>
                    <a:spcPct val="20000"/>
                  </a:spcBef>
                  <a:buClr>
                    <a:schemeClr val="folHlink"/>
                  </a:buClr>
                  <a:buSzPct val="75000"/>
                  <a:buFont typeface="Monotype Sorts" pitchFamily="2" charset="2"/>
                  <a:buNone/>
                  <a:defRPr/>
                </a:pPr>
                <a:endParaRPr lang="zh-CN" altLang="en-US">
                  <a:effectLst>
                    <a:outerShdw blurRad="38100" dist="38100" dir="2700000" algn="tl">
                      <a:srgbClr val="000000">
                        <a:alpha val="43137"/>
                      </a:srgbClr>
                    </a:outerShdw>
                  </a:effectLst>
                </a:endParaRPr>
              </a:p>
            </p:txBody>
          </p:sp>
          <p:sp>
            <p:nvSpPr>
              <p:cNvPr id="1038" name="Rectangle 14"/>
              <p:cNvSpPr>
                <a:spLocks noChangeArrowheads="1"/>
              </p:cNvSpPr>
              <p:nvPr/>
            </p:nvSpPr>
            <p:spPr bwMode="auto">
              <a:xfrm>
                <a:off x="48" y="2692"/>
                <a:ext cx="96" cy="96"/>
              </a:xfrm>
              <a:prstGeom prst="rect">
                <a:avLst/>
              </a:prstGeom>
              <a:solidFill>
                <a:schemeClr val="bg1">
                  <a:alpha val="50000"/>
                </a:schemeClr>
              </a:solidFill>
              <a:ln w="9525">
                <a:noFill/>
                <a:miter lim="800000"/>
                <a:headEnd/>
                <a:tailEnd/>
              </a:ln>
              <a:effectLst/>
            </p:spPr>
            <p:txBody>
              <a:bodyPr wrap="none" anchor="ctr"/>
              <a:lstStyle/>
              <a:p>
                <a:pPr>
                  <a:lnSpc>
                    <a:spcPct val="110000"/>
                  </a:lnSpc>
                  <a:spcBef>
                    <a:spcPct val="20000"/>
                  </a:spcBef>
                  <a:buClr>
                    <a:schemeClr val="folHlink"/>
                  </a:buClr>
                  <a:buSzPct val="75000"/>
                  <a:buFont typeface="Monotype Sorts" pitchFamily="2" charset="2"/>
                  <a:buNone/>
                  <a:defRPr/>
                </a:pPr>
                <a:endParaRPr lang="zh-CN" altLang="en-US">
                  <a:effectLst>
                    <a:outerShdw blurRad="38100" dist="38100" dir="2700000" algn="tl">
                      <a:srgbClr val="000000">
                        <a:alpha val="43137"/>
                      </a:srgbClr>
                    </a:outerShdw>
                  </a:effectLst>
                </a:endParaRPr>
              </a:p>
            </p:txBody>
          </p:sp>
          <p:sp>
            <p:nvSpPr>
              <p:cNvPr id="1039" name="Rectangle 15"/>
              <p:cNvSpPr>
                <a:spLocks noChangeArrowheads="1"/>
              </p:cNvSpPr>
              <p:nvPr/>
            </p:nvSpPr>
            <p:spPr bwMode="auto">
              <a:xfrm>
                <a:off x="48" y="2836"/>
                <a:ext cx="96" cy="97"/>
              </a:xfrm>
              <a:prstGeom prst="rect">
                <a:avLst/>
              </a:prstGeom>
              <a:solidFill>
                <a:schemeClr val="bg1">
                  <a:alpha val="50000"/>
                </a:schemeClr>
              </a:solidFill>
              <a:ln w="9525">
                <a:noFill/>
                <a:miter lim="800000"/>
                <a:headEnd/>
                <a:tailEnd/>
              </a:ln>
              <a:effectLst/>
            </p:spPr>
            <p:txBody>
              <a:bodyPr wrap="none" anchor="ctr"/>
              <a:lstStyle/>
              <a:p>
                <a:pPr>
                  <a:lnSpc>
                    <a:spcPct val="110000"/>
                  </a:lnSpc>
                  <a:spcBef>
                    <a:spcPct val="20000"/>
                  </a:spcBef>
                  <a:buClr>
                    <a:schemeClr val="folHlink"/>
                  </a:buClr>
                  <a:buSzPct val="75000"/>
                  <a:buFont typeface="Monotype Sorts" pitchFamily="2" charset="2"/>
                  <a:buNone/>
                  <a:defRPr/>
                </a:pPr>
                <a:endParaRPr lang="zh-CN" altLang="en-US">
                  <a:effectLst>
                    <a:outerShdw blurRad="38100" dist="38100" dir="2700000" algn="tl">
                      <a:srgbClr val="000000">
                        <a:alpha val="43137"/>
                      </a:srgbClr>
                    </a:outerShdw>
                  </a:effectLst>
                </a:endParaRPr>
              </a:p>
            </p:txBody>
          </p:sp>
          <p:sp>
            <p:nvSpPr>
              <p:cNvPr id="1040" name="Rectangle 16"/>
              <p:cNvSpPr>
                <a:spLocks noChangeArrowheads="1"/>
              </p:cNvSpPr>
              <p:nvPr/>
            </p:nvSpPr>
            <p:spPr bwMode="auto">
              <a:xfrm>
                <a:off x="48" y="2980"/>
                <a:ext cx="96" cy="96"/>
              </a:xfrm>
              <a:prstGeom prst="rect">
                <a:avLst/>
              </a:prstGeom>
              <a:solidFill>
                <a:schemeClr val="bg1">
                  <a:alpha val="50000"/>
                </a:schemeClr>
              </a:solidFill>
              <a:ln w="9525">
                <a:noFill/>
                <a:miter lim="800000"/>
                <a:headEnd/>
                <a:tailEnd/>
              </a:ln>
              <a:effectLst/>
            </p:spPr>
            <p:txBody>
              <a:bodyPr wrap="none" anchor="ctr"/>
              <a:lstStyle/>
              <a:p>
                <a:pPr>
                  <a:lnSpc>
                    <a:spcPct val="110000"/>
                  </a:lnSpc>
                  <a:spcBef>
                    <a:spcPct val="20000"/>
                  </a:spcBef>
                  <a:buClr>
                    <a:schemeClr val="folHlink"/>
                  </a:buClr>
                  <a:buSzPct val="75000"/>
                  <a:buFont typeface="Monotype Sorts" pitchFamily="2" charset="2"/>
                  <a:buNone/>
                  <a:defRPr/>
                </a:pPr>
                <a:endParaRPr lang="zh-CN" altLang="en-US">
                  <a:effectLst>
                    <a:outerShdw blurRad="38100" dist="38100" dir="2700000" algn="tl">
                      <a:srgbClr val="000000">
                        <a:alpha val="43137"/>
                      </a:srgbClr>
                    </a:outerShdw>
                  </a:effectLst>
                </a:endParaRPr>
              </a:p>
            </p:txBody>
          </p:sp>
          <p:sp>
            <p:nvSpPr>
              <p:cNvPr id="1041" name="Rectangle 17"/>
              <p:cNvSpPr>
                <a:spLocks noChangeArrowheads="1"/>
              </p:cNvSpPr>
              <p:nvPr/>
            </p:nvSpPr>
            <p:spPr bwMode="auto">
              <a:xfrm>
                <a:off x="48" y="3124"/>
                <a:ext cx="96" cy="97"/>
              </a:xfrm>
              <a:prstGeom prst="rect">
                <a:avLst/>
              </a:prstGeom>
              <a:solidFill>
                <a:schemeClr val="bg1">
                  <a:alpha val="50000"/>
                </a:schemeClr>
              </a:solidFill>
              <a:ln w="9525">
                <a:noFill/>
                <a:miter lim="800000"/>
                <a:headEnd/>
                <a:tailEnd/>
              </a:ln>
              <a:effectLst/>
            </p:spPr>
            <p:txBody>
              <a:bodyPr wrap="none" anchor="ctr"/>
              <a:lstStyle/>
              <a:p>
                <a:pPr>
                  <a:lnSpc>
                    <a:spcPct val="110000"/>
                  </a:lnSpc>
                  <a:spcBef>
                    <a:spcPct val="20000"/>
                  </a:spcBef>
                  <a:buClr>
                    <a:schemeClr val="folHlink"/>
                  </a:buClr>
                  <a:buSzPct val="75000"/>
                  <a:buFont typeface="Monotype Sorts" pitchFamily="2" charset="2"/>
                  <a:buNone/>
                  <a:defRPr/>
                </a:pPr>
                <a:endParaRPr lang="zh-CN" altLang="en-US">
                  <a:effectLst>
                    <a:outerShdw blurRad="38100" dist="38100" dir="2700000" algn="tl">
                      <a:srgbClr val="000000">
                        <a:alpha val="43137"/>
                      </a:srgbClr>
                    </a:outerShdw>
                  </a:effectLst>
                </a:endParaRPr>
              </a:p>
            </p:txBody>
          </p:sp>
          <p:sp>
            <p:nvSpPr>
              <p:cNvPr id="1042" name="Rectangle 18"/>
              <p:cNvSpPr>
                <a:spLocks noChangeArrowheads="1"/>
              </p:cNvSpPr>
              <p:nvPr/>
            </p:nvSpPr>
            <p:spPr bwMode="auto">
              <a:xfrm>
                <a:off x="48" y="3269"/>
                <a:ext cx="96" cy="95"/>
              </a:xfrm>
              <a:prstGeom prst="rect">
                <a:avLst/>
              </a:prstGeom>
              <a:solidFill>
                <a:schemeClr val="bg1">
                  <a:alpha val="50000"/>
                </a:schemeClr>
              </a:solidFill>
              <a:ln w="9525">
                <a:noFill/>
                <a:miter lim="800000"/>
                <a:headEnd/>
                <a:tailEnd/>
              </a:ln>
              <a:effectLst/>
            </p:spPr>
            <p:txBody>
              <a:bodyPr wrap="none" anchor="ctr"/>
              <a:lstStyle/>
              <a:p>
                <a:pPr>
                  <a:lnSpc>
                    <a:spcPct val="110000"/>
                  </a:lnSpc>
                  <a:spcBef>
                    <a:spcPct val="20000"/>
                  </a:spcBef>
                  <a:buClr>
                    <a:schemeClr val="folHlink"/>
                  </a:buClr>
                  <a:buSzPct val="75000"/>
                  <a:buFont typeface="Monotype Sorts" pitchFamily="2" charset="2"/>
                  <a:buNone/>
                  <a:defRPr/>
                </a:pPr>
                <a:endParaRPr lang="zh-CN" altLang="en-US">
                  <a:effectLst>
                    <a:outerShdw blurRad="38100" dist="38100" dir="2700000" algn="tl">
                      <a:srgbClr val="000000">
                        <a:alpha val="43137"/>
                      </a:srgbClr>
                    </a:outerShdw>
                  </a:effectLst>
                </a:endParaRPr>
              </a:p>
            </p:txBody>
          </p:sp>
          <p:sp>
            <p:nvSpPr>
              <p:cNvPr id="1043" name="Rectangle 19"/>
              <p:cNvSpPr>
                <a:spLocks noChangeArrowheads="1"/>
              </p:cNvSpPr>
              <p:nvPr/>
            </p:nvSpPr>
            <p:spPr bwMode="auto">
              <a:xfrm>
                <a:off x="48" y="3412"/>
                <a:ext cx="96" cy="97"/>
              </a:xfrm>
              <a:prstGeom prst="rect">
                <a:avLst/>
              </a:prstGeom>
              <a:solidFill>
                <a:schemeClr val="bg1">
                  <a:alpha val="50000"/>
                </a:schemeClr>
              </a:solidFill>
              <a:ln w="9525">
                <a:noFill/>
                <a:miter lim="800000"/>
                <a:headEnd/>
                <a:tailEnd/>
              </a:ln>
              <a:effectLst/>
            </p:spPr>
            <p:txBody>
              <a:bodyPr wrap="none" anchor="ctr"/>
              <a:lstStyle/>
              <a:p>
                <a:pPr>
                  <a:lnSpc>
                    <a:spcPct val="110000"/>
                  </a:lnSpc>
                  <a:spcBef>
                    <a:spcPct val="20000"/>
                  </a:spcBef>
                  <a:buClr>
                    <a:schemeClr val="folHlink"/>
                  </a:buClr>
                  <a:buSzPct val="75000"/>
                  <a:buFont typeface="Monotype Sorts" pitchFamily="2" charset="2"/>
                  <a:buNone/>
                  <a:defRPr/>
                </a:pPr>
                <a:endParaRPr lang="zh-CN" altLang="en-US">
                  <a:effectLst>
                    <a:outerShdw blurRad="38100" dist="38100" dir="2700000" algn="tl">
                      <a:srgbClr val="000000">
                        <a:alpha val="43137"/>
                      </a:srgbClr>
                    </a:outerShdw>
                  </a:effectLst>
                </a:endParaRPr>
              </a:p>
            </p:txBody>
          </p:sp>
          <p:sp>
            <p:nvSpPr>
              <p:cNvPr id="1044" name="Rectangle 20"/>
              <p:cNvSpPr>
                <a:spLocks noChangeArrowheads="1"/>
              </p:cNvSpPr>
              <p:nvPr/>
            </p:nvSpPr>
            <p:spPr bwMode="auto">
              <a:xfrm>
                <a:off x="48" y="3557"/>
                <a:ext cx="96" cy="96"/>
              </a:xfrm>
              <a:prstGeom prst="rect">
                <a:avLst/>
              </a:prstGeom>
              <a:solidFill>
                <a:schemeClr val="bg1">
                  <a:alpha val="50000"/>
                </a:schemeClr>
              </a:solidFill>
              <a:ln w="9525">
                <a:noFill/>
                <a:miter lim="800000"/>
                <a:headEnd/>
                <a:tailEnd/>
              </a:ln>
              <a:effectLst/>
            </p:spPr>
            <p:txBody>
              <a:bodyPr wrap="none" anchor="ctr"/>
              <a:lstStyle/>
              <a:p>
                <a:pPr>
                  <a:lnSpc>
                    <a:spcPct val="110000"/>
                  </a:lnSpc>
                  <a:spcBef>
                    <a:spcPct val="20000"/>
                  </a:spcBef>
                  <a:buClr>
                    <a:schemeClr val="folHlink"/>
                  </a:buClr>
                  <a:buSzPct val="75000"/>
                  <a:buFont typeface="Monotype Sorts" pitchFamily="2" charset="2"/>
                  <a:buNone/>
                  <a:defRPr/>
                </a:pPr>
                <a:endParaRPr lang="zh-CN" altLang="en-US">
                  <a:effectLst>
                    <a:outerShdw blurRad="38100" dist="38100" dir="2700000" algn="tl">
                      <a:srgbClr val="000000">
                        <a:alpha val="43137"/>
                      </a:srgbClr>
                    </a:outerShdw>
                  </a:effectLst>
                </a:endParaRPr>
              </a:p>
            </p:txBody>
          </p:sp>
          <p:sp>
            <p:nvSpPr>
              <p:cNvPr id="1045" name="Rectangle 21"/>
              <p:cNvSpPr>
                <a:spLocks noChangeArrowheads="1"/>
              </p:cNvSpPr>
              <p:nvPr/>
            </p:nvSpPr>
            <p:spPr bwMode="auto">
              <a:xfrm>
                <a:off x="48" y="3702"/>
                <a:ext cx="96" cy="95"/>
              </a:xfrm>
              <a:prstGeom prst="rect">
                <a:avLst/>
              </a:prstGeom>
              <a:solidFill>
                <a:schemeClr val="bg1">
                  <a:alpha val="50000"/>
                </a:schemeClr>
              </a:solidFill>
              <a:ln w="9525">
                <a:noFill/>
                <a:miter lim="800000"/>
                <a:headEnd/>
                <a:tailEnd/>
              </a:ln>
              <a:effectLst/>
            </p:spPr>
            <p:txBody>
              <a:bodyPr wrap="none" anchor="ctr"/>
              <a:lstStyle/>
              <a:p>
                <a:pPr>
                  <a:lnSpc>
                    <a:spcPct val="110000"/>
                  </a:lnSpc>
                  <a:spcBef>
                    <a:spcPct val="20000"/>
                  </a:spcBef>
                  <a:buClr>
                    <a:schemeClr val="folHlink"/>
                  </a:buClr>
                  <a:buSzPct val="75000"/>
                  <a:buFont typeface="Monotype Sorts" pitchFamily="2" charset="2"/>
                  <a:buNone/>
                  <a:defRPr/>
                </a:pPr>
                <a:endParaRPr lang="zh-CN" altLang="en-US">
                  <a:effectLst>
                    <a:outerShdw blurRad="38100" dist="38100" dir="2700000" algn="tl">
                      <a:srgbClr val="000000">
                        <a:alpha val="43137"/>
                      </a:srgbClr>
                    </a:outerShdw>
                  </a:effectLst>
                </a:endParaRPr>
              </a:p>
            </p:txBody>
          </p:sp>
          <p:sp>
            <p:nvSpPr>
              <p:cNvPr id="1046" name="Rectangle 22"/>
              <p:cNvSpPr>
                <a:spLocks noChangeArrowheads="1"/>
              </p:cNvSpPr>
              <p:nvPr/>
            </p:nvSpPr>
            <p:spPr bwMode="auto">
              <a:xfrm>
                <a:off x="48" y="3845"/>
                <a:ext cx="96" cy="97"/>
              </a:xfrm>
              <a:prstGeom prst="rect">
                <a:avLst/>
              </a:prstGeom>
              <a:solidFill>
                <a:schemeClr val="bg1">
                  <a:alpha val="50000"/>
                </a:schemeClr>
              </a:solidFill>
              <a:ln w="9525">
                <a:noFill/>
                <a:miter lim="800000"/>
                <a:headEnd/>
                <a:tailEnd/>
              </a:ln>
              <a:effectLst/>
            </p:spPr>
            <p:txBody>
              <a:bodyPr wrap="none" anchor="ctr"/>
              <a:lstStyle/>
              <a:p>
                <a:pPr>
                  <a:lnSpc>
                    <a:spcPct val="110000"/>
                  </a:lnSpc>
                  <a:spcBef>
                    <a:spcPct val="20000"/>
                  </a:spcBef>
                  <a:buClr>
                    <a:schemeClr val="folHlink"/>
                  </a:buClr>
                  <a:buSzPct val="75000"/>
                  <a:buFont typeface="Monotype Sorts" pitchFamily="2" charset="2"/>
                  <a:buNone/>
                  <a:defRPr/>
                </a:pPr>
                <a:endParaRPr lang="zh-CN" altLang="en-US">
                  <a:effectLst>
                    <a:outerShdw blurRad="38100" dist="38100" dir="2700000" algn="tl">
                      <a:srgbClr val="000000">
                        <a:alpha val="43137"/>
                      </a:srgbClr>
                    </a:outerShdw>
                  </a:effectLst>
                </a:endParaRPr>
              </a:p>
            </p:txBody>
          </p:sp>
          <p:sp>
            <p:nvSpPr>
              <p:cNvPr id="1047" name="Rectangle 23"/>
              <p:cNvSpPr>
                <a:spLocks noChangeArrowheads="1"/>
              </p:cNvSpPr>
              <p:nvPr/>
            </p:nvSpPr>
            <p:spPr bwMode="auto">
              <a:xfrm>
                <a:off x="48" y="3990"/>
                <a:ext cx="96" cy="96"/>
              </a:xfrm>
              <a:prstGeom prst="rect">
                <a:avLst/>
              </a:prstGeom>
              <a:solidFill>
                <a:schemeClr val="bg1">
                  <a:alpha val="50000"/>
                </a:schemeClr>
              </a:solidFill>
              <a:ln w="9525">
                <a:noFill/>
                <a:miter lim="800000"/>
                <a:headEnd/>
                <a:tailEnd/>
              </a:ln>
              <a:effectLst/>
            </p:spPr>
            <p:txBody>
              <a:bodyPr wrap="none" anchor="ctr"/>
              <a:lstStyle/>
              <a:p>
                <a:pPr>
                  <a:lnSpc>
                    <a:spcPct val="110000"/>
                  </a:lnSpc>
                  <a:spcBef>
                    <a:spcPct val="20000"/>
                  </a:spcBef>
                  <a:buClr>
                    <a:schemeClr val="folHlink"/>
                  </a:buClr>
                  <a:buSzPct val="75000"/>
                  <a:buFont typeface="Monotype Sorts" pitchFamily="2" charset="2"/>
                  <a:buNone/>
                  <a:defRPr/>
                </a:pPr>
                <a:endParaRPr lang="zh-CN" altLang="en-US">
                  <a:effectLst>
                    <a:outerShdw blurRad="38100" dist="38100" dir="2700000" algn="tl">
                      <a:srgbClr val="000000">
                        <a:alpha val="43137"/>
                      </a:srgbClr>
                    </a:outerShdw>
                  </a:effectLst>
                </a:endParaRPr>
              </a:p>
            </p:txBody>
          </p:sp>
          <p:sp>
            <p:nvSpPr>
              <p:cNvPr id="1048" name="Rectangle 24"/>
              <p:cNvSpPr>
                <a:spLocks noChangeArrowheads="1"/>
              </p:cNvSpPr>
              <p:nvPr/>
            </p:nvSpPr>
            <p:spPr bwMode="auto">
              <a:xfrm>
                <a:off x="48" y="4133"/>
                <a:ext cx="96" cy="97"/>
              </a:xfrm>
              <a:prstGeom prst="rect">
                <a:avLst/>
              </a:prstGeom>
              <a:solidFill>
                <a:schemeClr val="bg1">
                  <a:alpha val="50000"/>
                </a:schemeClr>
              </a:solidFill>
              <a:ln w="9525">
                <a:noFill/>
                <a:miter lim="800000"/>
                <a:headEnd/>
                <a:tailEnd/>
              </a:ln>
              <a:effectLst/>
            </p:spPr>
            <p:txBody>
              <a:bodyPr wrap="none" anchor="ctr"/>
              <a:lstStyle/>
              <a:p>
                <a:pPr>
                  <a:lnSpc>
                    <a:spcPct val="110000"/>
                  </a:lnSpc>
                  <a:spcBef>
                    <a:spcPct val="20000"/>
                  </a:spcBef>
                  <a:buClr>
                    <a:schemeClr val="folHlink"/>
                  </a:buClr>
                  <a:buSzPct val="75000"/>
                  <a:buFont typeface="Monotype Sorts" pitchFamily="2" charset="2"/>
                  <a:buNone/>
                  <a:defRPr/>
                </a:pPr>
                <a:endParaRPr lang="zh-CN" altLang="en-US">
                  <a:effectLst>
                    <a:outerShdw blurRad="38100" dist="38100" dir="2700000" algn="tl">
                      <a:srgbClr val="000000">
                        <a:alpha val="43137"/>
                      </a:srgbClr>
                    </a:outerShdw>
                  </a:effectLst>
                </a:endParaRPr>
              </a:p>
            </p:txBody>
          </p:sp>
          <p:sp>
            <p:nvSpPr>
              <p:cNvPr id="1049" name="Rectangle 25"/>
              <p:cNvSpPr>
                <a:spLocks noChangeArrowheads="1"/>
              </p:cNvSpPr>
              <p:nvPr/>
            </p:nvSpPr>
            <p:spPr bwMode="auto">
              <a:xfrm>
                <a:off x="48" y="102"/>
                <a:ext cx="96" cy="96"/>
              </a:xfrm>
              <a:prstGeom prst="rect">
                <a:avLst/>
              </a:prstGeom>
              <a:solidFill>
                <a:schemeClr val="bg1">
                  <a:alpha val="50000"/>
                </a:schemeClr>
              </a:solidFill>
              <a:ln w="9525">
                <a:noFill/>
                <a:miter lim="800000"/>
                <a:headEnd/>
                <a:tailEnd/>
              </a:ln>
              <a:effectLst/>
            </p:spPr>
            <p:txBody>
              <a:bodyPr wrap="none" anchor="ctr"/>
              <a:lstStyle/>
              <a:p>
                <a:pPr>
                  <a:lnSpc>
                    <a:spcPct val="110000"/>
                  </a:lnSpc>
                  <a:spcBef>
                    <a:spcPct val="20000"/>
                  </a:spcBef>
                  <a:buClr>
                    <a:schemeClr val="folHlink"/>
                  </a:buClr>
                  <a:buSzPct val="75000"/>
                  <a:buFont typeface="Monotype Sorts" pitchFamily="2" charset="2"/>
                  <a:buNone/>
                  <a:defRPr/>
                </a:pPr>
                <a:endParaRPr lang="zh-CN" altLang="en-US">
                  <a:effectLst>
                    <a:outerShdw blurRad="38100" dist="38100" dir="2700000" algn="tl">
                      <a:srgbClr val="000000">
                        <a:alpha val="43137"/>
                      </a:srgbClr>
                    </a:outerShdw>
                  </a:effectLst>
                </a:endParaRPr>
              </a:p>
            </p:txBody>
          </p:sp>
          <p:sp>
            <p:nvSpPr>
              <p:cNvPr id="1050" name="Rectangle 26"/>
              <p:cNvSpPr>
                <a:spLocks noChangeArrowheads="1"/>
              </p:cNvSpPr>
              <p:nvPr/>
            </p:nvSpPr>
            <p:spPr bwMode="auto">
              <a:xfrm>
                <a:off x="48" y="246"/>
                <a:ext cx="96" cy="96"/>
              </a:xfrm>
              <a:prstGeom prst="rect">
                <a:avLst/>
              </a:prstGeom>
              <a:solidFill>
                <a:schemeClr val="bg1">
                  <a:alpha val="50000"/>
                </a:schemeClr>
              </a:solidFill>
              <a:ln w="9525">
                <a:noFill/>
                <a:miter lim="800000"/>
                <a:headEnd/>
                <a:tailEnd/>
              </a:ln>
              <a:effectLst/>
            </p:spPr>
            <p:txBody>
              <a:bodyPr wrap="none" anchor="ctr"/>
              <a:lstStyle/>
              <a:p>
                <a:pPr>
                  <a:lnSpc>
                    <a:spcPct val="110000"/>
                  </a:lnSpc>
                  <a:spcBef>
                    <a:spcPct val="20000"/>
                  </a:spcBef>
                  <a:buClr>
                    <a:schemeClr val="folHlink"/>
                  </a:buClr>
                  <a:buSzPct val="75000"/>
                  <a:buFont typeface="Monotype Sorts" pitchFamily="2" charset="2"/>
                  <a:buNone/>
                  <a:defRPr/>
                </a:pPr>
                <a:endParaRPr lang="zh-CN" altLang="en-US">
                  <a:effectLst>
                    <a:outerShdw blurRad="38100" dist="38100" dir="2700000" algn="tl">
                      <a:srgbClr val="000000">
                        <a:alpha val="43137"/>
                      </a:srgbClr>
                    </a:outerShdw>
                  </a:effectLst>
                </a:endParaRPr>
              </a:p>
            </p:txBody>
          </p:sp>
          <p:sp>
            <p:nvSpPr>
              <p:cNvPr id="1051" name="Rectangle 27"/>
              <p:cNvSpPr>
                <a:spLocks noChangeArrowheads="1"/>
              </p:cNvSpPr>
              <p:nvPr/>
            </p:nvSpPr>
            <p:spPr bwMode="auto">
              <a:xfrm>
                <a:off x="48" y="391"/>
                <a:ext cx="96" cy="96"/>
              </a:xfrm>
              <a:prstGeom prst="rect">
                <a:avLst/>
              </a:prstGeom>
              <a:solidFill>
                <a:schemeClr val="bg1">
                  <a:alpha val="50000"/>
                </a:schemeClr>
              </a:solidFill>
              <a:ln w="9525">
                <a:noFill/>
                <a:miter lim="800000"/>
                <a:headEnd/>
                <a:tailEnd/>
              </a:ln>
              <a:effectLst/>
            </p:spPr>
            <p:txBody>
              <a:bodyPr wrap="none" anchor="ctr"/>
              <a:lstStyle/>
              <a:p>
                <a:pPr>
                  <a:lnSpc>
                    <a:spcPct val="110000"/>
                  </a:lnSpc>
                  <a:spcBef>
                    <a:spcPct val="20000"/>
                  </a:spcBef>
                  <a:buClr>
                    <a:schemeClr val="folHlink"/>
                  </a:buClr>
                  <a:buSzPct val="75000"/>
                  <a:buFont typeface="Monotype Sorts" pitchFamily="2" charset="2"/>
                  <a:buNone/>
                  <a:defRPr/>
                </a:pPr>
                <a:endParaRPr lang="zh-CN" altLang="en-US">
                  <a:effectLst>
                    <a:outerShdw blurRad="38100" dist="38100" dir="2700000" algn="tl">
                      <a:srgbClr val="000000">
                        <a:alpha val="43137"/>
                      </a:srgbClr>
                    </a:outerShdw>
                  </a:effectLst>
                </a:endParaRPr>
              </a:p>
            </p:txBody>
          </p:sp>
          <p:sp>
            <p:nvSpPr>
              <p:cNvPr id="1052" name="Rectangle 28"/>
              <p:cNvSpPr>
                <a:spLocks noChangeArrowheads="1"/>
              </p:cNvSpPr>
              <p:nvPr/>
            </p:nvSpPr>
            <p:spPr bwMode="auto">
              <a:xfrm>
                <a:off x="48" y="535"/>
                <a:ext cx="96" cy="95"/>
              </a:xfrm>
              <a:prstGeom prst="rect">
                <a:avLst/>
              </a:prstGeom>
              <a:solidFill>
                <a:schemeClr val="bg1">
                  <a:alpha val="50000"/>
                </a:schemeClr>
              </a:solidFill>
              <a:ln w="9525">
                <a:noFill/>
                <a:miter lim="800000"/>
                <a:headEnd/>
                <a:tailEnd/>
              </a:ln>
              <a:effectLst/>
            </p:spPr>
            <p:txBody>
              <a:bodyPr wrap="none" anchor="ctr"/>
              <a:lstStyle/>
              <a:p>
                <a:pPr>
                  <a:lnSpc>
                    <a:spcPct val="110000"/>
                  </a:lnSpc>
                  <a:spcBef>
                    <a:spcPct val="20000"/>
                  </a:spcBef>
                  <a:buClr>
                    <a:schemeClr val="folHlink"/>
                  </a:buClr>
                  <a:buSzPct val="75000"/>
                  <a:buFont typeface="Monotype Sorts" pitchFamily="2" charset="2"/>
                  <a:buNone/>
                  <a:defRPr/>
                </a:pPr>
                <a:endParaRPr lang="zh-CN" altLang="en-US">
                  <a:effectLst>
                    <a:outerShdw blurRad="38100" dist="38100" dir="2700000" algn="tl">
                      <a:srgbClr val="000000">
                        <a:alpha val="43137"/>
                      </a:srgbClr>
                    </a:outerShdw>
                  </a:effectLst>
                </a:endParaRPr>
              </a:p>
            </p:txBody>
          </p:sp>
          <p:sp>
            <p:nvSpPr>
              <p:cNvPr id="1053" name="Rectangle 29"/>
              <p:cNvSpPr>
                <a:spLocks noChangeArrowheads="1"/>
              </p:cNvSpPr>
              <p:nvPr/>
            </p:nvSpPr>
            <p:spPr bwMode="auto">
              <a:xfrm>
                <a:off x="48" y="679"/>
                <a:ext cx="96" cy="96"/>
              </a:xfrm>
              <a:prstGeom prst="rect">
                <a:avLst/>
              </a:prstGeom>
              <a:solidFill>
                <a:schemeClr val="bg1">
                  <a:alpha val="50000"/>
                </a:schemeClr>
              </a:solidFill>
              <a:ln w="9525">
                <a:noFill/>
                <a:miter lim="800000"/>
                <a:headEnd/>
                <a:tailEnd/>
              </a:ln>
              <a:effectLst/>
            </p:spPr>
            <p:txBody>
              <a:bodyPr wrap="none" anchor="ctr"/>
              <a:lstStyle/>
              <a:p>
                <a:pPr>
                  <a:lnSpc>
                    <a:spcPct val="110000"/>
                  </a:lnSpc>
                  <a:spcBef>
                    <a:spcPct val="20000"/>
                  </a:spcBef>
                  <a:buClr>
                    <a:schemeClr val="folHlink"/>
                  </a:buClr>
                  <a:buSzPct val="75000"/>
                  <a:buFont typeface="Monotype Sorts" pitchFamily="2" charset="2"/>
                  <a:buNone/>
                  <a:defRPr/>
                </a:pPr>
                <a:endParaRPr lang="zh-CN" altLang="en-US">
                  <a:effectLst>
                    <a:outerShdw blurRad="38100" dist="38100" dir="2700000" algn="tl">
                      <a:srgbClr val="000000">
                        <a:alpha val="43137"/>
                      </a:srgbClr>
                    </a:outerShdw>
                  </a:effectLst>
                </a:endParaRPr>
              </a:p>
            </p:txBody>
          </p:sp>
          <p:sp>
            <p:nvSpPr>
              <p:cNvPr id="1054" name="Rectangle 30"/>
              <p:cNvSpPr>
                <a:spLocks noChangeArrowheads="1"/>
              </p:cNvSpPr>
              <p:nvPr/>
            </p:nvSpPr>
            <p:spPr bwMode="auto">
              <a:xfrm>
                <a:off x="48" y="823"/>
                <a:ext cx="96" cy="97"/>
              </a:xfrm>
              <a:prstGeom prst="rect">
                <a:avLst/>
              </a:prstGeom>
              <a:solidFill>
                <a:schemeClr val="bg1">
                  <a:alpha val="50000"/>
                </a:schemeClr>
              </a:solidFill>
              <a:ln w="9525">
                <a:noFill/>
                <a:miter lim="800000"/>
                <a:headEnd/>
                <a:tailEnd/>
              </a:ln>
              <a:effectLst/>
            </p:spPr>
            <p:txBody>
              <a:bodyPr wrap="none" anchor="ctr"/>
              <a:lstStyle/>
              <a:p>
                <a:pPr>
                  <a:lnSpc>
                    <a:spcPct val="110000"/>
                  </a:lnSpc>
                  <a:spcBef>
                    <a:spcPct val="20000"/>
                  </a:spcBef>
                  <a:buClr>
                    <a:schemeClr val="folHlink"/>
                  </a:buClr>
                  <a:buSzPct val="75000"/>
                  <a:buFont typeface="Monotype Sorts" pitchFamily="2" charset="2"/>
                  <a:buNone/>
                  <a:defRPr/>
                </a:pPr>
                <a:endParaRPr lang="zh-CN" altLang="en-US">
                  <a:effectLst>
                    <a:outerShdw blurRad="38100" dist="38100" dir="2700000" algn="tl">
                      <a:srgbClr val="000000">
                        <a:alpha val="43137"/>
                      </a:srgbClr>
                    </a:outerShdw>
                  </a:effectLst>
                </a:endParaRPr>
              </a:p>
            </p:txBody>
          </p:sp>
          <p:sp>
            <p:nvSpPr>
              <p:cNvPr id="1055" name="Rectangle 31"/>
              <p:cNvSpPr>
                <a:spLocks noChangeArrowheads="1"/>
              </p:cNvSpPr>
              <p:nvPr/>
            </p:nvSpPr>
            <p:spPr bwMode="auto">
              <a:xfrm>
                <a:off x="48" y="968"/>
                <a:ext cx="96" cy="95"/>
              </a:xfrm>
              <a:prstGeom prst="rect">
                <a:avLst/>
              </a:prstGeom>
              <a:solidFill>
                <a:schemeClr val="bg1">
                  <a:alpha val="50000"/>
                </a:schemeClr>
              </a:solidFill>
              <a:ln w="9525">
                <a:noFill/>
                <a:miter lim="800000"/>
                <a:headEnd/>
                <a:tailEnd/>
              </a:ln>
              <a:effectLst/>
            </p:spPr>
            <p:txBody>
              <a:bodyPr wrap="none" anchor="ctr"/>
              <a:lstStyle/>
              <a:p>
                <a:pPr>
                  <a:lnSpc>
                    <a:spcPct val="110000"/>
                  </a:lnSpc>
                  <a:spcBef>
                    <a:spcPct val="20000"/>
                  </a:spcBef>
                  <a:buClr>
                    <a:schemeClr val="folHlink"/>
                  </a:buClr>
                  <a:buSzPct val="75000"/>
                  <a:buFont typeface="Monotype Sorts" pitchFamily="2" charset="2"/>
                  <a:buNone/>
                  <a:defRPr/>
                </a:pPr>
                <a:endParaRPr lang="zh-CN" altLang="en-US">
                  <a:effectLst>
                    <a:outerShdw blurRad="38100" dist="38100" dir="2700000" algn="tl">
                      <a:srgbClr val="000000">
                        <a:alpha val="43137"/>
                      </a:srgbClr>
                    </a:outerShdw>
                  </a:effectLst>
                </a:endParaRPr>
              </a:p>
            </p:txBody>
          </p:sp>
        </p:grpSp>
      </p:grpSp>
      <p:sp>
        <p:nvSpPr>
          <p:cNvPr id="1027" name="Rectangle 34"/>
          <p:cNvSpPr>
            <a:spLocks noGrp="1" noChangeArrowheads="1"/>
          </p:cNvSpPr>
          <p:nvPr>
            <p:ph type="title"/>
          </p:nvPr>
        </p:nvSpPr>
        <p:spPr bwMode="auto">
          <a:xfrm>
            <a:off x="1143000" y="609600"/>
            <a:ext cx="77724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2075" tIns="46038" rIns="92075" bIns="46038" numCol="1" anchor="ctr" anchorCtr="0" compatLnSpc="1">
            <a:prstTxWarp prst="textNoShape">
              <a:avLst/>
            </a:prstTxWarp>
          </a:bodyPr>
          <a:lstStyle/>
          <a:p>
            <a:pPr lvl="0"/>
            <a:r>
              <a:rPr lang="en-US" altLang="zh-CN"/>
              <a:t>Click to edit Master title style</a:t>
            </a:r>
          </a:p>
        </p:txBody>
      </p:sp>
      <p:sp>
        <p:nvSpPr>
          <p:cNvPr id="1059" name="Rectangle 35"/>
          <p:cNvSpPr>
            <a:spLocks noGrp="1" noChangeArrowheads="1"/>
          </p:cNvSpPr>
          <p:nvPr>
            <p:ph type="body" idx="1"/>
          </p:nvPr>
        </p:nvSpPr>
        <p:spPr bwMode="auto">
          <a:xfrm>
            <a:off x="1143000" y="1981200"/>
            <a:ext cx="7772400" cy="4114800"/>
          </a:xfrm>
          <a:prstGeom prst="rect">
            <a:avLst/>
          </a:prstGeom>
          <a:noFill/>
          <a:ln w="9525">
            <a:noFill/>
            <a:miter lim="800000"/>
            <a:headEnd/>
            <a:tailEnd/>
          </a:ln>
          <a:effectLst/>
        </p:spPr>
        <p:txBody>
          <a:bodyPr vert="horz" wrap="square" lIns="92075" tIns="46038" rIns="92075" bIns="46038" numCol="1" anchor="t" anchorCtr="0" compatLnSpc="1">
            <a:prstTxWarp prst="textNoShape">
              <a:avLst/>
            </a:prstTxWarp>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60" name="Rectangle 36"/>
          <p:cNvSpPr>
            <a:spLocks noGrp="1" noChangeArrowheads="1"/>
          </p:cNvSpPr>
          <p:nvPr>
            <p:ph type="dt" sz="half" idx="2"/>
          </p:nvPr>
        </p:nvSpPr>
        <p:spPr bwMode="auto">
          <a:xfrm>
            <a:off x="0" y="6400800"/>
            <a:ext cx="1905000" cy="457200"/>
          </a:xfrm>
          <a:prstGeom prst="rect">
            <a:avLst/>
          </a:prstGeom>
          <a:noFill/>
          <a:ln w="9525">
            <a:noFill/>
            <a:miter lim="800000"/>
            <a:headEnd/>
            <a:tailEnd/>
          </a:ln>
          <a:effectLst/>
        </p:spPr>
        <p:txBody>
          <a:bodyPr vert="horz" wrap="none" lIns="92075" tIns="46038" rIns="92075" bIns="46038" numCol="1" anchor="ctr" anchorCtr="0" compatLnSpc="1">
            <a:prstTxWarp prst="textNoShape">
              <a:avLst/>
            </a:prstTxWarp>
          </a:bodyPr>
          <a:lstStyle>
            <a:lvl1pPr>
              <a:lnSpc>
                <a:spcPct val="100000"/>
              </a:lnSpc>
              <a:spcBef>
                <a:spcPct val="0"/>
              </a:spcBef>
              <a:buClrTx/>
              <a:buSzTx/>
              <a:buFontTx/>
              <a:buNone/>
              <a:defRPr sz="1400" b="0">
                <a:solidFill>
                  <a:schemeClr val="tx1"/>
                </a:solidFill>
                <a:effectLst/>
                <a:latin typeface="+mn-lt"/>
              </a:defRPr>
            </a:lvl1pPr>
          </a:lstStyle>
          <a:p>
            <a:pPr>
              <a:defRPr/>
            </a:pPr>
            <a:fld id="{FAB4141E-F527-482F-9800-1834449B9BF3}" type="datetime1">
              <a:rPr lang="zh-CN" altLang="en-US"/>
              <a:pPr>
                <a:defRPr/>
              </a:pPr>
              <a:t>2021/9/3</a:t>
            </a:fld>
            <a:endParaRPr lang="en-US" altLang="zh-CN"/>
          </a:p>
        </p:txBody>
      </p:sp>
      <p:sp>
        <p:nvSpPr>
          <p:cNvPr id="1061" name="Rectangle 37"/>
          <p:cNvSpPr>
            <a:spLocks noGrp="1" noChangeArrowheads="1"/>
          </p:cNvSpPr>
          <p:nvPr>
            <p:ph type="ftr" sz="quarter" idx="3"/>
          </p:nvPr>
        </p:nvSpPr>
        <p:spPr bwMode="auto">
          <a:xfrm>
            <a:off x="3581400" y="6324600"/>
            <a:ext cx="2895600" cy="457200"/>
          </a:xfrm>
          <a:prstGeom prst="rect">
            <a:avLst/>
          </a:prstGeom>
          <a:noFill/>
          <a:ln w="9525">
            <a:noFill/>
            <a:miter lim="800000"/>
            <a:headEnd/>
            <a:tailEnd/>
          </a:ln>
          <a:effectLst/>
        </p:spPr>
        <p:txBody>
          <a:bodyPr vert="horz" wrap="none" lIns="92075" tIns="46038" rIns="92075" bIns="46038" numCol="1" anchor="ctr" anchorCtr="0" compatLnSpc="1">
            <a:prstTxWarp prst="textNoShape">
              <a:avLst/>
            </a:prstTxWarp>
          </a:bodyPr>
          <a:lstStyle>
            <a:lvl1pPr algn="ctr">
              <a:lnSpc>
                <a:spcPct val="100000"/>
              </a:lnSpc>
              <a:spcBef>
                <a:spcPct val="0"/>
              </a:spcBef>
              <a:buClrTx/>
              <a:buSzTx/>
              <a:buFontTx/>
              <a:buNone/>
              <a:defRPr sz="1400" b="0">
                <a:solidFill>
                  <a:schemeClr val="tx1"/>
                </a:solidFill>
                <a:effectLst/>
                <a:latin typeface="+mn-lt"/>
              </a:defRPr>
            </a:lvl1pPr>
          </a:lstStyle>
          <a:p>
            <a:pPr>
              <a:defRPr/>
            </a:pPr>
            <a:endParaRPr lang="en-US" altLang="zh-CN"/>
          </a:p>
        </p:txBody>
      </p:sp>
      <p:sp>
        <p:nvSpPr>
          <p:cNvPr id="1062" name="Rectangle 38"/>
          <p:cNvSpPr>
            <a:spLocks noGrp="1" noChangeArrowheads="1"/>
          </p:cNvSpPr>
          <p:nvPr>
            <p:ph type="sldNum" sz="quarter" idx="4"/>
          </p:nvPr>
        </p:nvSpPr>
        <p:spPr bwMode="auto">
          <a:xfrm>
            <a:off x="6732588" y="6661150"/>
            <a:ext cx="1905000" cy="196850"/>
          </a:xfrm>
          <a:prstGeom prst="rect">
            <a:avLst/>
          </a:prstGeom>
          <a:noFill/>
          <a:ln w="9525">
            <a:noFill/>
            <a:miter lim="800000"/>
            <a:headEnd/>
            <a:tailEnd/>
          </a:ln>
          <a:effectLst/>
        </p:spPr>
        <p:txBody>
          <a:bodyPr vert="horz" wrap="none" lIns="92075" tIns="46038" rIns="92075" bIns="46038" numCol="1" anchor="ctr" anchorCtr="0" compatLnSpc="1">
            <a:prstTxWarp prst="textNoShape">
              <a:avLst/>
            </a:prstTxWarp>
          </a:bodyPr>
          <a:lstStyle>
            <a:lvl1pPr algn="r">
              <a:lnSpc>
                <a:spcPct val="100000"/>
              </a:lnSpc>
              <a:spcBef>
                <a:spcPct val="0"/>
              </a:spcBef>
              <a:buClrTx/>
              <a:buSzTx/>
              <a:buFontTx/>
              <a:buNone/>
              <a:defRPr sz="1400" b="0">
                <a:solidFill>
                  <a:schemeClr val="tx1"/>
                </a:solidFill>
                <a:latin typeface="Times New Roman" panose="02020603050405020304" pitchFamily="18" charset="0"/>
              </a:defRPr>
            </a:lvl1pPr>
          </a:lstStyle>
          <a:p>
            <a:pPr>
              <a:defRPr/>
            </a:pPr>
            <a:r>
              <a:rPr lang="zh-CN" altLang="en-US"/>
              <a:t>第 </a:t>
            </a:r>
            <a:fld id="{CE3EE724-3080-4457-B503-924982FD04EC}" type="slidenum">
              <a:rPr lang="zh-CN" altLang="en-US"/>
              <a:pPr>
                <a:defRPr/>
              </a:pPr>
              <a:t>‹#›</a:t>
            </a:fld>
            <a:r>
              <a:rPr lang="zh-CN" altLang="en-US"/>
              <a:t> 页</a:t>
            </a:r>
          </a:p>
        </p:txBody>
      </p:sp>
    </p:spTree>
  </p:cSld>
  <p:clrMap bg1="dk2" tx1="lt1" bg2="dk1" tx2="lt2" accent1="accent1" accent2="accent2" accent3="accent3" accent4="accent4" accent5="accent5" accent6="accent6" hlink="hlink" folHlink="folHlink"/>
  <p:sldLayoutIdLst>
    <p:sldLayoutId id="2147484105" r:id="rId1"/>
    <p:sldLayoutId id="2147484106" r:id="rId2"/>
    <p:sldLayoutId id="2147484107" r:id="rId3"/>
    <p:sldLayoutId id="2147484108" r:id="rId4"/>
    <p:sldLayoutId id="2147484109" r:id="rId5"/>
    <p:sldLayoutId id="2147484110" r:id="rId6"/>
    <p:sldLayoutId id="2147484111" r:id="rId7"/>
    <p:sldLayoutId id="2147484112" r:id="rId8"/>
    <p:sldLayoutId id="2147484113" r:id="rId9"/>
    <p:sldLayoutId id="2147484114" r:id="rId10"/>
    <p:sldLayoutId id="2147484115" r:id="rId11"/>
    <p:sldLayoutId id="2147484116" r:id="rId12"/>
    <p:sldLayoutId id="2147484117" r:id="rId13"/>
  </p:sldLayoutIdLst>
  <p:hf hdr="0" ftr="0"/>
  <p:txStyles>
    <p:title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2pPr>
      <a:lvl3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3pPr>
      <a:lvl4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4pPr>
      <a:lvl5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5pPr>
      <a:lvl6pPr marL="4572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6pPr>
      <a:lvl7pPr marL="9144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7pPr>
      <a:lvl8pPr marL="13716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8pPr>
      <a:lvl9pPr marL="18288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9pPr>
    </p:titleStyle>
    <p:bodyStyle>
      <a:lvl1pPr marL="342900" indent="-342900" algn="l" rtl="0" eaLnBrk="0" fontAlgn="base" hangingPunct="0">
        <a:spcBef>
          <a:spcPct val="20000"/>
        </a:spcBef>
        <a:spcAft>
          <a:spcPct val="0"/>
        </a:spcAft>
        <a:buClr>
          <a:schemeClr val="tx2"/>
        </a:buClr>
        <a:buSzPct val="75000"/>
        <a:buFont typeface="Monotype Sorts" pitchFamily="2" charset="2"/>
        <a:buChar char="n"/>
        <a:defRPr kumimoji="1" sz="3200">
          <a:solidFill>
            <a:schemeClr val="tx1"/>
          </a:solidFill>
          <a:effectLst>
            <a:outerShdw blurRad="38100" dist="38100" dir="2700000" algn="tl">
              <a:srgbClr val="000000"/>
            </a:outerShdw>
          </a:effectLst>
          <a:latin typeface="+mn-lt"/>
          <a:ea typeface="+mn-ea"/>
          <a:cs typeface="+mn-cs"/>
        </a:defRPr>
      </a:lvl1pPr>
      <a:lvl2pPr marL="742950" indent="-285750" algn="l" rtl="0" eaLnBrk="0" fontAlgn="base" hangingPunct="0">
        <a:spcBef>
          <a:spcPct val="20000"/>
        </a:spcBef>
        <a:spcAft>
          <a:spcPct val="0"/>
        </a:spcAft>
        <a:buClr>
          <a:schemeClr val="folHlink"/>
        </a:buClr>
        <a:buSzPct val="75000"/>
        <a:buFont typeface="Monotype Sorts" pitchFamily="2" charset="2"/>
        <a:buChar char="u"/>
        <a:defRPr kumimoji="1" sz="2800">
          <a:solidFill>
            <a:schemeClr val="tx1"/>
          </a:solidFill>
          <a:effectLst>
            <a:outerShdw blurRad="38100" dist="38100" dir="2700000" algn="tl">
              <a:srgbClr val="000000"/>
            </a:outerShdw>
          </a:effectLst>
          <a:latin typeface="+mn-lt"/>
          <a:ea typeface="+mn-ea"/>
        </a:defRPr>
      </a:lvl2pPr>
      <a:lvl3pPr marL="1143000" indent="-228600" algn="l" rtl="0" eaLnBrk="0" fontAlgn="base" hangingPunct="0">
        <a:spcBef>
          <a:spcPct val="20000"/>
        </a:spcBef>
        <a:spcAft>
          <a:spcPct val="0"/>
        </a:spcAft>
        <a:buClr>
          <a:schemeClr val="tx2"/>
        </a:buClr>
        <a:buSzPct val="65000"/>
        <a:buFont typeface="Monotype Sorts" pitchFamily="2" charset="2"/>
        <a:buChar char="F"/>
        <a:defRPr kumimoji="1" sz="2400">
          <a:solidFill>
            <a:schemeClr val="tx1"/>
          </a:solidFill>
          <a:effectLst>
            <a:outerShdw blurRad="38100" dist="38100" dir="2700000" algn="tl">
              <a:srgbClr val="000000"/>
            </a:outerShdw>
          </a:effectLst>
          <a:latin typeface="+mn-lt"/>
          <a:ea typeface="+mn-ea"/>
        </a:defRPr>
      </a:lvl3pPr>
      <a:lvl4pPr marL="16002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4pPr>
      <a:lvl5pPr marL="20574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5pPr>
      <a:lvl6pPr marL="25146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6pPr>
      <a:lvl7pPr marL="29718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7pPr>
      <a:lvl8pPr marL="34290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8pPr>
      <a:lvl9pPr marL="38862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 Target="slide32.xml"/><Relationship Id="rId2" Type="http://schemas.openxmlformats.org/officeDocument/2006/relationships/slide" Target="slide25.xml"/><Relationship Id="rId1" Type="http://schemas.openxmlformats.org/officeDocument/2006/relationships/slideLayout" Target="../slideLayouts/slideLayout2.xml"/><Relationship Id="rId5" Type="http://schemas.openxmlformats.org/officeDocument/2006/relationships/slide" Target="slide87.xml"/><Relationship Id="rId4" Type="http://schemas.openxmlformats.org/officeDocument/2006/relationships/slide" Target="slide72.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slide" Target="slide37.xml"/><Relationship Id="rId2" Type="http://schemas.openxmlformats.org/officeDocument/2006/relationships/slide" Target="slide34.xml"/><Relationship Id="rId1" Type="http://schemas.openxmlformats.org/officeDocument/2006/relationships/slideLayout" Target="../slideLayouts/slideLayout7.xml"/><Relationship Id="rId5" Type="http://schemas.openxmlformats.org/officeDocument/2006/relationships/slide" Target="slide1.xml"/><Relationship Id="rId4" Type="http://schemas.openxmlformats.org/officeDocument/2006/relationships/slide" Target="slide43.xml"/></Relationships>
</file>

<file path=ppt/slides/_rels/slide33.xml.rels><?xml version="1.0" encoding="UTF-8" standalone="yes"?>
<Relationships xmlns="http://schemas.openxmlformats.org/package/2006/relationships"><Relationship Id="rId3" Type="http://schemas.openxmlformats.org/officeDocument/2006/relationships/slide" Target="slide32.xml"/><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slide" Target="slide32.xml"/><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slide" Target="slide32.xml"/><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2.xml"/><Relationship Id="rId1" Type="http://schemas.openxmlformats.org/officeDocument/2006/relationships/slideLayout" Target="../slideLayouts/slideLayout7.xml"/><Relationship Id="rId5" Type="http://schemas.openxmlformats.org/officeDocument/2006/relationships/slide" Target="slide46.xml"/><Relationship Id="rId4" Type="http://schemas.openxmlformats.org/officeDocument/2006/relationships/slide" Target="slide45.xml"/></Relationships>
</file>

<file path=ppt/slides/_rels/slide45.xml.rels><?xml version="1.0" encoding="UTF-8" standalone="yes"?>
<Relationships xmlns="http://schemas.openxmlformats.org/package/2006/relationships"><Relationship Id="rId3" Type="http://schemas.openxmlformats.org/officeDocument/2006/relationships/slide" Target="slide46.xml"/><Relationship Id="rId2" Type="http://schemas.openxmlformats.org/officeDocument/2006/relationships/slide" Target="slide44.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5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6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4.xml"/><Relationship Id="rId1" Type="http://schemas.openxmlformats.org/officeDocument/2006/relationships/slideLayout" Target="../slideLayouts/slideLayout2.xml"/><Relationship Id="rId5" Type="http://schemas.openxmlformats.org/officeDocument/2006/relationships/image" Target="../media/image27.png"/><Relationship Id="rId4" Type="http://schemas.openxmlformats.org/officeDocument/2006/relationships/image" Target="../media/image26.png"/></Relationships>
</file>

<file path=ppt/slides/_rels/slide6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6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6.xml"/><Relationship Id="rId1" Type="http://schemas.openxmlformats.org/officeDocument/2006/relationships/slideLayout" Target="../slideLayouts/slideLayout7.xml"/><Relationship Id="rId4" Type="http://schemas.openxmlformats.org/officeDocument/2006/relationships/image" Target="../media/image31.png"/></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notesSlide" Target="../notesSlides/notesSlide28.xml"/><Relationship Id="rId1" Type="http://schemas.openxmlformats.org/officeDocument/2006/relationships/slideLayout" Target="../slideLayouts/slideLayout7.xml"/><Relationship Id="rId4" Type="http://schemas.openxmlformats.org/officeDocument/2006/relationships/image" Target="../media/image33.pn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9.xml"/><Relationship Id="rId1" Type="http://schemas.openxmlformats.org/officeDocument/2006/relationships/slideLayout" Target="../slideLayouts/slideLayout7.xml"/><Relationship Id="rId4" Type="http://schemas.openxmlformats.org/officeDocument/2006/relationships/image" Target="../media/image35.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slide" Target="slide32.xml"/><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7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76.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35.xml"/><Relationship Id="rId1" Type="http://schemas.openxmlformats.org/officeDocument/2006/relationships/slideLayout" Target="../slideLayouts/slideLayout7.xml"/><Relationship Id="rId4" Type="http://schemas.openxmlformats.org/officeDocument/2006/relationships/image" Target="../media/image39.png"/></Relationships>
</file>

<file path=ppt/slides/_rels/slide77.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78.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7.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0.xml.rels><?xml version="1.0" encoding="UTF-8" standalone="yes"?>
<Relationships xmlns="http://schemas.openxmlformats.org/package/2006/relationships"><Relationship Id="rId3" Type="http://schemas.openxmlformats.org/officeDocument/2006/relationships/image" Target="../media/image42.emf"/><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6.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3.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44.xml"/><Relationship Id="rId1" Type="http://schemas.openxmlformats.org/officeDocument/2006/relationships/slideLayout" Target="../slideLayouts/slideLayout7.xml"/><Relationship Id="rId5" Type="http://schemas.openxmlformats.org/officeDocument/2006/relationships/image" Target="../media/image45.png"/><Relationship Id="rId4" Type="http://schemas.openxmlformats.org/officeDocument/2006/relationships/image" Target="../media/image44.png"/></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5.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8.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7.xml"/></Relationships>
</file>

<file path=ppt/slides/_rels/slide99.xml.rels><?xml version="1.0" encoding="UTF-8" standalone="yes"?>
<Relationships xmlns="http://schemas.openxmlformats.org/package/2006/relationships"><Relationship Id="rId2" Type="http://schemas.openxmlformats.org/officeDocument/2006/relationships/slide" Target="slide1.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a:extLst>
              <a:ext uri="{FF2B5EF4-FFF2-40B4-BE49-F238E27FC236}">
                <a16:creationId xmlns:a16="http://schemas.microsoft.com/office/drawing/2014/main" id="{7C096FAB-7C28-4F4A-90C8-E61B0FFEE8C6}"/>
              </a:ext>
            </a:extLst>
          </p:cNvPr>
          <p:cNvSpPr>
            <a:spLocks noGrp="1"/>
          </p:cNvSpPr>
          <p:nvPr>
            <p:ph type="dt" sz="half" idx="10"/>
          </p:nvPr>
        </p:nvSpPr>
        <p:spPr/>
        <p:txBody>
          <a:bodyPr/>
          <a:lstStyle/>
          <a:p>
            <a:pPr>
              <a:defRPr/>
            </a:pPr>
            <a:fld id="{7FCA0350-E2C7-4C3F-B45E-5ED928986F04}" type="datetime1">
              <a:rPr lang="zh-CN" altLang="en-US" smtClean="0"/>
              <a:pPr>
                <a:defRPr/>
              </a:pPr>
              <a:t>2021/9/3</a:t>
            </a:fld>
            <a:endParaRPr lang="en-US" altLang="zh-CN"/>
          </a:p>
        </p:txBody>
      </p:sp>
      <p:sp>
        <p:nvSpPr>
          <p:cNvPr id="6" name="标题 1">
            <a:extLst>
              <a:ext uri="{FF2B5EF4-FFF2-40B4-BE49-F238E27FC236}">
                <a16:creationId xmlns:a16="http://schemas.microsoft.com/office/drawing/2014/main" id="{DF475825-8149-4993-8459-4FBACFB6926E}"/>
              </a:ext>
            </a:extLst>
          </p:cNvPr>
          <p:cNvSpPr>
            <a:spLocks noGrp="1"/>
          </p:cNvSpPr>
          <p:nvPr>
            <p:ph type="title"/>
          </p:nvPr>
        </p:nvSpPr>
        <p:spPr>
          <a:xfrm>
            <a:off x="571500" y="30678"/>
            <a:ext cx="8001000" cy="1325563"/>
          </a:xfrm>
        </p:spPr>
        <p:txBody>
          <a:bodyPr/>
          <a:lstStyle/>
          <a:p>
            <a:pPr algn="ctr" eaLnBrk="0" fontAlgn="base" hangingPunct="0">
              <a:spcAft>
                <a:spcPct val="0"/>
              </a:spcAft>
              <a:defRPr/>
            </a:pPr>
            <a:r>
              <a:rPr kumimoji="1" lang="zh-CN" altLang="en-US" sz="4800" b="1" dirty="0">
                <a:solidFill>
                  <a:srgbClr val="C00000"/>
                </a:solidFill>
                <a:effectLst>
                  <a:outerShdw blurRad="38100" dist="38100" dir="2700000" algn="tl">
                    <a:srgbClr val="000000"/>
                  </a:outerShdw>
                </a:effectLst>
                <a:ea typeface="楷体_GB2312" pitchFamily="49" charset="-122"/>
                <a:cs typeface="+mn-cs"/>
              </a:rPr>
              <a:t>第 </a:t>
            </a:r>
            <a:r>
              <a:rPr kumimoji="1" lang="en-US" altLang="zh-CN" sz="4800" b="1" dirty="0">
                <a:solidFill>
                  <a:srgbClr val="C00000"/>
                </a:solidFill>
                <a:effectLst>
                  <a:outerShdw blurRad="38100" dist="38100" dir="2700000" algn="tl">
                    <a:srgbClr val="000000"/>
                  </a:outerShdw>
                </a:effectLst>
                <a:ea typeface="楷体_GB2312" pitchFamily="49" charset="-122"/>
                <a:cs typeface="+mn-cs"/>
              </a:rPr>
              <a:t>3 </a:t>
            </a:r>
            <a:r>
              <a:rPr kumimoji="1" lang="zh-CN" altLang="en-US" sz="4800" b="1" dirty="0">
                <a:solidFill>
                  <a:srgbClr val="C00000"/>
                </a:solidFill>
                <a:effectLst>
                  <a:outerShdw blurRad="38100" dist="38100" dir="2700000" algn="tl">
                    <a:srgbClr val="000000"/>
                  </a:outerShdw>
                </a:effectLst>
                <a:ea typeface="楷体_GB2312" pitchFamily="49" charset="-122"/>
                <a:cs typeface="+mn-cs"/>
              </a:rPr>
              <a:t>章  进 程 管 理</a:t>
            </a:r>
          </a:p>
        </p:txBody>
      </p:sp>
      <p:sp>
        <p:nvSpPr>
          <p:cNvPr id="2" name="矩形 1">
            <a:extLst>
              <a:ext uri="{FF2B5EF4-FFF2-40B4-BE49-F238E27FC236}">
                <a16:creationId xmlns:a16="http://schemas.microsoft.com/office/drawing/2014/main" id="{006F2389-9443-49AA-9593-876FA3512032}"/>
              </a:ext>
            </a:extLst>
          </p:cNvPr>
          <p:cNvSpPr/>
          <p:nvPr/>
        </p:nvSpPr>
        <p:spPr>
          <a:xfrm>
            <a:off x="2608644" y="1310561"/>
            <a:ext cx="3390672" cy="768031"/>
          </a:xfrm>
          <a:prstGeom prst="rect">
            <a:avLst/>
          </a:prstGeom>
        </p:spPr>
        <p:txBody>
          <a:bodyPr wrap="none">
            <a:spAutoFit/>
          </a:bodyPr>
          <a:lstStyle/>
          <a:p>
            <a:pPr marL="457200" indent="-457200">
              <a:lnSpc>
                <a:spcPct val="120000"/>
              </a:lnSpc>
              <a:spcBef>
                <a:spcPts val="600"/>
              </a:spcBef>
              <a:buClr>
                <a:schemeClr val="folHlink"/>
              </a:buClr>
              <a:buSzPct val="75000"/>
              <a:defRPr/>
            </a:pPr>
            <a:r>
              <a:rPr lang="en-US" altLang="zh-CN" sz="4000" dirty="0">
                <a:solidFill>
                  <a:srgbClr val="C00000"/>
                </a:solidFill>
                <a:effectLst>
                  <a:outerShdw blurRad="38100" dist="38100" dir="2700000" algn="tl">
                    <a:srgbClr val="000000"/>
                  </a:outerShdw>
                </a:effectLst>
                <a:latin typeface="Times New Roman" pitchFamily="18" charset="0"/>
                <a:ea typeface="楷体_GB2312" pitchFamily="49" charset="-122"/>
              </a:rPr>
              <a:t>3.1 </a:t>
            </a:r>
            <a:r>
              <a:rPr lang="zh-CN" altLang="en-US" sz="4000" dirty="0">
                <a:solidFill>
                  <a:srgbClr val="C00000"/>
                </a:solidFill>
                <a:effectLst>
                  <a:outerShdw blurRad="38100" dist="38100" dir="2700000" algn="tl">
                    <a:srgbClr val="000000"/>
                  </a:outerShdw>
                </a:effectLst>
                <a:latin typeface="Times New Roman" pitchFamily="18" charset="0"/>
                <a:ea typeface="楷体_GB2312" pitchFamily="49" charset="-122"/>
              </a:rPr>
              <a:t>进 程 概 念</a:t>
            </a:r>
            <a:endParaRPr lang="en-US" altLang="zh-CN" sz="4000" dirty="0">
              <a:solidFill>
                <a:srgbClr val="C00000"/>
              </a:solidFill>
              <a:effectLst>
                <a:outerShdw blurRad="38100" dist="38100" dir="2700000" algn="tl">
                  <a:srgbClr val="000000"/>
                </a:outerShdw>
              </a:effectLst>
              <a:latin typeface="Times New Roman" pitchFamily="18" charset="0"/>
              <a:ea typeface="楷体_GB2312" pitchFamily="49" charset="-122"/>
            </a:endParaRPr>
          </a:p>
        </p:txBody>
      </p:sp>
      <p:sp>
        <p:nvSpPr>
          <p:cNvPr id="3" name="矩形 2">
            <a:hlinkClick r:id="rId2" action="ppaction://hlinksldjump"/>
            <a:extLst>
              <a:ext uri="{FF2B5EF4-FFF2-40B4-BE49-F238E27FC236}">
                <a16:creationId xmlns:a16="http://schemas.microsoft.com/office/drawing/2014/main" id="{3A1E538E-4FC1-495B-B8E8-C9E5758C6680}"/>
              </a:ext>
            </a:extLst>
          </p:cNvPr>
          <p:cNvSpPr/>
          <p:nvPr/>
        </p:nvSpPr>
        <p:spPr>
          <a:xfrm>
            <a:off x="2617486" y="2035746"/>
            <a:ext cx="3390672" cy="768031"/>
          </a:xfrm>
          <a:prstGeom prst="rect">
            <a:avLst/>
          </a:prstGeom>
        </p:spPr>
        <p:txBody>
          <a:bodyPr wrap="none">
            <a:spAutoFit/>
          </a:bodyPr>
          <a:lstStyle/>
          <a:p>
            <a:pPr marL="457200" indent="-457200">
              <a:lnSpc>
                <a:spcPct val="120000"/>
              </a:lnSpc>
              <a:spcBef>
                <a:spcPts val="600"/>
              </a:spcBef>
              <a:buClr>
                <a:schemeClr val="folHlink"/>
              </a:buClr>
              <a:buSzPct val="75000"/>
              <a:defRPr/>
            </a:pPr>
            <a:r>
              <a:rPr lang="en-US" altLang="zh-CN" sz="4000" dirty="0">
                <a:solidFill>
                  <a:srgbClr val="C00000"/>
                </a:solidFill>
                <a:effectLst>
                  <a:outerShdw blurRad="38100" dist="38100" dir="2700000" algn="tl">
                    <a:srgbClr val="000000"/>
                  </a:outerShdw>
                </a:effectLst>
                <a:latin typeface="Times New Roman" pitchFamily="18" charset="0"/>
                <a:ea typeface="楷体_GB2312" pitchFamily="49" charset="-122"/>
              </a:rPr>
              <a:t>3.2 </a:t>
            </a:r>
            <a:r>
              <a:rPr lang="zh-CN" altLang="en-US" sz="4000" dirty="0">
                <a:solidFill>
                  <a:srgbClr val="C00000"/>
                </a:solidFill>
                <a:effectLst>
                  <a:outerShdw blurRad="38100" dist="38100" dir="2700000" algn="tl">
                    <a:srgbClr val="000000"/>
                  </a:outerShdw>
                </a:effectLst>
                <a:latin typeface="Times New Roman" pitchFamily="18" charset="0"/>
                <a:ea typeface="楷体_GB2312" pitchFamily="49" charset="-122"/>
              </a:rPr>
              <a:t>进 程 调 度</a:t>
            </a:r>
            <a:endParaRPr lang="en-US" altLang="zh-CN" sz="4000" dirty="0">
              <a:solidFill>
                <a:srgbClr val="C00000"/>
              </a:solidFill>
              <a:effectLst>
                <a:outerShdw blurRad="38100" dist="38100" dir="2700000" algn="tl">
                  <a:srgbClr val="000000"/>
                </a:outerShdw>
              </a:effectLst>
              <a:latin typeface="Times New Roman" pitchFamily="18" charset="0"/>
              <a:ea typeface="楷体_GB2312" pitchFamily="49" charset="-122"/>
            </a:endParaRPr>
          </a:p>
        </p:txBody>
      </p:sp>
      <p:sp>
        <p:nvSpPr>
          <p:cNvPr id="8" name="矩形 7">
            <a:hlinkClick r:id="rId3" action="ppaction://hlinksldjump"/>
            <a:extLst>
              <a:ext uri="{FF2B5EF4-FFF2-40B4-BE49-F238E27FC236}">
                <a16:creationId xmlns:a16="http://schemas.microsoft.com/office/drawing/2014/main" id="{3B13801B-E251-4A49-8E4D-FF454E8ED73E}"/>
              </a:ext>
            </a:extLst>
          </p:cNvPr>
          <p:cNvSpPr/>
          <p:nvPr/>
        </p:nvSpPr>
        <p:spPr>
          <a:xfrm>
            <a:off x="2627637" y="2810886"/>
            <a:ext cx="3390672" cy="768031"/>
          </a:xfrm>
          <a:prstGeom prst="rect">
            <a:avLst/>
          </a:prstGeom>
        </p:spPr>
        <p:txBody>
          <a:bodyPr wrap="none">
            <a:spAutoFit/>
          </a:bodyPr>
          <a:lstStyle/>
          <a:p>
            <a:pPr marL="457200" indent="-457200">
              <a:lnSpc>
                <a:spcPct val="120000"/>
              </a:lnSpc>
              <a:spcBef>
                <a:spcPts val="600"/>
              </a:spcBef>
              <a:buClr>
                <a:schemeClr val="folHlink"/>
              </a:buClr>
              <a:buSzPct val="75000"/>
              <a:defRPr/>
            </a:pPr>
            <a:r>
              <a:rPr lang="en-US" altLang="zh-CN" sz="4000" dirty="0">
                <a:solidFill>
                  <a:srgbClr val="C00000"/>
                </a:solidFill>
                <a:effectLst>
                  <a:outerShdw blurRad="38100" dist="38100" dir="2700000" algn="tl">
                    <a:srgbClr val="000000"/>
                  </a:outerShdw>
                </a:effectLst>
                <a:latin typeface="Times New Roman" pitchFamily="18" charset="0"/>
                <a:ea typeface="楷体_GB2312" pitchFamily="49" charset="-122"/>
              </a:rPr>
              <a:t>3.3 </a:t>
            </a:r>
            <a:r>
              <a:rPr lang="zh-CN" altLang="en-US" sz="4000" dirty="0">
                <a:solidFill>
                  <a:srgbClr val="C00000"/>
                </a:solidFill>
                <a:effectLst>
                  <a:outerShdw blurRad="38100" dist="38100" dir="2700000" algn="tl">
                    <a:srgbClr val="000000"/>
                  </a:outerShdw>
                </a:effectLst>
                <a:latin typeface="Times New Roman" pitchFamily="18" charset="0"/>
                <a:ea typeface="楷体_GB2312" pitchFamily="49" charset="-122"/>
              </a:rPr>
              <a:t>进 程 控 制</a:t>
            </a:r>
            <a:endParaRPr lang="en-US" altLang="zh-CN" sz="4000" dirty="0">
              <a:solidFill>
                <a:srgbClr val="C00000"/>
              </a:solidFill>
              <a:effectLst>
                <a:outerShdw blurRad="38100" dist="38100" dir="2700000" algn="tl">
                  <a:srgbClr val="000000"/>
                </a:outerShdw>
              </a:effectLst>
              <a:latin typeface="Times New Roman" pitchFamily="18" charset="0"/>
              <a:ea typeface="楷体_GB2312" pitchFamily="49" charset="-122"/>
            </a:endParaRPr>
          </a:p>
        </p:txBody>
      </p:sp>
      <p:sp>
        <p:nvSpPr>
          <p:cNvPr id="9" name="矩形 8">
            <a:hlinkClick r:id="rId4" action="ppaction://hlinksldjump"/>
            <a:extLst>
              <a:ext uri="{FF2B5EF4-FFF2-40B4-BE49-F238E27FC236}">
                <a16:creationId xmlns:a16="http://schemas.microsoft.com/office/drawing/2014/main" id="{CAB53D24-D1A8-4642-9C5A-5632175D6ADF}"/>
              </a:ext>
            </a:extLst>
          </p:cNvPr>
          <p:cNvSpPr/>
          <p:nvPr/>
        </p:nvSpPr>
        <p:spPr>
          <a:xfrm>
            <a:off x="2608644" y="3495184"/>
            <a:ext cx="3518912" cy="768031"/>
          </a:xfrm>
          <a:prstGeom prst="rect">
            <a:avLst/>
          </a:prstGeom>
        </p:spPr>
        <p:txBody>
          <a:bodyPr wrap="none">
            <a:spAutoFit/>
          </a:bodyPr>
          <a:lstStyle/>
          <a:p>
            <a:pPr marL="457200" indent="-457200">
              <a:lnSpc>
                <a:spcPct val="120000"/>
              </a:lnSpc>
              <a:spcBef>
                <a:spcPts val="600"/>
              </a:spcBef>
              <a:buClr>
                <a:schemeClr val="folHlink"/>
              </a:buClr>
              <a:buSzPct val="75000"/>
              <a:defRPr/>
            </a:pPr>
            <a:r>
              <a:rPr lang="en-US" altLang="zh-CN" sz="4000" dirty="0">
                <a:solidFill>
                  <a:srgbClr val="C00000"/>
                </a:solidFill>
                <a:effectLst>
                  <a:outerShdw blurRad="38100" dist="38100" dir="2700000" algn="tl">
                    <a:srgbClr val="000000"/>
                  </a:outerShdw>
                </a:effectLst>
                <a:latin typeface="Times New Roman" pitchFamily="18" charset="0"/>
                <a:ea typeface="楷体_GB2312" pitchFamily="49" charset="-122"/>
              </a:rPr>
              <a:t>3.4 </a:t>
            </a:r>
            <a:r>
              <a:rPr lang="zh-CN" altLang="en-US" sz="4000" dirty="0">
                <a:solidFill>
                  <a:srgbClr val="C00000"/>
                </a:solidFill>
                <a:effectLst>
                  <a:outerShdw blurRad="38100" dist="38100" dir="2700000" algn="tl">
                    <a:srgbClr val="000000"/>
                  </a:outerShdw>
                </a:effectLst>
                <a:latin typeface="Times New Roman" pitchFamily="18" charset="0"/>
                <a:ea typeface="楷体_GB2312" pitchFamily="49" charset="-122"/>
              </a:rPr>
              <a:t>进 程 通 信</a:t>
            </a:r>
            <a:endParaRPr lang="en-US" altLang="zh-CN" sz="4000" dirty="0">
              <a:solidFill>
                <a:srgbClr val="C00000"/>
              </a:solidFill>
              <a:effectLst>
                <a:outerShdw blurRad="38100" dist="38100" dir="2700000" algn="tl">
                  <a:srgbClr val="000000"/>
                </a:outerShdw>
              </a:effectLst>
              <a:latin typeface="Times New Roman" pitchFamily="18" charset="0"/>
              <a:ea typeface="楷体_GB2312" pitchFamily="49" charset="-122"/>
            </a:endParaRPr>
          </a:p>
        </p:txBody>
      </p:sp>
      <p:sp>
        <p:nvSpPr>
          <p:cNvPr id="10" name="矩形 9">
            <a:hlinkClick r:id="rId5" action="ppaction://hlinksldjump"/>
            <a:extLst>
              <a:ext uri="{FF2B5EF4-FFF2-40B4-BE49-F238E27FC236}">
                <a16:creationId xmlns:a16="http://schemas.microsoft.com/office/drawing/2014/main" id="{B492DFE0-8D9F-4CA3-AFFE-2F5918279158}"/>
              </a:ext>
            </a:extLst>
          </p:cNvPr>
          <p:cNvSpPr/>
          <p:nvPr/>
        </p:nvSpPr>
        <p:spPr>
          <a:xfrm>
            <a:off x="2608644" y="4192238"/>
            <a:ext cx="4673074" cy="768031"/>
          </a:xfrm>
          <a:prstGeom prst="rect">
            <a:avLst/>
          </a:prstGeom>
        </p:spPr>
        <p:txBody>
          <a:bodyPr wrap="none">
            <a:spAutoFit/>
          </a:bodyPr>
          <a:lstStyle/>
          <a:p>
            <a:pPr marL="457200" indent="-457200">
              <a:lnSpc>
                <a:spcPct val="120000"/>
              </a:lnSpc>
              <a:spcBef>
                <a:spcPts val="600"/>
              </a:spcBef>
              <a:buClr>
                <a:schemeClr val="folHlink"/>
              </a:buClr>
              <a:buSzPct val="75000"/>
              <a:defRPr/>
            </a:pPr>
            <a:r>
              <a:rPr lang="en-US" altLang="zh-CN" sz="4000" dirty="0">
                <a:solidFill>
                  <a:srgbClr val="C00000"/>
                </a:solidFill>
                <a:effectLst>
                  <a:outerShdw blurRad="38100" dist="38100" dir="2700000" algn="tl">
                    <a:srgbClr val="000000"/>
                  </a:outerShdw>
                </a:effectLst>
                <a:latin typeface="Times New Roman" pitchFamily="18" charset="0"/>
                <a:ea typeface="楷体_GB2312" pitchFamily="49" charset="-122"/>
              </a:rPr>
              <a:t>3.5 </a:t>
            </a:r>
            <a:r>
              <a:rPr lang="zh-CN" altLang="en-US" sz="4000" dirty="0">
                <a:solidFill>
                  <a:srgbClr val="C00000"/>
                </a:solidFill>
                <a:effectLst>
                  <a:outerShdw blurRad="38100" dist="38100" dir="2700000" algn="tl">
                    <a:srgbClr val="000000"/>
                  </a:outerShdw>
                </a:effectLst>
                <a:latin typeface="Times New Roman" pitchFamily="18" charset="0"/>
                <a:ea typeface="楷体_GB2312" pitchFamily="49" charset="-122"/>
              </a:rPr>
              <a:t>进 程 通 信 实 例</a:t>
            </a:r>
            <a:endParaRPr lang="en-US" altLang="zh-CN" sz="4000" dirty="0">
              <a:solidFill>
                <a:srgbClr val="C00000"/>
              </a:solidFill>
              <a:effectLst>
                <a:outerShdw blurRad="38100" dist="38100" dir="2700000" algn="tl">
                  <a:srgbClr val="000000"/>
                </a:outerShdw>
              </a:effectLst>
              <a:latin typeface="Times New Roman" pitchFamily="18" charset="0"/>
              <a:ea typeface="楷体_GB2312" pitchFamily="49" charset="-122"/>
            </a:endParaRPr>
          </a:p>
        </p:txBody>
      </p:sp>
    </p:spTree>
    <p:extLst>
      <p:ext uri="{BB962C8B-B14F-4D97-AF65-F5344CB8AC3E}">
        <p14:creationId xmlns:p14="http://schemas.microsoft.com/office/powerpoint/2010/main" val="153871781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9763B5C5-288E-4C03-9004-EEE5A7DD58F4}"/>
              </a:ext>
            </a:extLst>
          </p:cNvPr>
          <p:cNvSpPr txBox="1">
            <a:spLocks noChangeArrowheads="1"/>
          </p:cNvSpPr>
          <p:nvPr/>
        </p:nvSpPr>
        <p:spPr>
          <a:xfrm>
            <a:off x="2124075" y="0"/>
            <a:ext cx="5400675" cy="647700"/>
          </a:xfrm>
          <a:prstGeom prst="rect">
            <a:avLst/>
          </a:prstGeom>
        </p:spPr>
        <p:txBody>
          <a:bodyPr/>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2pPr>
            <a:lvl3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3pPr>
            <a:lvl4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4pPr>
            <a:lvl5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5pPr>
            <a:lvl6pPr marL="4572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6pPr>
            <a:lvl7pPr marL="9144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7pPr>
            <a:lvl8pPr marL="13716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8pPr>
            <a:lvl9pPr marL="18288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9pPr>
          </a:lstStyle>
          <a:p>
            <a:pPr eaLnBrk="1" hangingPunct="1">
              <a:defRPr/>
            </a:pPr>
            <a:r>
              <a:rPr lang="zh-CN" altLang="en-US" sz="4000" dirty="0">
                <a:solidFill>
                  <a:srgbClr val="006699"/>
                </a:solidFill>
                <a:effectLst>
                  <a:outerShdw blurRad="38100" dist="38100" dir="2700000" algn="tl">
                    <a:srgbClr val="000000">
                      <a:alpha val="43137"/>
                    </a:srgbClr>
                  </a:outerShdw>
                </a:effectLst>
                <a:ea typeface="MS PGothic" pitchFamily="34" charset="-128"/>
              </a:rPr>
              <a:t>并发所带来的效率提升</a:t>
            </a:r>
          </a:p>
        </p:txBody>
      </p:sp>
      <p:sp>
        <p:nvSpPr>
          <p:cNvPr id="6" name="Rectangle 5">
            <a:extLst>
              <a:ext uri="{FF2B5EF4-FFF2-40B4-BE49-F238E27FC236}">
                <a16:creationId xmlns:a16="http://schemas.microsoft.com/office/drawing/2014/main" id="{CCA7A2CD-50DF-4532-8E22-6C110D66CEEA}"/>
              </a:ext>
            </a:extLst>
          </p:cNvPr>
          <p:cNvSpPr>
            <a:spLocks noChangeArrowheads="1"/>
          </p:cNvSpPr>
          <p:nvPr/>
        </p:nvSpPr>
        <p:spPr bwMode="auto">
          <a:xfrm>
            <a:off x="56565" y="4566502"/>
            <a:ext cx="4371419" cy="2062103"/>
          </a:xfrm>
          <a:prstGeom prst="rect">
            <a:avLst/>
          </a:prstGeom>
          <a:solidFill>
            <a:schemeClr val="tx1">
              <a:lumMod val="85000"/>
            </a:schemeClr>
          </a:solidFill>
          <a:ln>
            <a:noFill/>
          </a:ln>
          <a:extLst/>
        </p:spPr>
        <p:txBody>
          <a:bodyPr wrap="square">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r>
              <a:rPr lang="zh-CN" altLang="en-US" sz="2800" dirty="0">
                <a:solidFill>
                  <a:schemeClr val="bg1">
                    <a:lumMod val="75000"/>
                  </a:schemeClr>
                </a:solidFill>
                <a:effectLst>
                  <a:outerShdw blurRad="38100" dist="38100" dir="2700000" algn="tl">
                    <a:srgbClr val="000000">
                      <a:alpha val="43137"/>
                    </a:srgbClr>
                  </a:outerShdw>
                </a:effectLst>
                <a:latin typeface="+mj-lt"/>
                <a:ea typeface="楷体" panose="02010609060101010101" pitchFamily="49" charset="-122"/>
              </a:rPr>
              <a:t>顺序执行系统工作效率：</a:t>
            </a:r>
          </a:p>
          <a:p>
            <a:pPr eaLnBrk="1" hangingPunct="1">
              <a:spcBef>
                <a:spcPct val="0"/>
              </a:spcBef>
              <a:buClrTx/>
              <a:buSzTx/>
              <a:buNone/>
            </a:pPr>
            <a:r>
              <a:rPr lang="zh-CN" altLang="en-US" sz="2800" dirty="0">
                <a:solidFill>
                  <a:schemeClr val="bg2"/>
                </a:solidFill>
                <a:latin typeface="+mj-lt"/>
                <a:ea typeface="楷体" panose="02010609060101010101" pitchFamily="49" charset="-122"/>
              </a:rPr>
              <a:t>总运行时间：</a:t>
            </a:r>
            <a:r>
              <a:rPr lang="en-US" altLang="zh-CN" sz="2800" dirty="0">
                <a:solidFill>
                  <a:schemeClr val="bg2"/>
                </a:solidFill>
                <a:latin typeface="+mj-lt"/>
                <a:ea typeface="楷体" panose="02010609060101010101" pitchFamily="49" charset="-122"/>
              </a:rPr>
              <a:t>80</a:t>
            </a:r>
          </a:p>
          <a:p>
            <a:pPr eaLnBrk="1" hangingPunct="1">
              <a:spcBef>
                <a:spcPct val="0"/>
              </a:spcBef>
              <a:buClrTx/>
              <a:buSzTx/>
              <a:buFontTx/>
              <a:buNone/>
            </a:pPr>
            <a:r>
              <a:rPr lang="en-US" altLang="zh-CN" sz="2400" b="1" dirty="0">
                <a:solidFill>
                  <a:schemeClr val="bg2"/>
                </a:solidFill>
              </a:rPr>
              <a:t>CPU</a:t>
            </a:r>
            <a:r>
              <a:rPr lang="zh-CN" altLang="en-US" sz="2400" dirty="0" smtClean="0">
                <a:solidFill>
                  <a:schemeClr val="bg2"/>
                </a:solidFill>
              </a:rPr>
              <a:t>： </a:t>
            </a:r>
            <a:r>
              <a:rPr lang="en-US" altLang="zh-CN" sz="2400" dirty="0">
                <a:solidFill>
                  <a:schemeClr val="bg2"/>
                </a:solidFill>
              </a:rPr>
              <a:t>40/80 = 50%</a:t>
            </a:r>
          </a:p>
          <a:p>
            <a:pPr eaLnBrk="1" hangingPunct="1">
              <a:spcBef>
                <a:spcPct val="0"/>
              </a:spcBef>
              <a:buClrTx/>
              <a:buSzTx/>
              <a:buFontTx/>
              <a:buNone/>
            </a:pPr>
            <a:r>
              <a:rPr lang="en-US" altLang="zh-CN" sz="2400" b="1" dirty="0">
                <a:solidFill>
                  <a:schemeClr val="bg2"/>
                </a:solidFill>
              </a:rPr>
              <a:t>DEV1</a:t>
            </a:r>
            <a:r>
              <a:rPr lang="zh-CN" altLang="en-US" sz="2400" dirty="0">
                <a:solidFill>
                  <a:schemeClr val="bg2"/>
                </a:solidFill>
              </a:rPr>
              <a:t>：</a:t>
            </a:r>
            <a:r>
              <a:rPr lang="en-US" altLang="zh-CN" sz="2400" dirty="0">
                <a:solidFill>
                  <a:schemeClr val="bg2"/>
                </a:solidFill>
              </a:rPr>
              <a:t>15 / 80 </a:t>
            </a:r>
            <a:r>
              <a:rPr lang="zh-CN" altLang="en-US" sz="2400" dirty="0">
                <a:solidFill>
                  <a:schemeClr val="bg2"/>
                </a:solidFill>
              </a:rPr>
              <a:t>＝ </a:t>
            </a:r>
            <a:r>
              <a:rPr lang="en-US" altLang="zh-CN" sz="2400" dirty="0">
                <a:solidFill>
                  <a:schemeClr val="bg2"/>
                </a:solidFill>
              </a:rPr>
              <a:t>18.75%</a:t>
            </a:r>
          </a:p>
          <a:p>
            <a:pPr eaLnBrk="1" hangingPunct="1">
              <a:spcBef>
                <a:spcPct val="0"/>
              </a:spcBef>
              <a:buClrTx/>
              <a:buSzTx/>
              <a:buFontTx/>
              <a:buNone/>
            </a:pPr>
            <a:r>
              <a:rPr lang="en-US" altLang="zh-CN" sz="2400" b="1" dirty="0">
                <a:solidFill>
                  <a:schemeClr val="bg2"/>
                </a:solidFill>
              </a:rPr>
              <a:t>DEV2</a:t>
            </a:r>
            <a:r>
              <a:rPr lang="zh-CN" altLang="en-US" sz="2400" dirty="0">
                <a:solidFill>
                  <a:schemeClr val="bg2"/>
                </a:solidFill>
              </a:rPr>
              <a:t>：</a:t>
            </a:r>
            <a:r>
              <a:rPr lang="en-US" altLang="zh-CN" sz="2400" dirty="0">
                <a:solidFill>
                  <a:schemeClr val="bg2"/>
                </a:solidFill>
              </a:rPr>
              <a:t>25 / 80 = 31.25%</a:t>
            </a:r>
          </a:p>
        </p:txBody>
      </p:sp>
      <p:sp>
        <p:nvSpPr>
          <p:cNvPr id="7" name="Text Box 6">
            <a:extLst>
              <a:ext uri="{FF2B5EF4-FFF2-40B4-BE49-F238E27FC236}">
                <a16:creationId xmlns:a16="http://schemas.microsoft.com/office/drawing/2014/main" id="{1E52F0D7-AD9A-4B6D-9D08-264A89913338}"/>
              </a:ext>
            </a:extLst>
          </p:cNvPr>
          <p:cNvSpPr txBox="1">
            <a:spLocks noChangeArrowheads="1"/>
          </p:cNvSpPr>
          <p:nvPr/>
        </p:nvSpPr>
        <p:spPr bwMode="auto">
          <a:xfrm>
            <a:off x="4783023" y="4583864"/>
            <a:ext cx="3893433" cy="2062103"/>
          </a:xfrm>
          <a:prstGeom prst="rect">
            <a:avLst/>
          </a:prstGeom>
          <a:solidFill>
            <a:schemeClr val="tx1">
              <a:lumMod val="85000"/>
            </a:schemeClr>
          </a:solidFill>
          <a:ln>
            <a:noFill/>
          </a:ln>
          <a:extLst/>
        </p:spPr>
        <p:txBody>
          <a:bodyPr wrap="square">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None/>
            </a:pPr>
            <a:r>
              <a:rPr lang="zh-CN" altLang="en-US" sz="2800" dirty="0">
                <a:solidFill>
                  <a:schemeClr val="bg1">
                    <a:lumMod val="75000"/>
                  </a:schemeClr>
                </a:solidFill>
                <a:effectLst>
                  <a:outerShdw blurRad="38100" dist="38100" dir="2700000" algn="tl">
                    <a:srgbClr val="000000">
                      <a:alpha val="43137"/>
                    </a:srgbClr>
                  </a:outerShdw>
                </a:effectLst>
                <a:latin typeface="+mj-lt"/>
                <a:ea typeface="楷体" panose="02010609060101010101" pitchFamily="49" charset="-122"/>
              </a:rPr>
              <a:t>并发执行系统工作效率：</a:t>
            </a:r>
          </a:p>
          <a:p>
            <a:pPr eaLnBrk="1" hangingPunct="1">
              <a:spcBef>
                <a:spcPct val="0"/>
              </a:spcBef>
              <a:buClrTx/>
              <a:buSzTx/>
              <a:buNone/>
            </a:pPr>
            <a:r>
              <a:rPr lang="zh-CN" altLang="en-US" sz="2800" dirty="0">
                <a:solidFill>
                  <a:schemeClr val="bg2"/>
                </a:solidFill>
                <a:latin typeface="+mj-lt"/>
                <a:ea typeface="楷体" panose="02010609060101010101" pitchFamily="49" charset="-122"/>
              </a:rPr>
              <a:t>总运行时间：</a:t>
            </a:r>
            <a:r>
              <a:rPr lang="en-US" altLang="zh-CN" sz="2800" dirty="0">
                <a:solidFill>
                  <a:schemeClr val="bg2"/>
                </a:solidFill>
                <a:latin typeface="+mj-lt"/>
                <a:ea typeface="楷体" panose="02010609060101010101" pitchFamily="49" charset="-122"/>
              </a:rPr>
              <a:t>45</a:t>
            </a:r>
          </a:p>
          <a:p>
            <a:pPr eaLnBrk="1" hangingPunct="1">
              <a:spcBef>
                <a:spcPct val="0"/>
              </a:spcBef>
              <a:buClrTx/>
              <a:buSzTx/>
              <a:buFontTx/>
              <a:buNone/>
            </a:pPr>
            <a:r>
              <a:rPr lang="en-US" altLang="zh-CN" sz="2400" b="1" dirty="0">
                <a:solidFill>
                  <a:schemeClr val="bg2"/>
                </a:solidFill>
              </a:rPr>
              <a:t>CPU</a:t>
            </a:r>
            <a:r>
              <a:rPr lang="zh-CN" altLang="en-US" sz="2400" dirty="0">
                <a:solidFill>
                  <a:schemeClr val="bg2"/>
                </a:solidFill>
              </a:rPr>
              <a:t>：</a:t>
            </a:r>
            <a:r>
              <a:rPr lang="en-US" altLang="zh-CN" sz="2400" dirty="0">
                <a:solidFill>
                  <a:schemeClr val="bg2"/>
                </a:solidFill>
              </a:rPr>
              <a:t>40 / 45 = 89%</a:t>
            </a:r>
          </a:p>
          <a:p>
            <a:pPr eaLnBrk="1" hangingPunct="1">
              <a:spcBef>
                <a:spcPct val="0"/>
              </a:spcBef>
              <a:buClrTx/>
              <a:buSzTx/>
              <a:buFontTx/>
              <a:buNone/>
            </a:pPr>
            <a:r>
              <a:rPr lang="en-US" altLang="zh-CN" sz="2400" b="1" dirty="0">
                <a:solidFill>
                  <a:schemeClr val="bg2"/>
                </a:solidFill>
              </a:rPr>
              <a:t>DEV1</a:t>
            </a:r>
            <a:r>
              <a:rPr lang="zh-CN" altLang="en-US" sz="2400" dirty="0">
                <a:solidFill>
                  <a:schemeClr val="bg2"/>
                </a:solidFill>
              </a:rPr>
              <a:t>：</a:t>
            </a:r>
            <a:r>
              <a:rPr lang="en-US" altLang="zh-CN" sz="2400" dirty="0">
                <a:solidFill>
                  <a:schemeClr val="bg2"/>
                </a:solidFill>
              </a:rPr>
              <a:t>15 / 45 = 33%</a:t>
            </a:r>
          </a:p>
          <a:p>
            <a:pPr eaLnBrk="1" hangingPunct="1">
              <a:spcBef>
                <a:spcPct val="0"/>
              </a:spcBef>
              <a:buClrTx/>
              <a:buSzTx/>
              <a:buFontTx/>
              <a:buNone/>
            </a:pPr>
            <a:r>
              <a:rPr lang="en-US" altLang="zh-CN" sz="2400" b="1" dirty="0">
                <a:solidFill>
                  <a:schemeClr val="bg2"/>
                </a:solidFill>
              </a:rPr>
              <a:t>DEV2</a:t>
            </a:r>
            <a:r>
              <a:rPr lang="zh-CN" altLang="en-US" sz="2400" dirty="0">
                <a:solidFill>
                  <a:schemeClr val="bg2"/>
                </a:solidFill>
              </a:rPr>
              <a:t>：</a:t>
            </a:r>
            <a:r>
              <a:rPr lang="en-US" altLang="zh-CN" sz="2400" dirty="0">
                <a:solidFill>
                  <a:schemeClr val="bg2"/>
                </a:solidFill>
              </a:rPr>
              <a:t>25 /45</a:t>
            </a:r>
            <a:r>
              <a:rPr lang="zh-CN" altLang="en-US" sz="2400" dirty="0">
                <a:solidFill>
                  <a:schemeClr val="bg2"/>
                </a:solidFill>
              </a:rPr>
              <a:t>＝ </a:t>
            </a:r>
            <a:r>
              <a:rPr lang="en-US" altLang="zh-CN" sz="2400" dirty="0">
                <a:solidFill>
                  <a:schemeClr val="bg2"/>
                </a:solidFill>
              </a:rPr>
              <a:t>55.6%</a:t>
            </a:r>
          </a:p>
        </p:txBody>
      </p:sp>
      <p:pic>
        <p:nvPicPr>
          <p:cNvPr id="9" name="Picture 8">
            <a:extLst>
              <a:ext uri="{FF2B5EF4-FFF2-40B4-BE49-F238E27FC236}">
                <a16:creationId xmlns:a16="http://schemas.microsoft.com/office/drawing/2014/main" id="{C43CD86A-DAAD-4C0F-A071-DAACD50DB3B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1550" y="692150"/>
            <a:ext cx="7561263" cy="1881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9">
            <a:extLst>
              <a:ext uri="{FF2B5EF4-FFF2-40B4-BE49-F238E27FC236}">
                <a16:creationId xmlns:a16="http://schemas.microsoft.com/office/drawing/2014/main" id="{67123740-76F8-471B-97CD-2A66B39D91B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9592" y="2694841"/>
            <a:ext cx="7561262" cy="1871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77000"/>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8395636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6">
                                            <p:bg/>
                                          </p:spTgt>
                                        </p:tgtEl>
                                        <p:attrNameLst>
                                          <p:attrName>style.visibility</p:attrName>
                                        </p:attrNameLst>
                                      </p:cBhvr>
                                      <p:to>
                                        <p:strVal val="visible"/>
                                      </p:to>
                                    </p:set>
                                    <p:animEffect transition="in" filter="checkerboard(across)">
                                      <p:cBhvr>
                                        <p:cTn id="7" dur="500"/>
                                        <p:tgtEl>
                                          <p:spTgt spid="6">
                                            <p:bg/>
                                          </p:spTgt>
                                        </p:tgtEl>
                                      </p:cBhvr>
                                    </p:animEffect>
                                  </p:childTnLst>
                                </p:cTn>
                              </p:par>
                            </p:childTnLst>
                          </p:cTn>
                        </p:par>
                      </p:childTnLst>
                    </p:cTn>
                  </p:par>
                  <p:par>
                    <p:cTn id="8" fill="hold">
                      <p:stCondLst>
                        <p:cond delay="indefinite"/>
                      </p:stCondLst>
                      <p:childTnLst>
                        <p:par>
                          <p:cTn id="9" fill="hold">
                            <p:stCondLst>
                              <p:cond delay="0"/>
                            </p:stCondLst>
                            <p:childTnLst>
                              <p:par>
                                <p:cTn id="10" presetID="5" presetClass="entr" presetSubtype="10" fill="hold" grpId="0" nodeType="clickEffect">
                                  <p:stCondLst>
                                    <p:cond delay="0"/>
                                  </p:stCondLst>
                                  <p:childTnLst>
                                    <p:set>
                                      <p:cBhvr>
                                        <p:cTn id="11" dur="1" fill="hold">
                                          <p:stCondLst>
                                            <p:cond delay="0"/>
                                          </p:stCondLst>
                                        </p:cTn>
                                        <p:tgtEl>
                                          <p:spTgt spid="6">
                                            <p:txEl>
                                              <p:pRg st="0" end="0"/>
                                            </p:txEl>
                                          </p:spTgt>
                                        </p:tgtEl>
                                        <p:attrNameLst>
                                          <p:attrName>style.visibility</p:attrName>
                                        </p:attrNameLst>
                                      </p:cBhvr>
                                      <p:to>
                                        <p:strVal val="visible"/>
                                      </p:to>
                                    </p:set>
                                    <p:animEffect transition="in" filter="checkerboard(across)">
                                      <p:cBhvr>
                                        <p:cTn id="12" dur="500"/>
                                        <p:tgtEl>
                                          <p:spTgt spid="6">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 presetClass="entr" presetSubtype="10" fill="hold" grpId="0" nodeType="clickEffect">
                                  <p:stCondLst>
                                    <p:cond delay="0"/>
                                  </p:stCondLst>
                                  <p:childTnLst>
                                    <p:set>
                                      <p:cBhvr>
                                        <p:cTn id="16" dur="1" fill="hold">
                                          <p:stCondLst>
                                            <p:cond delay="0"/>
                                          </p:stCondLst>
                                        </p:cTn>
                                        <p:tgtEl>
                                          <p:spTgt spid="6">
                                            <p:txEl>
                                              <p:pRg st="1" end="1"/>
                                            </p:txEl>
                                          </p:spTgt>
                                        </p:tgtEl>
                                        <p:attrNameLst>
                                          <p:attrName>style.visibility</p:attrName>
                                        </p:attrNameLst>
                                      </p:cBhvr>
                                      <p:to>
                                        <p:strVal val="visible"/>
                                      </p:to>
                                    </p:set>
                                    <p:animEffect transition="in" filter="checkerboard(across)">
                                      <p:cBhvr>
                                        <p:cTn id="17" dur="500"/>
                                        <p:tgtEl>
                                          <p:spTgt spid="6">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5" presetClass="entr" presetSubtype="10" fill="hold" grpId="0" nodeType="clickEffect">
                                  <p:stCondLst>
                                    <p:cond delay="0"/>
                                  </p:stCondLst>
                                  <p:childTnLst>
                                    <p:set>
                                      <p:cBhvr>
                                        <p:cTn id="21" dur="1" fill="hold">
                                          <p:stCondLst>
                                            <p:cond delay="0"/>
                                          </p:stCondLst>
                                        </p:cTn>
                                        <p:tgtEl>
                                          <p:spTgt spid="6">
                                            <p:txEl>
                                              <p:pRg st="2" end="2"/>
                                            </p:txEl>
                                          </p:spTgt>
                                        </p:tgtEl>
                                        <p:attrNameLst>
                                          <p:attrName>style.visibility</p:attrName>
                                        </p:attrNameLst>
                                      </p:cBhvr>
                                      <p:to>
                                        <p:strVal val="visible"/>
                                      </p:to>
                                    </p:set>
                                    <p:animEffect transition="in" filter="checkerboard(across)">
                                      <p:cBhvr>
                                        <p:cTn id="22" dur="500"/>
                                        <p:tgtEl>
                                          <p:spTgt spid="6">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5" presetClass="entr" presetSubtype="10" fill="hold" grpId="0" nodeType="clickEffect">
                                  <p:stCondLst>
                                    <p:cond delay="0"/>
                                  </p:stCondLst>
                                  <p:childTnLst>
                                    <p:set>
                                      <p:cBhvr>
                                        <p:cTn id="26" dur="1" fill="hold">
                                          <p:stCondLst>
                                            <p:cond delay="0"/>
                                          </p:stCondLst>
                                        </p:cTn>
                                        <p:tgtEl>
                                          <p:spTgt spid="6">
                                            <p:txEl>
                                              <p:pRg st="3" end="3"/>
                                            </p:txEl>
                                          </p:spTgt>
                                        </p:tgtEl>
                                        <p:attrNameLst>
                                          <p:attrName>style.visibility</p:attrName>
                                        </p:attrNameLst>
                                      </p:cBhvr>
                                      <p:to>
                                        <p:strVal val="visible"/>
                                      </p:to>
                                    </p:set>
                                    <p:animEffect transition="in" filter="checkerboard(across)">
                                      <p:cBhvr>
                                        <p:cTn id="27" dur="500"/>
                                        <p:tgtEl>
                                          <p:spTgt spid="6">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5" presetClass="entr" presetSubtype="10" fill="hold" grpId="0" nodeType="clickEffect">
                                  <p:stCondLst>
                                    <p:cond delay="0"/>
                                  </p:stCondLst>
                                  <p:childTnLst>
                                    <p:set>
                                      <p:cBhvr>
                                        <p:cTn id="31" dur="1" fill="hold">
                                          <p:stCondLst>
                                            <p:cond delay="0"/>
                                          </p:stCondLst>
                                        </p:cTn>
                                        <p:tgtEl>
                                          <p:spTgt spid="6">
                                            <p:txEl>
                                              <p:pRg st="4" end="4"/>
                                            </p:txEl>
                                          </p:spTgt>
                                        </p:tgtEl>
                                        <p:attrNameLst>
                                          <p:attrName>style.visibility</p:attrName>
                                        </p:attrNameLst>
                                      </p:cBhvr>
                                      <p:to>
                                        <p:strVal val="visible"/>
                                      </p:to>
                                    </p:set>
                                    <p:animEffect transition="in" filter="checkerboard(across)">
                                      <p:cBhvr>
                                        <p:cTn id="32" dur="500"/>
                                        <p:tgtEl>
                                          <p:spTgt spid="6">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0" presetClass="entr" presetSubtype="0" fill="hold" nodeType="clickEffect">
                                  <p:stCondLst>
                                    <p:cond delay="0"/>
                                  </p:stCondLst>
                                  <p:childTnLst>
                                    <p:set>
                                      <p:cBhvr>
                                        <p:cTn id="36" dur="1" fill="hold">
                                          <p:stCondLst>
                                            <p:cond delay="0"/>
                                          </p:stCondLst>
                                        </p:cTn>
                                        <p:tgtEl>
                                          <p:spTgt spid="10"/>
                                        </p:tgtEl>
                                        <p:attrNameLst>
                                          <p:attrName>style.visibility</p:attrName>
                                        </p:attrNameLst>
                                      </p:cBhvr>
                                      <p:to>
                                        <p:strVal val="visible"/>
                                      </p:to>
                                    </p:set>
                                    <p:animEffect transition="in" filter="wedge">
                                      <p:cBhvr>
                                        <p:cTn id="37" dur="2000"/>
                                        <p:tgtEl>
                                          <p:spTgt spid="10"/>
                                        </p:tgtEl>
                                      </p:cBhvr>
                                    </p:animEffect>
                                  </p:childTnLst>
                                </p:cTn>
                              </p:par>
                            </p:childTnLst>
                          </p:cTn>
                        </p:par>
                      </p:childTnLst>
                    </p:cTn>
                  </p:par>
                  <p:par>
                    <p:cTn id="38" fill="hold">
                      <p:stCondLst>
                        <p:cond delay="indefinite"/>
                      </p:stCondLst>
                      <p:childTnLst>
                        <p:par>
                          <p:cTn id="39" fill="hold">
                            <p:stCondLst>
                              <p:cond delay="0"/>
                            </p:stCondLst>
                            <p:childTnLst>
                              <p:par>
                                <p:cTn id="40" presetID="5" presetClass="entr" presetSubtype="10" fill="hold" grpId="0" nodeType="clickEffect">
                                  <p:stCondLst>
                                    <p:cond delay="0"/>
                                  </p:stCondLst>
                                  <p:childTnLst>
                                    <p:set>
                                      <p:cBhvr>
                                        <p:cTn id="41" dur="1" fill="hold">
                                          <p:stCondLst>
                                            <p:cond delay="0"/>
                                          </p:stCondLst>
                                        </p:cTn>
                                        <p:tgtEl>
                                          <p:spTgt spid="7">
                                            <p:bg/>
                                          </p:spTgt>
                                        </p:tgtEl>
                                        <p:attrNameLst>
                                          <p:attrName>style.visibility</p:attrName>
                                        </p:attrNameLst>
                                      </p:cBhvr>
                                      <p:to>
                                        <p:strVal val="visible"/>
                                      </p:to>
                                    </p:set>
                                    <p:animEffect transition="in" filter="checkerboard(across)">
                                      <p:cBhvr>
                                        <p:cTn id="42" dur="500"/>
                                        <p:tgtEl>
                                          <p:spTgt spid="7">
                                            <p:bg/>
                                          </p:spTgt>
                                        </p:tgtEl>
                                      </p:cBhvr>
                                    </p:animEffect>
                                  </p:childTnLst>
                                </p:cTn>
                              </p:par>
                            </p:childTnLst>
                          </p:cTn>
                        </p:par>
                      </p:childTnLst>
                    </p:cTn>
                  </p:par>
                  <p:par>
                    <p:cTn id="43" fill="hold">
                      <p:stCondLst>
                        <p:cond delay="indefinite"/>
                      </p:stCondLst>
                      <p:childTnLst>
                        <p:par>
                          <p:cTn id="44" fill="hold">
                            <p:stCondLst>
                              <p:cond delay="0"/>
                            </p:stCondLst>
                            <p:childTnLst>
                              <p:par>
                                <p:cTn id="45" presetID="5" presetClass="entr" presetSubtype="10" fill="hold" grpId="0" nodeType="clickEffect">
                                  <p:stCondLst>
                                    <p:cond delay="0"/>
                                  </p:stCondLst>
                                  <p:childTnLst>
                                    <p:set>
                                      <p:cBhvr>
                                        <p:cTn id="46" dur="1" fill="hold">
                                          <p:stCondLst>
                                            <p:cond delay="0"/>
                                          </p:stCondLst>
                                        </p:cTn>
                                        <p:tgtEl>
                                          <p:spTgt spid="7">
                                            <p:txEl>
                                              <p:pRg st="0" end="0"/>
                                            </p:txEl>
                                          </p:spTgt>
                                        </p:tgtEl>
                                        <p:attrNameLst>
                                          <p:attrName>style.visibility</p:attrName>
                                        </p:attrNameLst>
                                      </p:cBhvr>
                                      <p:to>
                                        <p:strVal val="visible"/>
                                      </p:to>
                                    </p:set>
                                    <p:animEffect transition="in" filter="checkerboard(across)">
                                      <p:cBhvr>
                                        <p:cTn id="47" dur="500"/>
                                        <p:tgtEl>
                                          <p:spTgt spid="7">
                                            <p:txEl>
                                              <p:pRg st="0" end="0"/>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5" presetClass="entr" presetSubtype="10" fill="hold" grpId="0" nodeType="clickEffect">
                                  <p:stCondLst>
                                    <p:cond delay="0"/>
                                  </p:stCondLst>
                                  <p:childTnLst>
                                    <p:set>
                                      <p:cBhvr>
                                        <p:cTn id="51" dur="1" fill="hold">
                                          <p:stCondLst>
                                            <p:cond delay="0"/>
                                          </p:stCondLst>
                                        </p:cTn>
                                        <p:tgtEl>
                                          <p:spTgt spid="7">
                                            <p:txEl>
                                              <p:pRg st="1" end="1"/>
                                            </p:txEl>
                                          </p:spTgt>
                                        </p:tgtEl>
                                        <p:attrNameLst>
                                          <p:attrName>style.visibility</p:attrName>
                                        </p:attrNameLst>
                                      </p:cBhvr>
                                      <p:to>
                                        <p:strVal val="visible"/>
                                      </p:to>
                                    </p:set>
                                    <p:animEffect transition="in" filter="checkerboard(across)">
                                      <p:cBhvr>
                                        <p:cTn id="52" dur="500"/>
                                        <p:tgtEl>
                                          <p:spTgt spid="7">
                                            <p:txEl>
                                              <p:pRg st="1" end="1"/>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5" presetClass="entr" presetSubtype="10" fill="hold" grpId="0" nodeType="clickEffect">
                                  <p:stCondLst>
                                    <p:cond delay="0"/>
                                  </p:stCondLst>
                                  <p:childTnLst>
                                    <p:set>
                                      <p:cBhvr>
                                        <p:cTn id="56" dur="1" fill="hold">
                                          <p:stCondLst>
                                            <p:cond delay="0"/>
                                          </p:stCondLst>
                                        </p:cTn>
                                        <p:tgtEl>
                                          <p:spTgt spid="7">
                                            <p:txEl>
                                              <p:pRg st="2" end="2"/>
                                            </p:txEl>
                                          </p:spTgt>
                                        </p:tgtEl>
                                        <p:attrNameLst>
                                          <p:attrName>style.visibility</p:attrName>
                                        </p:attrNameLst>
                                      </p:cBhvr>
                                      <p:to>
                                        <p:strVal val="visible"/>
                                      </p:to>
                                    </p:set>
                                    <p:animEffect transition="in" filter="checkerboard(across)">
                                      <p:cBhvr>
                                        <p:cTn id="57" dur="500"/>
                                        <p:tgtEl>
                                          <p:spTgt spid="7">
                                            <p:txEl>
                                              <p:pRg st="2" end="2"/>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5" presetClass="entr" presetSubtype="10" fill="hold" grpId="0" nodeType="clickEffect">
                                  <p:stCondLst>
                                    <p:cond delay="0"/>
                                  </p:stCondLst>
                                  <p:childTnLst>
                                    <p:set>
                                      <p:cBhvr>
                                        <p:cTn id="61" dur="1" fill="hold">
                                          <p:stCondLst>
                                            <p:cond delay="0"/>
                                          </p:stCondLst>
                                        </p:cTn>
                                        <p:tgtEl>
                                          <p:spTgt spid="7">
                                            <p:txEl>
                                              <p:pRg st="3" end="3"/>
                                            </p:txEl>
                                          </p:spTgt>
                                        </p:tgtEl>
                                        <p:attrNameLst>
                                          <p:attrName>style.visibility</p:attrName>
                                        </p:attrNameLst>
                                      </p:cBhvr>
                                      <p:to>
                                        <p:strVal val="visible"/>
                                      </p:to>
                                    </p:set>
                                    <p:animEffect transition="in" filter="checkerboard(across)">
                                      <p:cBhvr>
                                        <p:cTn id="62" dur="500"/>
                                        <p:tgtEl>
                                          <p:spTgt spid="7">
                                            <p:txEl>
                                              <p:pRg st="3" end="3"/>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5" presetClass="entr" presetSubtype="10" fill="hold" grpId="0" nodeType="clickEffect">
                                  <p:stCondLst>
                                    <p:cond delay="0"/>
                                  </p:stCondLst>
                                  <p:childTnLst>
                                    <p:set>
                                      <p:cBhvr>
                                        <p:cTn id="66" dur="1" fill="hold">
                                          <p:stCondLst>
                                            <p:cond delay="0"/>
                                          </p:stCondLst>
                                        </p:cTn>
                                        <p:tgtEl>
                                          <p:spTgt spid="7">
                                            <p:txEl>
                                              <p:pRg st="4" end="4"/>
                                            </p:txEl>
                                          </p:spTgt>
                                        </p:tgtEl>
                                        <p:attrNameLst>
                                          <p:attrName>style.visibility</p:attrName>
                                        </p:attrNameLst>
                                      </p:cBhvr>
                                      <p:to>
                                        <p:strVal val="visible"/>
                                      </p:to>
                                    </p:set>
                                    <p:animEffect transition="in" filter="checkerboard(across)">
                                      <p:cBhvr>
                                        <p:cTn id="67" dur="500"/>
                                        <p:tgtEl>
                                          <p:spTgt spid="7">
                                            <p:txEl>
                                              <p:pRg st="4" end="4"/>
                                            </p:txEl>
                                          </p:spTgt>
                                        </p:tgtEl>
                                      </p:cBhvr>
                                    </p:animEffect>
                                  </p:childTnLst>
                                </p:cTn>
                              </p:par>
                            </p:childTnLst>
                          </p:cTn>
                        </p:par>
                        <p:par>
                          <p:cTn id="68" fill="hold">
                            <p:stCondLst>
                              <p:cond delay="500"/>
                            </p:stCondLst>
                            <p:childTnLst>
                              <p:par>
                                <p:cTn id="69" presetID="2" presetClass="entr" presetSubtype="6" fill="hold" grpId="0" nodeType="afterEffect">
                                  <p:stCondLst>
                                    <p:cond delay="0"/>
                                  </p:stCondLst>
                                  <p:childTnLst>
                                    <p:set>
                                      <p:cBhvr>
                                        <p:cTn id="70" dur="1" fill="hold">
                                          <p:stCondLst>
                                            <p:cond delay="0"/>
                                          </p:stCondLst>
                                        </p:cTn>
                                        <p:tgtEl>
                                          <p:spTgt spid="8"/>
                                        </p:tgtEl>
                                        <p:attrNameLst>
                                          <p:attrName>style.visibility</p:attrName>
                                        </p:attrNameLst>
                                      </p:cBhvr>
                                      <p:to>
                                        <p:strVal val="visible"/>
                                      </p:to>
                                    </p:set>
                                    <p:anim calcmode="lin" valueType="num">
                                      <p:cBhvr additive="base">
                                        <p:cTn id="71" dur="500" fill="hold"/>
                                        <p:tgtEl>
                                          <p:spTgt spid="8"/>
                                        </p:tgtEl>
                                        <p:attrNameLst>
                                          <p:attrName>ppt_x</p:attrName>
                                        </p:attrNameLst>
                                      </p:cBhvr>
                                      <p:tavLst>
                                        <p:tav tm="0">
                                          <p:val>
                                            <p:strVal val="1+#ppt_w/2"/>
                                          </p:val>
                                        </p:tav>
                                        <p:tav tm="100000">
                                          <p:val>
                                            <p:strVal val="#ppt_x"/>
                                          </p:val>
                                        </p:tav>
                                      </p:tavLst>
                                    </p:anim>
                                    <p:anim calcmode="lin" valueType="num">
                                      <p:cBhvr additive="base">
                                        <p:cTn id="72"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animBg="1"/>
      <p:bldP spid="7" grpId="0" build="p" animBg="1"/>
      <p:bldP spid="8"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EFD0F47B-0B0D-4314-923C-A42709FA2155}"/>
              </a:ext>
            </a:extLst>
          </p:cNvPr>
          <p:cNvSpPr>
            <a:spLocks noGrp="1"/>
          </p:cNvSpPr>
          <p:nvPr>
            <p:ph type="dt" sz="half" idx="10"/>
          </p:nvPr>
        </p:nvSpPr>
        <p:spPr/>
        <p:txBody>
          <a:bodyPr/>
          <a:lstStyle/>
          <a:p>
            <a:pPr>
              <a:defRPr/>
            </a:pPr>
            <a:fld id="{0F3703A3-1889-4D5A-B002-82B1611E7DF6}" type="datetime1">
              <a:rPr lang="zh-CN" altLang="en-US" smtClean="0"/>
              <a:pPr>
                <a:defRPr/>
              </a:pPr>
              <a:t>2021/9/3</a:t>
            </a:fld>
            <a:endParaRPr lang="en-US" altLang="zh-CN"/>
          </a:p>
        </p:txBody>
      </p:sp>
      <p:sp>
        <p:nvSpPr>
          <p:cNvPr id="3" name="灯片编号占位符 2">
            <a:extLst>
              <a:ext uri="{FF2B5EF4-FFF2-40B4-BE49-F238E27FC236}">
                <a16:creationId xmlns:a16="http://schemas.microsoft.com/office/drawing/2014/main" id="{8A41CA10-E51A-4FE0-B57D-D7F4C993A0FE}"/>
              </a:ext>
            </a:extLst>
          </p:cNvPr>
          <p:cNvSpPr>
            <a:spLocks noGrp="1"/>
          </p:cNvSpPr>
          <p:nvPr>
            <p:ph type="sldNum" sz="quarter" idx="12"/>
          </p:nvPr>
        </p:nvSpPr>
        <p:spPr/>
        <p:txBody>
          <a:bodyPr/>
          <a:lstStyle/>
          <a:p>
            <a:pPr>
              <a:defRPr/>
            </a:pPr>
            <a:r>
              <a:rPr lang="zh-CN" altLang="en-US"/>
              <a:t>第 </a:t>
            </a:r>
            <a:fld id="{AA9BF305-28BD-41C0-8AA3-BF5601F9D25F}" type="slidenum">
              <a:rPr lang="zh-CN" altLang="en-US" smtClean="0"/>
              <a:pPr>
                <a:defRPr/>
              </a:pPr>
              <a:t>11</a:t>
            </a:fld>
            <a:r>
              <a:rPr lang="zh-CN" altLang="en-US"/>
              <a:t> 页</a:t>
            </a:r>
          </a:p>
        </p:txBody>
      </p:sp>
      <p:sp>
        <p:nvSpPr>
          <p:cNvPr id="4" name="灯片编号占位符 5">
            <a:extLst>
              <a:ext uri="{FF2B5EF4-FFF2-40B4-BE49-F238E27FC236}">
                <a16:creationId xmlns:a16="http://schemas.microsoft.com/office/drawing/2014/main" id="{B31820D2-0741-44BC-A673-120A4063BC3B}"/>
              </a:ext>
            </a:extLst>
          </p:cNvPr>
          <p:cNvSpPr txBox="1">
            <a:spLocks/>
          </p:cNvSpPr>
          <p:nvPr/>
        </p:nvSpPr>
        <p:spPr bwMode="auto">
          <a:xfrm>
            <a:off x="7239000" y="6400800"/>
            <a:ext cx="1905000" cy="457200"/>
          </a:xfrm>
          <a:prstGeom prst="rect">
            <a:avLst/>
          </a:prstGeom>
          <a:noFill/>
          <a:ln w="9525">
            <a:noFill/>
            <a:miter lim="800000"/>
            <a:headEnd/>
            <a:tailEnd/>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vert="horz" wrap="none" lIns="92075" tIns="46038" rIns="92075" bIns="46038" numCol="1" anchor="ctr" anchorCtr="0" compatLnSpc="1">
            <a:prstTxWarp prst="textNoShape">
              <a:avLst/>
            </a:prstTxWarp>
          </a:bodyPr>
          <a:lstStyle>
            <a:defPPr>
              <a:defRPr lang="zh-CN"/>
            </a:defPPr>
            <a:lvl1pPr algn="r" rtl="0" eaLnBrk="0" fontAlgn="base" hangingPunct="0">
              <a:lnSpc>
                <a:spcPct val="100000"/>
              </a:lnSpc>
              <a:spcBef>
                <a:spcPct val="20000"/>
              </a:spcBef>
              <a:spcAft>
                <a:spcPct val="0"/>
              </a:spcAft>
              <a:buClr>
                <a:schemeClr val="tx2"/>
              </a:buClr>
              <a:buSzPct val="90000"/>
              <a:buFont typeface="Symbol" panose="05050102010706020507" pitchFamily="18" charset="2"/>
              <a:buChar char="¨"/>
              <a:defRPr kumimoji="1" sz="3200" b="0" kern="1200">
                <a:solidFill>
                  <a:schemeClr val="tx1"/>
                </a:solidFill>
                <a:latin typeface="Times New Roman" panose="02020603050405020304" pitchFamily="18" charset="0"/>
                <a:ea typeface="宋体" panose="02010600030101010101" pitchFamily="2" charset="-122"/>
                <a:cs typeface="+mn-cs"/>
              </a:defRPr>
            </a:lvl1pPr>
            <a:lvl2pPr marL="742950" indent="-285750" algn="l" rtl="0" eaLnBrk="0" fontAlgn="base" hangingPunct="0">
              <a:spcBef>
                <a:spcPct val="20000"/>
              </a:spcBef>
              <a:spcAft>
                <a:spcPct val="0"/>
              </a:spcAft>
              <a:buChar char="–"/>
              <a:defRPr kumimoji="1" sz="2800" b="1" kern="1200">
                <a:solidFill>
                  <a:schemeClr val="tx1"/>
                </a:solidFill>
                <a:latin typeface="Times New Roman" panose="02020603050405020304" pitchFamily="18" charset="0"/>
                <a:ea typeface="宋体" panose="02010600030101010101" pitchFamily="2" charset="-122"/>
                <a:cs typeface="+mn-cs"/>
              </a:defRPr>
            </a:lvl2pPr>
            <a:lvl3pPr marL="1143000" indent="-228600" algn="l" rtl="0" eaLnBrk="0" fontAlgn="base" hangingPunct="0">
              <a:spcBef>
                <a:spcPct val="20000"/>
              </a:spcBef>
              <a:spcAft>
                <a:spcPct val="0"/>
              </a:spcAft>
              <a:buChar char="•"/>
              <a:defRPr kumimoji="1" sz="2400" b="1" kern="1200">
                <a:solidFill>
                  <a:schemeClr val="tx1"/>
                </a:solidFill>
                <a:latin typeface="Times New Roman" panose="02020603050405020304" pitchFamily="18" charset="0"/>
                <a:ea typeface="宋体" panose="02010600030101010101" pitchFamily="2" charset="-122"/>
                <a:cs typeface="+mn-cs"/>
              </a:defRPr>
            </a:lvl3pPr>
            <a:lvl4pPr marL="1600200" indent="-228600" algn="l" rtl="0" eaLnBrk="0" fontAlgn="base" hangingPunct="0">
              <a:spcBef>
                <a:spcPct val="20000"/>
              </a:spcBef>
              <a:spcAft>
                <a:spcPct val="0"/>
              </a:spcAft>
              <a:buChar char="–"/>
              <a:defRPr kumimoji="1" sz="2000" b="1" kern="1200">
                <a:solidFill>
                  <a:schemeClr val="tx1"/>
                </a:solidFill>
                <a:latin typeface="Times New Roman" panose="02020603050405020304" pitchFamily="18" charset="0"/>
                <a:ea typeface="宋体" panose="02010600030101010101" pitchFamily="2" charset="-122"/>
                <a:cs typeface="+mn-cs"/>
              </a:defRPr>
            </a:lvl4pPr>
            <a:lvl5pPr marL="2057400" indent="-228600" algn="l" rtl="0" eaLnBrk="0" fontAlgn="base" hangingPunct="0">
              <a:spcBef>
                <a:spcPct val="20000"/>
              </a:spcBef>
              <a:spcAft>
                <a:spcPct val="0"/>
              </a:spcAft>
              <a:buChar char="•"/>
              <a:defRPr kumimoji="1" sz="2000" b="1" kern="1200">
                <a:solidFill>
                  <a:schemeClr val="tx1"/>
                </a:solidFill>
                <a:latin typeface="Times New Roman" panose="02020603050405020304" pitchFamily="18" charset="0"/>
                <a:ea typeface="宋体" panose="02010600030101010101" pitchFamily="2" charset="-122"/>
                <a:cs typeface="+mn-cs"/>
              </a:defRPr>
            </a:lvl5pPr>
            <a:lvl6pPr marL="2514600" indent="-228600" algn="l" defTabSz="914400" rtl="0" eaLnBrk="0" fontAlgn="base" latinLnBrk="0" hangingPunct="0">
              <a:spcBef>
                <a:spcPct val="20000"/>
              </a:spcBef>
              <a:spcAft>
                <a:spcPct val="0"/>
              </a:spcAft>
              <a:buChar char="•"/>
              <a:defRPr kumimoji="1" sz="2000" b="1" kern="1200">
                <a:solidFill>
                  <a:schemeClr val="tx1"/>
                </a:solidFill>
                <a:latin typeface="Times New Roman" panose="02020603050405020304" pitchFamily="18" charset="0"/>
                <a:ea typeface="宋体" panose="02010600030101010101" pitchFamily="2" charset="-122"/>
                <a:cs typeface="+mn-cs"/>
              </a:defRPr>
            </a:lvl6pPr>
            <a:lvl7pPr marL="2971800" indent="-228600" algn="l" defTabSz="914400" rtl="0" eaLnBrk="0" fontAlgn="base" latinLnBrk="0" hangingPunct="0">
              <a:spcBef>
                <a:spcPct val="20000"/>
              </a:spcBef>
              <a:spcAft>
                <a:spcPct val="0"/>
              </a:spcAft>
              <a:buChar char="•"/>
              <a:defRPr kumimoji="1" sz="2000" b="1" kern="1200">
                <a:solidFill>
                  <a:schemeClr val="tx1"/>
                </a:solidFill>
                <a:latin typeface="Times New Roman" panose="02020603050405020304" pitchFamily="18" charset="0"/>
                <a:ea typeface="宋体" panose="02010600030101010101" pitchFamily="2" charset="-122"/>
                <a:cs typeface="+mn-cs"/>
              </a:defRPr>
            </a:lvl7pPr>
            <a:lvl8pPr marL="3429000" indent="-228600" algn="l" defTabSz="914400" rtl="0" eaLnBrk="0" fontAlgn="base" latinLnBrk="0" hangingPunct="0">
              <a:spcBef>
                <a:spcPct val="20000"/>
              </a:spcBef>
              <a:spcAft>
                <a:spcPct val="0"/>
              </a:spcAft>
              <a:buChar char="•"/>
              <a:defRPr kumimoji="1" sz="2000" b="1" kern="1200">
                <a:solidFill>
                  <a:schemeClr val="tx1"/>
                </a:solidFill>
                <a:latin typeface="Times New Roman" panose="02020603050405020304" pitchFamily="18" charset="0"/>
                <a:ea typeface="宋体" panose="02010600030101010101" pitchFamily="2" charset="-122"/>
                <a:cs typeface="+mn-cs"/>
              </a:defRPr>
            </a:lvl8pPr>
            <a:lvl9pPr marL="3886200" indent="-228600" algn="l" defTabSz="914400" rtl="0" eaLnBrk="0" fontAlgn="base" latinLnBrk="0" hangingPunct="0">
              <a:spcBef>
                <a:spcPct val="20000"/>
              </a:spcBef>
              <a:spcAft>
                <a:spcPct val="0"/>
              </a:spcAft>
              <a:buChar char="•"/>
              <a:defRPr kumimoji="1" sz="2000" b="1" kern="1200">
                <a:solidFill>
                  <a:schemeClr val="tx1"/>
                </a:solidFill>
                <a:latin typeface="Times New Roman" panose="02020603050405020304" pitchFamily="18" charset="0"/>
                <a:ea typeface="宋体" panose="02010600030101010101" pitchFamily="2" charset="-122"/>
                <a:cs typeface="+mn-cs"/>
              </a:defRPr>
            </a:lvl9pPr>
          </a:lstStyle>
          <a:p>
            <a:pPr>
              <a:spcBef>
                <a:spcPct val="0"/>
              </a:spcBef>
              <a:buClrTx/>
              <a:buSzTx/>
              <a:buFontTx/>
              <a:buNone/>
            </a:pPr>
            <a:fld id="{12B9F765-A485-4594-8B08-1B4E8F835A6C}" type="slidenum">
              <a:rPr kumimoji="0" lang="en-US" altLang="zh-CN" sz="1400" smtClean="0"/>
              <a:pPr>
                <a:spcBef>
                  <a:spcPct val="0"/>
                </a:spcBef>
                <a:buClrTx/>
                <a:buSzTx/>
                <a:buFontTx/>
                <a:buNone/>
              </a:pPr>
              <a:t>11</a:t>
            </a:fld>
            <a:endParaRPr kumimoji="0" lang="en-US" altLang="zh-CN" sz="1400"/>
          </a:p>
        </p:txBody>
      </p:sp>
      <p:sp>
        <p:nvSpPr>
          <p:cNvPr id="5" name="Rectangle 4">
            <a:extLst>
              <a:ext uri="{FF2B5EF4-FFF2-40B4-BE49-F238E27FC236}">
                <a16:creationId xmlns:a16="http://schemas.microsoft.com/office/drawing/2014/main" id="{25AE2FBC-254D-4692-A945-A77566576D24}"/>
              </a:ext>
            </a:extLst>
          </p:cNvPr>
          <p:cNvSpPr txBox="1">
            <a:spLocks noChangeArrowheads="1"/>
          </p:cNvSpPr>
          <p:nvPr/>
        </p:nvSpPr>
        <p:spPr>
          <a:xfrm>
            <a:off x="1116013" y="260350"/>
            <a:ext cx="7056387" cy="608013"/>
          </a:xfrm>
          <a:prstGeom prst="rect">
            <a:avLst/>
          </a:prstGeom>
        </p:spPr>
        <p:txBody>
          <a:bodyPr anchor="b"/>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2pPr>
            <a:lvl3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3pPr>
            <a:lvl4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4pPr>
            <a:lvl5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5pPr>
            <a:lvl6pPr marL="4572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6pPr>
            <a:lvl7pPr marL="9144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7pPr>
            <a:lvl8pPr marL="13716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8pPr>
            <a:lvl9pPr marL="18288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9pPr>
          </a:lstStyle>
          <a:p>
            <a:pPr marL="838200" indent="-838200" eaLnBrk="1" hangingPunct="1">
              <a:defRPr/>
            </a:pPr>
            <a:r>
              <a:rPr lang="zh-CN" altLang="en-US" sz="4000" dirty="0">
                <a:solidFill>
                  <a:srgbClr val="006699"/>
                </a:solidFill>
                <a:effectLst>
                  <a:outerShdw blurRad="38100" dist="38100" dir="2700000" algn="tl">
                    <a:srgbClr val="000000">
                      <a:alpha val="43137"/>
                    </a:srgbClr>
                  </a:outerShdw>
                </a:effectLst>
                <a:ea typeface="MS PGothic" pitchFamily="34" charset="-128"/>
              </a:rPr>
              <a:t>程序的并发执行所带来的影响</a:t>
            </a:r>
          </a:p>
        </p:txBody>
      </p:sp>
      <p:sp>
        <p:nvSpPr>
          <p:cNvPr id="6" name="Rectangle 5">
            <a:extLst>
              <a:ext uri="{FF2B5EF4-FFF2-40B4-BE49-F238E27FC236}">
                <a16:creationId xmlns:a16="http://schemas.microsoft.com/office/drawing/2014/main" id="{6119BD8A-B9C8-40CD-98A7-8106C30CA94F}"/>
              </a:ext>
            </a:extLst>
          </p:cNvPr>
          <p:cNvSpPr txBox="1">
            <a:spLocks noChangeArrowheads="1"/>
          </p:cNvSpPr>
          <p:nvPr/>
        </p:nvSpPr>
        <p:spPr>
          <a:xfrm>
            <a:off x="1763688" y="1247007"/>
            <a:ext cx="5183187" cy="4464050"/>
          </a:xfrm>
          <a:prstGeom prst="rect">
            <a:avLst/>
          </a:prstGeom>
        </p:spPr>
        <p:txBody>
          <a:bodyPr/>
          <a:lstStyle>
            <a:lvl1pPr marL="342900" indent="-342900" algn="l" rtl="0" eaLnBrk="0" fontAlgn="base" hangingPunct="0">
              <a:spcBef>
                <a:spcPct val="20000"/>
              </a:spcBef>
              <a:spcAft>
                <a:spcPct val="0"/>
              </a:spcAft>
              <a:buClr>
                <a:schemeClr val="tx2"/>
              </a:buClr>
              <a:buSzPct val="75000"/>
              <a:buFont typeface="Monotype Sorts" pitchFamily="2" charset="2"/>
              <a:buChar char="n"/>
              <a:defRPr kumimoji="1" sz="3200">
                <a:solidFill>
                  <a:schemeClr val="tx1"/>
                </a:solidFill>
                <a:effectLst>
                  <a:outerShdw blurRad="38100" dist="38100" dir="2700000" algn="tl">
                    <a:srgbClr val="000000"/>
                  </a:outerShdw>
                </a:effectLst>
                <a:latin typeface="+mn-lt"/>
                <a:ea typeface="+mn-ea"/>
                <a:cs typeface="+mn-cs"/>
              </a:defRPr>
            </a:lvl1pPr>
            <a:lvl2pPr marL="742950" indent="-285750" algn="l" rtl="0" eaLnBrk="0" fontAlgn="base" hangingPunct="0">
              <a:spcBef>
                <a:spcPct val="20000"/>
              </a:spcBef>
              <a:spcAft>
                <a:spcPct val="0"/>
              </a:spcAft>
              <a:buClr>
                <a:schemeClr val="folHlink"/>
              </a:buClr>
              <a:buSzPct val="75000"/>
              <a:buFont typeface="Monotype Sorts" pitchFamily="2" charset="2"/>
              <a:buChar char="u"/>
              <a:defRPr kumimoji="1" sz="2800">
                <a:solidFill>
                  <a:schemeClr val="tx1"/>
                </a:solidFill>
                <a:effectLst>
                  <a:outerShdw blurRad="38100" dist="38100" dir="2700000" algn="tl">
                    <a:srgbClr val="000000"/>
                  </a:outerShdw>
                </a:effectLst>
                <a:latin typeface="+mn-lt"/>
                <a:ea typeface="+mn-ea"/>
              </a:defRPr>
            </a:lvl2pPr>
            <a:lvl3pPr marL="1143000" indent="-228600" algn="l" rtl="0" eaLnBrk="0" fontAlgn="base" hangingPunct="0">
              <a:spcBef>
                <a:spcPct val="20000"/>
              </a:spcBef>
              <a:spcAft>
                <a:spcPct val="0"/>
              </a:spcAft>
              <a:buClr>
                <a:schemeClr val="tx2"/>
              </a:buClr>
              <a:buSzPct val="65000"/>
              <a:buFont typeface="Monotype Sorts" pitchFamily="2" charset="2"/>
              <a:buChar char="F"/>
              <a:defRPr kumimoji="1" sz="2400">
                <a:solidFill>
                  <a:schemeClr val="tx1"/>
                </a:solidFill>
                <a:effectLst>
                  <a:outerShdw blurRad="38100" dist="38100" dir="2700000" algn="tl">
                    <a:srgbClr val="000000"/>
                  </a:outerShdw>
                </a:effectLst>
                <a:latin typeface="+mn-lt"/>
                <a:ea typeface="+mn-ea"/>
              </a:defRPr>
            </a:lvl3pPr>
            <a:lvl4pPr marL="16002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4pPr>
            <a:lvl5pPr marL="20574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5pPr>
            <a:lvl6pPr marL="25146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6pPr>
            <a:lvl7pPr marL="29718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7pPr>
            <a:lvl8pPr marL="34290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8pPr>
            <a:lvl9pPr marL="38862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9pPr>
          </a:lstStyle>
          <a:p>
            <a:pPr marL="355600" lvl="2" indent="-355600" defTabSz="355600">
              <a:lnSpc>
                <a:spcPct val="90000"/>
              </a:lnSpc>
              <a:spcBef>
                <a:spcPct val="0"/>
              </a:spcBef>
              <a:buClr>
                <a:srgbClr val="0033CC"/>
              </a:buClr>
              <a:buSzPct val="80000"/>
              <a:buFont typeface="Wingdings" panose="05000000000000000000" pitchFamily="2" charset="2"/>
              <a:buChar char="n"/>
              <a:defRPr/>
            </a:pPr>
            <a:r>
              <a:rPr lang="zh-CN" altLang="en-US" sz="3600" dirty="0">
                <a:solidFill>
                  <a:srgbClr val="0033CC"/>
                </a:solidFill>
                <a:effectLst>
                  <a:outerShdw blurRad="38100" dist="38100" dir="2700000" algn="tl">
                    <a:srgbClr val="000000">
                      <a:alpha val="43137"/>
                    </a:srgbClr>
                  </a:outerShdw>
                </a:effectLst>
                <a:latin typeface="+mj-lt"/>
                <a:ea typeface="楷体" panose="02010609060101010101" pitchFamily="49" charset="-122"/>
              </a:rPr>
              <a:t>优点</a:t>
            </a:r>
          </a:p>
          <a:p>
            <a:pPr lvl="1" defTabSz="355600" eaLnBrk="1" hangingPunct="1">
              <a:lnSpc>
                <a:spcPct val="90000"/>
              </a:lnSpc>
              <a:buClr>
                <a:schemeClr val="bg2"/>
              </a:buClr>
              <a:buSzPct val="70000"/>
              <a:buFont typeface="Wingdings" panose="05000000000000000000" pitchFamily="2" charset="2"/>
              <a:buChar char="n"/>
              <a:defRPr/>
            </a:pPr>
            <a:r>
              <a:rPr lang="zh-CN" altLang="en-US" sz="3200" kern="0" dirty="0">
                <a:solidFill>
                  <a:schemeClr val="bg2"/>
                </a:solidFill>
                <a:effectLst/>
                <a:latin typeface="华文楷体" panose="02010600040101010101" pitchFamily="2" charset="-122"/>
                <a:ea typeface="华文楷体" panose="02010600040101010101" pitchFamily="2" charset="-122"/>
              </a:rPr>
              <a:t>提高资源的利用率；</a:t>
            </a:r>
          </a:p>
          <a:p>
            <a:pPr lvl="1" eaLnBrk="1" hangingPunct="1">
              <a:lnSpc>
                <a:spcPct val="90000"/>
              </a:lnSpc>
              <a:buClr>
                <a:schemeClr val="bg2"/>
              </a:buClr>
              <a:buSzPct val="70000"/>
              <a:buFont typeface="Wingdings" panose="05000000000000000000" pitchFamily="2" charset="2"/>
              <a:buChar char="n"/>
              <a:defRPr/>
            </a:pPr>
            <a:r>
              <a:rPr lang="zh-CN" altLang="en-US" sz="3200" kern="0" dirty="0">
                <a:solidFill>
                  <a:schemeClr val="bg2"/>
                </a:solidFill>
                <a:effectLst/>
                <a:latin typeface="华文楷体" panose="02010600040101010101" pitchFamily="2" charset="-122"/>
                <a:ea typeface="华文楷体" panose="02010600040101010101" pitchFamily="2" charset="-122"/>
              </a:rPr>
              <a:t>提高系统的吞吐率。</a:t>
            </a:r>
          </a:p>
          <a:p>
            <a:pPr marL="857250" lvl="2" indent="-457200">
              <a:lnSpc>
                <a:spcPct val="90000"/>
              </a:lnSpc>
              <a:buClr>
                <a:schemeClr val="bg2"/>
              </a:buClr>
              <a:buSzPct val="80000"/>
              <a:buFont typeface="Wingdings" panose="05000000000000000000" pitchFamily="2" charset="2"/>
              <a:buChar char="n"/>
              <a:defRPr/>
            </a:pPr>
            <a:endParaRPr lang="zh-CN" altLang="en-US" sz="3200" dirty="0">
              <a:solidFill>
                <a:schemeClr val="bg2"/>
              </a:solidFill>
              <a:latin typeface="+mj-lt"/>
              <a:ea typeface="楷体" panose="02010609060101010101" pitchFamily="49" charset="-122"/>
            </a:endParaRPr>
          </a:p>
          <a:p>
            <a:pPr marL="355600" lvl="2" indent="-355600" defTabSz="355600">
              <a:lnSpc>
                <a:spcPct val="90000"/>
              </a:lnSpc>
              <a:spcBef>
                <a:spcPct val="0"/>
              </a:spcBef>
              <a:buClr>
                <a:srgbClr val="0033CC"/>
              </a:buClr>
              <a:buSzPct val="80000"/>
              <a:buFont typeface="Wingdings" panose="05000000000000000000" pitchFamily="2" charset="2"/>
              <a:buChar char="n"/>
              <a:defRPr/>
            </a:pPr>
            <a:r>
              <a:rPr lang="zh-CN" altLang="en-US" sz="3600" dirty="0">
                <a:solidFill>
                  <a:srgbClr val="0033CC"/>
                </a:solidFill>
                <a:effectLst>
                  <a:outerShdw blurRad="38100" dist="38100" dir="2700000" algn="tl">
                    <a:srgbClr val="000000">
                      <a:alpha val="43137"/>
                    </a:srgbClr>
                  </a:outerShdw>
                </a:effectLst>
                <a:latin typeface="+mj-lt"/>
                <a:ea typeface="楷体" panose="02010609060101010101" pitchFamily="49" charset="-122"/>
              </a:rPr>
              <a:t>缺点</a:t>
            </a:r>
          </a:p>
          <a:p>
            <a:pPr lvl="1" eaLnBrk="1" hangingPunct="1">
              <a:lnSpc>
                <a:spcPct val="90000"/>
              </a:lnSpc>
              <a:buClr>
                <a:schemeClr val="bg2"/>
              </a:buClr>
              <a:buSzPct val="70000"/>
              <a:buFont typeface="Wingdings" panose="05000000000000000000" pitchFamily="2" charset="2"/>
              <a:buChar char="n"/>
              <a:defRPr/>
            </a:pPr>
            <a:r>
              <a:rPr lang="zh-CN" altLang="en-US" sz="3200" kern="0" dirty="0">
                <a:solidFill>
                  <a:schemeClr val="bg2"/>
                </a:solidFill>
                <a:effectLst/>
                <a:latin typeface="华文楷体" panose="02010600040101010101" pitchFamily="2" charset="-122"/>
                <a:ea typeface="华文楷体" panose="02010600040101010101" pitchFamily="2" charset="-122"/>
              </a:rPr>
              <a:t>加剧系统资源竞争；</a:t>
            </a:r>
          </a:p>
          <a:p>
            <a:pPr lvl="1" eaLnBrk="1" hangingPunct="1">
              <a:lnSpc>
                <a:spcPct val="90000"/>
              </a:lnSpc>
              <a:buClr>
                <a:schemeClr val="bg2"/>
              </a:buClr>
              <a:buSzPct val="70000"/>
              <a:buFont typeface="Wingdings" panose="05000000000000000000" pitchFamily="2" charset="2"/>
              <a:buChar char="n"/>
              <a:defRPr/>
            </a:pPr>
            <a:r>
              <a:rPr lang="zh-CN" altLang="en-US" sz="3200" kern="0" dirty="0">
                <a:solidFill>
                  <a:schemeClr val="bg2"/>
                </a:solidFill>
                <a:effectLst/>
                <a:latin typeface="华文楷体" panose="02010600040101010101" pitchFamily="2" charset="-122"/>
                <a:ea typeface="华文楷体" panose="02010600040101010101" pitchFamily="2" charset="-122"/>
              </a:rPr>
              <a:t>增加管理上的开销。</a:t>
            </a:r>
          </a:p>
        </p:txBody>
      </p:sp>
      <p:sp>
        <p:nvSpPr>
          <p:cNvPr id="8"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77000"/>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9545539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6F2D8A44-AB5B-4483-8E98-DDD93ACFB97A}"/>
              </a:ext>
            </a:extLst>
          </p:cNvPr>
          <p:cNvSpPr txBox="1">
            <a:spLocks noChangeArrowheads="1"/>
          </p:cNvSpPr>
          <p:nvPr/>
        </p:nvSpPr>
        <p:spPr>
          <a:xfrm>
            <a:off x="1691680" y="116632"/>
            <a:ext cx="5760863" cy="863600"/>
          </a:xfrm>
          <a:prstGeom prst="rect">
            <a:avLst/>
          </a:prstGeom>
        </p:spPr>
        <p:txBody>
          <a:bodyPr/>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2pPr>
            <a:lvl3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3pPr>
            <a:lvl4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4pPr>
            <a:lvl5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5pPr>
            <a:lvl6pPr marL="4572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6pPr>
            <a:lvl7pPr marL="9144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7pPr>
            <a:lvl8pPr marL="13716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8pPr>
            <a:lvl9pPr marL="18288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9pPr>
          </a:lstStyle>
          <a:p>
            <a:pPr marL="838200" indent="-838200" eaLnBrk="1" hangingPunct="1">
              <a:defRPr/>
            </a:pPr>
            <a:r>
              <a:rPr lang="zh-CN" altLang="en-US" sz="4000" dirty="0">
                <a:solidFill>
                  <a:srgbClr val="006699"/>
                </a:solidFill>
                <a:effectLst>
                  <a:outerShdw blurRad="38100" dist="38100" dir="2700000" algn="tl">
                    <a:srgbClr val="000000">
                      <a:alpha val="43137"/>
                    </a:srgbClr>
                  </a:outerShdw>
                </a:effectLst>
                <a:ea typeface="MS PGothic" pitchFamily="34" charset="-128"/>
              </a:rPr>
              <a:t>并发所带来的设计难题</a:t>
            </a:r>
          </a:p>
        </p:txBody>
      </p:sp>
      <p:sp>
        <p:nvSpPr>
          <p:cNvPr id="6" name="Rectangle 5">
            <a:extLst>
              <a:ext uri="{FF2B5EF4-FFF2-40B4-BE49-F238E27FC236}">
                <a16:creationId xmlns:a16="http://schemas.microsoft.com/office/drawing/2014/main" id="{AACE9D2C-47A6-485D-9F1F-AF95748734B1}"/>
              </a:ext>
            </a:extLst>
          </p:cNvPr>
          <p:cNvSpPr txBox="1">
            <a:spLocks noChangeArrowheads="1"/>
          </p:cNvSpPr>
          <p:nvPr/>
        </p:nvSpPr>
        <p:spPr>
          <a:xfrm>
            <a:off x="35476" y="1126352"/>
            <a:ext cx="9342785" cy="4606904"/>
          </a:xfrm>
          <a:prstGeom prst="rect">
            <a:avLst/>
          </a:prstGeom>
          <a:noFill/>
        </p:spPr>
        <p:txBody>
          <a:bodyPr/>
          <a:lstStyle>
            <a:lvl1pPr marL="342900" indent="-342900" algn="l" rtl="0" eaLnBrk="0" fontAlgn="base" hangingPunct="0">
              <a:spcBef>
                <a:spcPct val="20000"/>
              </a:spcBef>
              <a:spcAft>
                <a:spcPct val="0"/>
              </a:spcAft>
              <a:buClr>
                <a:schemeClr val="tx2"/>
              </a:buClr>
              <a:buSzPct val="75000"/>
              <a:buFont typeface="Monotype Sorts" pitchFamily="2" charset="2"/>
              <a:buChar char="n"/>
              <a:defRPr kumimoji="1" sz="3200">
                <a:solidFill>
                  <a:schemeClr val="tx1"/>
                </a:solidFill>
                <a:effectLst>
                  <a:outerShdw blurRad="38100" dist="38100" dir="2700000" algn="tl">
                    <a:srgbClr val="000000"/>
                  </a:outerShdw>
                </a:effectLst>
                <a:latin typeface="+mn-lt"/>
                <a:ea typeface="+mn-ea"/>
                <a:cs typeface="+mn-cs"/>
              </a:defRPr>
            </a:lvl1pPr>
            <a:lvl2pPr marL="742950" indent="-285750" algn="l" rtl="0" eaLnBrk="0" fontAlgn="base" hangingPunct="0">
              <a:spcBef>
                <a:spcPct val="20000"/>
              </a:spcBef>
              <a:spcAft>
                <a:spcPct val="0"/>
              </a:spcAft>
              <a:buClr>
                <a:schemeClr val="folHlink"/>
              </a:buClr>
              <a:buSzPct val="75000"/>
              <a:buFont typeface="Monotype Sorts" pitchFamily="2" charset="2"/>
              <a:buChar char="u"/>
              <a:defRPr kumimoji="1" sz="2800">
                <a:solidFill>
                  <a:schemeClr val="tx1"/>
                </a:solidFill>
                <a:effectLst>
                  <a:outerShdw blurRad="38100" dist="38100" dir="2700000" algn="tl">
                    <a:srgbClr val="000000"/>
                  </a:outerShdw>
                </a:effectLst>
                <a:latin typeface="+mn-lt"/>
                <a:ea typeface="+mn-ea"/>
              </a:defRPr>
            </a:lvl2pPr>
            <a:lvl3pPr marL="1143000" indent="-228600" algn="l" rtl="0" eaLnBrk="0" fontAlgn="base" hangingPunct="0">
              <a:spcBef>
                <a:spcPct val="20000"/>
              </a:spcBef>
              <a:spcAft>
                <a:spcPct val="0"/>
              </a:spcAft>
              <a:buClr>
                <a:schemeClr val="tx2"/>
              </a:buClr>
              <a:buSzPct val="65000"/>
              <a:buFont typeface="Monotype Sorts" pitchFamily="2" charset="2"/>
              <a:buChar char="F"/>
              <a:defRPr kumimoji="1" sz="2400">
                <a:solidFill>
                  <a:schemeClr val="tx1"/>
                </a:solidFill>
                <a:effectLst>
                  <a:outerShdw blurRad="38100" dist="38100" dir="2700000" algn="tl">
                    <a:srgbClr val="000000"/>
                  </a:outerShdw>
                </a:effectLst>
                <a:latin typeface="+mn-lt"/>
                <a:ea typeface="+mn-ea"/>
              </a:defRPr>
            </a:lvl3pPr>
            <a:lvl4pPr marL="16002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4pPr>
            <a:lvl5pPr marL="20574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5pPr>
            <a:lvl6pPr marL="25146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6pPr>
            <a:lvl7pPr marL="29718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7pPr>
            <a:lvl8pPr marL="34290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8pPr>
            <a:lvl9pPr marL="38862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9pPr>
          </a:lstStyle>
          <a:p>
            <a:pPr marL="355600" lvl="2" indent="-355600" defTabSz="355600">
              <a:lnSpc>
                <a:spcPct val="90000"/>
              </a:lnSpc>
              <a:spcBef>
                <a:spcPct val="0"/>
              </a:spcBef>
              <a:buClr>
                <a:schemeClr val="bg1"/>
              </a:buClr>
              <a:buSzPct val="80000"/>
              <a:buFont typeface="Wingdings" panose="05000000000000000000" pitchFamily="2" charset="2"/>
              <a:buChar char="n"/>
              <a:defRPr/>
            </a:pPr>
            <a:r>
              <a:rPr lang="en-US" altLang="zh-CN" sz="2800" b="0" kern="0" dirty="0"/>
              <a:t> </a:t>
            </a:r>
            <a:r>
              <a:rPr lang="zh-CN" altLang="en-US" sz="3600" dirty="0">
                <a:solidFill>
                  <a:schemeClr val="bg1">
                    <a:lumMod val="75000"/>
                  </a:schemeClr>
                </a:solidFill>
                <a:effectLst>
                  <a:outerShdw blurRad="38100" dist="38100" dir="2700000" algn="tl">
                    <a:srgbClr val="000000">
                      <a:alpha val="43137"/>
                    </a:srgbClr>
                  </a:outerShdw>
                </a:effectLst>
                <a:latin typeface="+mj-lt"/>
                <a:ea typeface="楷体" panose="02010609060101010101" pitchFamily="49" charset="-122"/>
              </a:rPr>
              <a:t>共享性带来的问题：</a:t>
            </a:r>
            <a:r>
              <a:rPr lang="zh-CN" altLang="en-US" sz="3600" dirty="0" smtClean="0">
                <a:solidFill>
                  <a:schemeClr val="bg1">
                    <a:lumMod val="75000"/>
                  </a:schemeClr>
                </a:solidFill>
                <a:effectLst>
                  <a:outerShdw blurRad="38100" dist="38100" dir="2700000" algn="tl">
                    <a:srgbClr val="000000">
                      <a:alpha val="43137"/>
                    </a:srgbClr>
                  </a:outerShdw>
                </a:effectLst>
                <a:latin typeface="+mj-lt"/>
                <a:ea typeface="楷体" panose="02010609060101010101" pitchFamily="49" charset="-122"/>
              </a:rPr>
              <a:t>如何分配</a:t>
            </a:r>
            <a:r>
              <a:rPr lang="zh-CN" altLang="en-US" sz="3600" dirty="0">
                <a:solidFill>
                  <a:schemeClr val="bg1">
                    <a:lumMod val="75000"/>
                  </a:schemeClr>
                </a:solidFill>
                <a:effectLst>
                  <a:outerShdw blurRad="38100" dist="38100" dir="2700000" algn="tl">
                    <a:srgbClr val="000000">
                      <a:alpha val="43137"/>
                    </a:srgbClr>
                  </a:outerShdw>
                </a:effectLst>
                <a:latin typeface="+mj-lt"/>
                <a:ea typeface="楷体" panose="02010609060101010101" pitchFamily="49" charset="-122"/>
              </a:rPr>
              <a:t>资源？</a:t>
            </a:r>
          </a:p>
          <a:p>
            <a:pPr lvl="1" eaLnBrk="1" hangingPunct="1">
              <a:lnSpc>
                <a:spcPct val="120000"/>
              </a:lnSpc>
              <a:spcBef>
                <a:spcPts val="0"/>
              </a:spcBef>
              <a:buClrTx/>
              <a:buSzPct val="70000"/>
              <a:buFont typeface="Wingdings" panose="05000000000000000000" pitchFamily="2" charset="2"/>
              <a:buChar char="n"/>
              <a:defRPr/>
            </a:pPr>
            <a:r>
              <a:rPr lang="zh-CN" altLang="en-US" sz="3200" kern="0" dirty="0" smtClean="0">
                <a:solidFill>
                  <a:schemeClr val="bg2"/>
                </a:solidFill>
                <a:effectLst/>
                <a:latin typeface="华文楷体" panose="02010600040101010101" pitchFamily="2" charset="-122"/>
                <a:ea typeface="华文楷体" panose="02010600040101010101" pitchFamily="2" charset="-122"/>
              </a:rPr>
              <a:t>保证</a:t>
            </a:r>
            <a:r>
              <a:rPr lang="zh-CN" altLang="en-US" sz="3200" kern="0" dirty="0">
                <a:solidFill>
                  <a:schemeClr val="bg2"/>
                </a:solidFill>
                <a:effectLst/>
                <a:latin typeface="华文楷体" panose="02010600040101010101" pitchFamily="2" charset="-122"/>
                <a:ea typeface="华文楷体" panose="02010600040101010101" pitchFamily="2" charset="-122"/>
              </a:rPr>
              <a:t>系统运行效率：谁首先获得资源？</a:t>
            </a:r>
          </a:p>
          <a:p>
            <a:pPr lvl="1" eaLnBrk="1" hangingPunct="1">
              <a:lnSpc>
                <a:spcPct val="120000"/>
              </a:lnSpc>
              <a:spcBef>
                <a:spcPts val="0"/>
              </a:spcBef>
              <a:buClrTx/>
              <a:buSzPct val="70000"/>
              <a:buFont typeface="Wingdings" panose="05000000000000000000" pitchFamily="2" charset="2"/>
              <a:buChar char="n"/>
              <a:defRPr/>
            </a:pPr>
            <a:r>
              <a:rPr lang="zh-CN" altLang="en-US" sz="3200" kern="0" dirty="0" smtClean="0">
                <a:solidFill>
                  <a:schemeClr val="bg2"/>
                </a:solidFill>
                <a:effectLst/>
                <a:latin typeface="华文楷体" panose="02010600040101010101" pitchFamily="2" charset="-122"/>
                <a:ea typeface="华文楷体" panose="02010600040101010101" pitchFamily="2" charset="-122"/>
              </a:rPr>
              <a:t>保证</a:t>
            </a:r>
            <a:r>
              <a:rPr lang="zh-CN" altLang="en-US" sz="3200" kern="0" dirty="0">
                <a:solidFill>
                  <a:schemeClr val="bg2"/>
                </a:solidFill>
                <a:effectLst/>
                <a:latin typeface="华文楷体" panose="02010600040101010101" pitchFamily="2" charset="-122"/>
                <a:ea typeface="华文楷体" panose="02010600040101010101" pitchFamily="2" charset="-122"/>
              </a:rPr>
              <a:t>系统运行安全：</a:t>
            </a:r>
            <a:r>
              <a:rPr lang="zh-CN" altLang="en-US" sz="3200" kern="0" dirty="0" smtClean="0">
                <a:solidFill>
                  <a:schemeClr val="bg2"/>
                </a:solidFill>
                <a:effectLst/>
                <a:latin typeface="华文楷体" panose="02010600040101010101" pitchFamily="2" charset="-122"/>
                <a:ea typeface="华文楷体" panose="02010600040101010101" pitchFamily="2" charset="-122"/>
              </a:rPr>
              <a:t>死锁的</a:t>
            </a:r>
            <a:r>
              <a:rPr lang="zh-CN" altLang="en-US" sz="3200" kern="0" dirty="0">
                <a:solidFill>
                  <a:schemeClr val="bg2"/>
                </a:solidFill>
                <a:effectLst/>
                <a:latin typeface="华文楷体" panose="02010600040101010101" pitchFamily="2" charset="-122"/>
                <a:ea typeface="华文楷体" panose="02010600040101010101" pitchFamily="2" charset="-122"/>
              </a:rPr>
              <a:t>预防</a:t>
            </a:r>
          </a:p>
          <a:p>
            <a:pPr marL="355600" lvl="2" indent="-355600" defTabSz="355600">
              <a:lnSpc>
                <a:spcPct val="90000"/>
              </a:lnSpc>
              <a:spcBef>
                <a:spcPct val="0"/>
              </a:spcBef>
              <a:buClr>
                <a:schemeClr val="bg1"/>
              </a:buClr>
              <a:buSzPct val="80000"/>
              <a:buFont typeface="Wingdings" panose="05000000000000000000" pitchFamily="2" charset="2"/>
              <a:buChar char="n"/>
              <a:defRPr/>
            </a:pPr>
            <a:r>
              <a:rPr lang="zh-CN" altLang="en-US" sz="2800" b="1" kern="0" dirty="0" smtClean="0">
                <a:latin typeface="华文楷体" panose="02010600040101010101" pitchFamily="2" charset="-122"/>
                <a:ea typeface="华文楷体" panose="02010600040101010101" pitchFamily="2" charset="-122"/>
              </a:rPr>
              <a:t> </a:t>
            </a:r>
            <a:r>
              <a:rPr lang="zh-CN" altLang="en-US" sz="3600" dirty="0" smtClean="0">
                <a:solidFill>
                  <a:schemeClr val="bg1">
                    <a:lumMod val="75000"/>
                  </a:schemeClr>
                </a:solidFill>
                <a:effectLst>
                  <a:outerShdw blurRad="38100" dist="38100" dir="2700000" algn="tl">
                    <a:srgbClr val="000000">
                      <a:alpha val="43137"/>
                    </a:srgbClr>
                  </a:outerShdw>
                </a:effectLst>
                <a:latin typeface="+mj-lt"/>
                <a:ea typeface="楷体" panose="02010609060101010101" pitchFamily="49" charset="-122"/>
              </a:rPr>
              <a:t>间断性和不确定性带来的问题</a:t>
            </a:r>
            <a:endParaRPr lang="en-US" altLang="zh-CN" sz="3600" dirty="0" smtClean="0">
              <a:solidFill>
                <a:schemeClr val="bg1">
                  <a:lumMod val="75000"/>
                </a:schemeClr>
              </a:solidFill>
              <a:effectLst>
                <a:outerShdw blurRad="38100" dist="38100" dir="2700000" algn="tl">
                  <a:srgbClr val="000000">
                    <a:alpha val="43137"/>
                  </a:srgbClr>
                </a:outerShdw>
              </a:effectLst>
              <a:latin typeface="+mj-lt"/>
              <a:ea typeface="楷体" panose="02010609060101010101" pitchFamily="49" charset="-122"/>
            </a:endParaRPr>
          </a:p>
          <a:p>
            <a:pPr lvl="1" defTabSz="355600" eaLnBrk="1" hangingPunct="1">
              <a:lnSpc>
                <a:spcPct val="120000"/>
              </a:lnSpc>
              <a:spcBef>
                <a:spcPts val="0"/>
              </a:spcBef>
              <a:buClrTx/>
              <a:buSzPct val="70000"/>
              <a:buFont typeface="Wingdings" panose="05000000000000000000" pitchFamily="2" charset="2"/>
              <a:buChar char="n"/>
              <a:defRPr/>
            </a:pPr>
            <a:r>
              <a:rPr lang="zh-CN" altLang="en-US" sz="3200" kern="0" dirty="0">
                <a:solidFill>
                  <a:schemeClr val="bg1">
                    <a:lumMod val="75000"/>
                  </a:schemeClr>
                </a:solidFill>
                <a:effectLst/>
                <a:latin typeface="华文楷体" panose="02010600040101010101" pitchFamily="2" charset="-122"/>
                <a:ea typeface="华文楷体" panose="02010600040101010101" pitchFamily="2" charset="-122"/>
              </a:rPr>
              <a:t>如何调度和保护</a:t>
            </a:r>
            <a:r>
              <a:rPr lang="zh-CN" altLang="en-US" sz="3200" kern="0" dirty="0" smtClean="0">
                <a:solidFill>
                  <a:schemeClr val="bg1">
                    <a:lumMod val="75000"/>
                  </a:schemeClr>
                </a:solidFill>
                <a:effectLst/>
                <a:latin typeface="华文楷体" panose="02010600040101010101" pitchFamily="2" charset="-122"/>
                <a:ea typeface="华文楷体" panose="02010600040101010101" pitchFamily="2" charset="-122"/>
              </a:rPr>
              <a:t>？</a:t>
            </a:r>
            <a:r>
              <a:rPr lang="zh-CN" altLang="en-US" sz="3200" kern="0" dirty="0" smtClean="0">
                <a:solidFill>
                  <a:schemeClr val="bg2"/>
                </a:solidFill>
                <a:effectLst/>
                <a:latin typeface="华文楷体" panose="02010600040101010101" pitchFamily="2" charset="-122"/>
                <a:ea typeface="华文楷体" panose="02010600040101010101" pitchFamily="2" charset="-122"/>
              </a:rPr>
              <a:t>进程调度和上下文</a:t>
            </a:r>
            <a:r>
              <a:rPr lang="zh-CN" altLang="en-US" sz="3200" kern="0" dirty="0">
                <a:solidFill>
                  <a:schemeClr val="bg2"/>
                </a:solidFill>
                <a:effectLst/>
                <a:latin typeface="华文楷体" panose="02010600040101010101" pitchFamily="2" charset="-122"/>
                <a:ea typeface="华文楷体" panose="02010600040101010101" pitchFamily="2" charset="-122"/>
              </a:rPr>
              <a:t>切换</a:t>
            </a:r>
          </a:p>
          <a:p>
            <a:pPr lvl="1" eaLnBrk="1" hangingPunct="1">
              <a:lnSpc>
                <a:spcPct val="120000"/>
              </a:lnSpc>
              <a:spcBef>
                <a:spcPts val="0"/>
              </a:spcBef>
              <a:buClrTx/>
              <a:buSzPct val="70000"/>
              <a:buFont typeface="Wingdings" panose="05000000000000000000" pitchFamily="2" charset="2"/>
              <a:buChar char="n"/>
              <a:defRPr/>
            </a:pPr>
            <a:r>
              <a:rPr lang="zh-CN" altLang="en-US" sz="3200" kern="0" dirty="0">
                <a:solidFill>
                  <a:schemeClr val="bg1">
                    <a:lumMod val="75000"/>
                  </a:schemeClr>
                </a:solidFill>
                <a:effectLst/>
                <a:latin typeface="华文楷体" panose="02010600040101010101" pitchFamily="2" charset="-122"/>
                <a:ea typeface="华文楷体" panose="02010600040101010101" pitchFamily="2" charset="-122"/>
              </a:rPr>
              <a:t>如何保证同步？</a:t>
            </a:r>
            <a:r>
              <a:rPr lang="zh-CN" altLang="en-US" sz="3200" kern="0" dirty="0">
                <a:solidFill>
                  <a:schemeClr val="bg2"/>
                </a:solidFill>
                <a:effectLst/>
                <a:latin typeface="华文楷体" panose="02010600040101010101" pitchFamily="2" charset="-122"/>
                <a:ea typeface="华文楷体" panose="02010600040101010101" pitchFamily="2" charset="-122"/>
              </a:rPr>
              <a:t>进程的同步和互斥</a:t>
            </a:r>
          </a:p>
          <a:p>
            <a:pPr marL="355600" lvl="2" indent="-355600" defTabSz="355600">
              <a:lnSpc>
                <a:spcPct val="90000"/>
              </a:lnSpc>
              <a:spcBef>
                <a:spcPct val="0"/>
              </a:spcBef>
              <a:buClr>
                <a:schemeClr val="bg1"/>
              </a:buClr>
              <a:buSzPct val="80000"/>
              <a:buFont typeface="Wingdings" panose="05000000000000000000" pitchFamily="2" charset="2"/>
              <a:buChar char="n"/>
              <a:defRPr/>
            </a:pPr>
            <a:r>
              <a:rPr lang="zh-CN" altLang="en-US" sz="3600" dirty="0">
                <a:solidFill>
                  <a:schemeClr val="bg1">
                    <a:lumMod val="75000"/>
                  </a:schemeClr>
                </a:solidFill>
                <a:effectLst>
                  <a:outerShdw blurRad="38100" dist="38100" dir="2700000" algn="tl">
                    <a:srgbClr val="000000">
                      <a:alpha val="43137"/>
                    </a:srgbClr>
                  </a:outerShdw>
                </a:effectLst>
                <a:latin typeface="+mj-lt"/>
                <a:ea typeface="楷体" panose="02010609060101010101" pitchFamily="49" charset="-122"/>
              </a:rPr>
              <a:t>复杂应用带来的问题：如何进行通信？</a:t>
            </a:r>
          </a:p>
          <a:p>
            <a:pPr lvl="1" eaLnBrk="1" hangingPunct="1">
              <a:lnSpc>
                <a:spcPct val="120000"/>
              </a:lnSpc>
              <a:spcBef>
                <a:spcPts val="0"/>
              </a:spcBef>
              <a:buClrTx/>
              <a:buSzPct val="70000"/>
              <a:buFont typeface="Wingdings" panose="05000000000000000000" pitchFamily="2" charset="2"/>
              <a:buChar char="n"/>
              <a:defRPr/>
            </a:pPr>
            <a:r>
              <a:rPr lang="zh-CN" altLang="en-US" sz="3200" kern="0" dirty="0">
                <a:solidFill>
                  <a:schemeClr val="bg2"/>
                </a:solidFill>
                <a:effectLst/>
                <a:latin typeface="华文楷体" panose="02010600040101010101" pitchFamily="2" charset="-122"/>
                <a:ea typeface="华文楷体" panose="02010600040101010101" pitchFamily="2" charset="-122"/>
              </a:rPr>
              <a:t>多个程序间可动态交换信息：进程通信机制</a:t>
            </a:r>
          </a:p>
        </p:txBody>
      </p:sp>
      <p:sp>
        <p:nvSpPr>
          <p:cNvPr id="8"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77000"/>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8426812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animEffect transition="in" filter="fade">
                                      <p:cBhvr>
                                        <p:cTn id="7" dur="500"/>
                                        <p:tgtEl>
                                          <p:spTgt spid="6">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6">
                                            <p:txEl>
                                              <p:pRg st="2" end="2"/>
                                            </p:txEl>
                                          </p:spTgt>
                                        </p:tgtEl>
                                        <p:attrNameLst>
                                          <p:attrName>style.visibility</p:attrName>
                                        </p:attrNameLst>
                                      </p:cBhvr>
                                      <p:to>
                                        <p:strVal val="visible"/>
                                      </p:to>
                                    </p:set>
                                    <p:animEffect transition="in" filter="fade">
                                      <p:cBhvr>
                                        <p:cTn id="10" dur="500"/>
                                        <p:tgtEl>
                                          <p:spTgt spid="6">
                                            <p:txEl>
                                              <p:pRg st="2" end="2"/>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6">
                                            <p:txEl>
                                              <p:pRg st="4" end="4"/>
                                            </p:txEl>
                                          </p:spTgt>
                                        </p:tgtEl>
                                        <p:attrNameLst>
                                          <p:attrName>style.visibility</p:attrName>
                                        </p:attrNameLst>
                                      </p:cBhvr>
                                      <p:to>
                                        <p:strVal val="visible"/>
                                      </p:to>
                                    </p:set>
                                    <p:animEffect transition="in" filter="fade">
                                      <p:cBhvr>
                                        <p:cTn id="15" dur="500"/>
                                        <p:tgtEl>
                                          <p:spTgt spid="6">
                                            <p:txEl>
                                              <p:pRg st="4" end="4"/>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6">
                                            <p:txEl>
                                              <p:pRg st="5" end="5"/>
                                            </p:txEl>
                                          </p:spTgt>
                                        </p:tgtEl>
                                        <p:attrNameLst>
                                          <p:attrName>style.visibility</p:attrName>
                                        </p:attrNameLst>
                                      </p:cBhvr>
                                      <p:to>
                                        <p:strVal val="visible"/>
                                      </p:to>
                                    </p:set>
                                    <p:animEffect transition="in" filter="fade">
                                      <p:cBhvr>
                                        <p:cTn id="18" dur="500"/>
                                        <p:tgtEl>
                                          <p:spTgt spid="6">
                                            <p:txEl>
                                              <p:pRg st="5" end="5"/>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6">
                                            <p:txEl>
                                              <p:pRg st="7" end="7"/>
                                            </p:txEl>
                                          </p:spTgt>
                                        </p:tgtEl>
                                        <p:attrNameLst>
                                          <p:attrName>style.visibility</p:attrName>
                                        </p:attrNameLst>
                                      </p:cBhvr>
                                      <p:to>
                                        <p:strVal val="visible"/>
                                      </p:to>
                                    </p:set>
                                    <p:animEffect transition="in" filter="fade">
                                      <p:cBhvr>
                                        <p:cTn id="23" dur="500"/>
                                        <p:tgtEl>
                                          <p:spTgt spid="6">
                                            <p:txEl>
                                              <p:pRg st="7" end="7"/>
                                            </p:txEl>
                                          </p:spTgt>
                                        </p:tgtEl>
                                      </p:cBhvr>
                                    </p:animEffect>
                                  </p:childTnLst>
                                </p:cTn>
                              </p:par>
                            </p:childTnLst>
                          </p:cTn>
                        </p:par>
                        <p:par>
                          <p:cTn id="24" fill="hold">
                            <p:stCondLst>
                              <p:cond delay="500"/>
                            </p:stCondLst>
                            <p:childTnLst>
                              <p:par>
                                <p:cTn id="25" presetID="2" presetClass="entr" presetSubtype="6" fill="hold" grpId="0" nodeType="afterEffect">
                                  <p:stCondLst>
                                    <p:cond delay="0"/>
                                  </p:stCondLst>
                                  <p:childTnLst>
                                    <p:set>
                                      <p:cBhvr>
                                        <p:cTn id="26" dur="1" fill="hold">
                                          <p:stCondLst>
                                            <p:cond delay="0"/>
                                          </p:stCondLst>
                                        </p:cTn>
                                        <p:tgtEl>
                                          <p:spTgt spid="8"/>
                                        </p:tgtEl>
                                        <p:attrNameLst>
                                          <p:attrName>style.visibility</p:attrName>
                                        </p:attrNameLst>
                                      </p:cBhvr>
                                      <p:to>
                                        <p:strVal val="visible"/>
                                      </p:to>
                                    </p:set>
                                    <p:anim calcmode="lin" valueType="num">
                                      <p:cBhvr additive="base">
                                        <p:cTn id="27" dur="500" fill="hold"/>
                                        <p:tgtEl>
                                          <p:spTgt spid="8"/>
                                        </p:tgtEl>
                                        <p:attrNameLst>
                                          <p:attrName>ppt_x</p:attrName>
                                        </p:attrNameLst>
                                      </p:cBhvr>
                                      <p:tavLst>
                                        <p:tav tm="0">
                                          <p:val>
                                            <p:strVal val="1+#ppt_w/2"/>
                                          </p:val>
                                        </p:tav>
                                        <p:tav tm="100000">
                                          <p:val>
                                            <p:strVal val="#ppt_x"/>
                                          </p:val>
                                        </p:tav>
                                      </p:tavLst>
                                    </p:anim>
                                    <p:anim calcmode="lin" valueType="num">
                                      <p:cBhvr additive="base">
                                        <p:cTn id="2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33">
            <a:extLst>
              <a:ext uri="{FF2B5EF4-FFF2-40B4-BE49-F238E27FC236}">
                <a16:creationId xmlns:a16="http://schemas.microsoft.com/office/drawing/2014/main" id="{C9286055-D07B-4ED3-AE78-8E8D5BA9FF8F}"/>
              </a:ext>
            </a:extLst>
          </p:cNvPr>
          <p:cNvSpPr txBox="1">
            <a:spLocks noChangeArrowheads="1"/>
          </p:cNvSpPr>
          <p:nvPr/>
        </p:nvSpPr>
        <p:spPr bwMode="auto">
          <a:xfrm>
            <a:off x="617923" y="-247505"/>
            <a:ext cx="7772400" cy="8610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2pPr>
            <a:lvl3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3pPr>
            <a:lvl4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4pPr>
            <a:lvl5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5pPr>
            <a:lvl6pPr marL="4572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6pPr>
            <a:lvl7pPr marL="9144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7pPr>
            <a:lvl8pPr marL="13716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8pPr>
            <a:lvl9pPr marL="18288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9pPr>
          </a:lstStyle>
          <a:p>
            <a:pPr marL="0" lvl="1" indent="-274638" algn="ctr" eaLnBrk="1" hangingPunct="1">
              <a:lnSpc>
                <a:spcPct val="140000"/>
              </a:lnSpc>
              <a:defRPr/>
            </a:pPr>
            <a:r>
              <a:rPr lang="zh-CN" altLang="en-US" sz="4000" dirty="0">
                <a:solidFill>
                  <a:srgbClr val="006699"/>
                </a:solidFill>
                <a:effectLst>
                  <a:outerShdw blurRad="38100" dist="38100" dir="2700000" algn="tl">
                    <a:srgbClr val="000000">
                      <a:alpha val="43137"/>
                    </a:srgbClr>
                  </a:outerShdw>
                </a:effectLst>
                <a:latin typeface="+mj-lt"/>
                <a:ea typeface="MS PGothic" pitchFamily="34" charset="-128"/>
                <a:cs typeface="+mj-cs"/>
                <a:sym typeface="Symbol" panose="05050102010706020507" pitchFamily="18" charset="2"/>
              </a:rPr>
              <a:t>进程的定义（</a:t>
            </a:r>
            <a:r>
              <a:rPr lang="en-US" altLang="zh-CN" sz="4000" dirty="0">
                <a:solidFill>
                  <a:srgbClr val="006699"/>
                </a:solidFill>
                <a:effectLst>
                  <a:outerShdw blurRad="38100" dist="38100" dir="2700000" algn="tl">
                    <a:srgbClr val="000000">
                      <a:alpha val="43137"/>
                    </a:srgbClr>
                  </a:outerShdw>
                </a:effectLst>
                <a:latin typeface="+mj-lt"/>
                <a:ea typeface="MS PGothic" pitchFamily="34" charset="-128"/>
                <a:cs typeface="+mj-cs"/>
                <a:sym typeface="Symbol" panose="05050102010706020507" pitchFamily="18" charset="2"/>
              </a:rPr>
              <a:t>1</a:t>
            </a:r>
            <a:r>
              <a:rPr lang="zh-CN" altLang="en-US" sz="4000" dirty="0">
                <a:solidFill>
                  <a:srgbClr val="006699"/>
                </a:solidFill>
                <a:effectLst>
                  <a:outerShdw blurRad="38100" dist="38100" dir="2700000" algn="tl">
                    <a:srgbClr val="000000">
                      <a:alpha val="43137"/>
                    </a:srgbClr>
                  </a:outerShdw>
                </a:effectLst>
                <a:latin typeface="+mj-lt"/>
                <a:ea typeface="MS PGothic" pitchFamily="34" charset="-128"/>
                <a:cs typeface="+mj-cs"/>
                <a:sym typeface="Symbol" panose="05050102010706020507" pitchFamily="18" charset="2"/>
              </a:rPr>
              <a:t>）</a:t>
            </a:r>
            <a:endParaRPr lang="en-US" altLang="zh-CN" sz="4000" dirty="0">
              <a:solidFill>
                <a:srgbClr val="006699"/>
              </a:solidFill>
              <a:effectLst>
                <a:outerShdw blurRad="38100" dist="38100" dir="2700000" algn="tl">
                  <a:srgbClr val="000000">
                    <a:alpha val="43137"/>
                  </a:srgbClr>
                </a:outerShdw>
              </a:effectLst>
              <a:latin typeface="+mj-lt"/>
              <a:ea typeface="MS PGothic" pitchFamily="34" charset="-128"/>
              <a:cs typeface="+mj-cs"/>
              <a:sym typeface="Symbol" panose="05050102010706020507" pitchFamily="18" charset="2"/>
            </a:endParaRPr>
          </a:p>
        </p:txBody>
      </p:sp>
      <p:grpSp>
        <p:nvGrpSpPr>
          <p:cNvPr id="6" name="组合 5">
            <a:extLst>
              <a:ext uri="{FF2B5EF4-FFF2-40B4-BE49-F238E27FC236}">
                <a16:creationId xmlns:a16="http://schemas.microsoft.com/office/drawing/2014/main" id="{6E4E5F5A-CD83-42FF-83D2-C950AA76FEE7}"/>
              </a:ext>
            </a:extLst>
          </p:cNvPr>
          <p:cNvGrpSpPr/>
          <p:nvPr/>
        </p:nvGrpSpPr>
        <p:grpSpPr>
          <a:xfrm>
            <a:off x="214505" y="764704"/>
            <a:ext cx="8605967" cy="5879904"/>
            <a:chOff x="1959962" y="830760"/>
            <a:chExt cx="8210811" cy="5345101"/>
          </a:xfrm>
        </p:grpSpPr>
        <p:sp>
          <p:nvSpPr>
            <p:cNvPr id="12" name="矩形 11">
              <a:extLst>
                <a:ext uri="{FF2B5EF4-FFF2-40B4-BE49-F238E27FC236}">
                  <a16:creationId xmlns:a16="http://schemas.microsoft.com/office/drawing/2014/main" id="{E962973E-B992-4543-B944-8A649250C51B}"/>
                </a:ext>
              </a:extLst>
            </p:cNvPr>
            <p:cNvSpPr/>
            <p:nvPr/>
          </p:nvSpPr>
          <p:spPr>
            <a:xfrm>
              <a:off x="1959962" y="830760"/>
              <a:ext cx="8210811" cy="4850466"/>
            </a:xfrm>
            <a:prstGeom prst="rect">
              <a:avLst/>
            </a:prstGeom>
            <a:solidFill>
              <a:schemeClr val="tx1">
                <a:lumMod val="85000"/>
              </a:schemeClr>
            </a:solidFill>
          </p:spPr>
          <p:txBody>
            <a:bodyPr wrap="square">
              <a:spAutoFit/>
            </a:bodyPr>
            <a:lstStyle/>
            <a:p>
              <a:r>
                <a:rPr lang="en-US" altLang="zh-CN" sz="2800" dirty="0">
                  <a:solidFill>
                    <a:schemeClr val="bg2"/>
                  </a:solidFill>
                  <a:latin typeface="+mn-lt"/>
                </a:rPr>
                <a:t>1.A program in execution(</a:t>
              </a:r>
              <a:r>
                <a:rPr lang="zh-CN" altLang="en-US" sz="2800" dirty="0">
                  <a:solidFill>
                    <a:srgbClr val="CC00FF"/>
                  </a:solidFill>
                  <a:effectLst>
                    <a:outerShdw blurRad="38100" dist="38100" dir="2700000" algn="tl">
                      <a:srgbClr val="000000">
                        <a:alpha val="43137"/>
                      </a:srgbClr>
                    </a:outerShdw>
                  </a:effectLst>
                  <a:latin typeface="+mn-lt"/>
                  <a:ea typeface="+mn-ea"/>
                </a:rPr>
                <a:t>执行中的程序</a:t>
              </a:r>
              <a:r>
                <a:rPr lang="en-US" altLang="zh-CN" sz="2800" dirty="0">
                  <a:solidFill>
                    <a:schemeClr val="bg2"/>
                  </a:solidFill>
                  <a:latin typeface="+mn-lt"/>
                </a:rPr>
                <a:t>)</a:t>
              </a:r>
              <a:br>
                <a:rPr lang="en-US" altLang="zh-CN" sz="2800" dirty="0">
                  <a:solidFill>
                    <a:schemeClr val="bg2"/>
                  </a:solidFill>
                  <a:latin typeface="+mn-lt"/>
                </a:rPr>
              </a:br>
              <a:r>
                <a:rPr lang="en-US" altLang="zh-CN" sz="2800" dirty="0">
                  <a:solidFill>
                    <a:schemeClr val="bg2"/>
                  </a:solidFill>
                  <a:latin typeface="+mn-lt"/>
                </a:rPr>
                <a:t>2.An instance of a program running on </a:t>
              </a:r>
              <a:r>
                <a:rPr lang="en-US" altLang="zh-CN" sz="2800" dirty="0" smtClean="0">
                  <a:solidFill>
                    <a:schemeClr val="bg2"/>
                  </a:solidFill>
                  <a:latin typeface="+mn-lt"/>
                </a:rPr>
                <a:t>a computer</a:t>
              </a:r>
              <a:r>
                <a:rPr lang="en-US" altLang="zh-CN" sz="2800" dirty="0">
                  <a:solidFill>
                    <a:schemeClr val="bg2"/>
                  </a:solidFill>
                  <a:latin typeface="+mn-lt"/>
                </a:rPr>
                <a:t/>
              </a:r>
              <a:br>
                <a:rPr lang="en-US" altLang="zh-CN" sz="2800" dirty="0">
                  <a:solidFill>
                    <a:schemeClr val="bg2"/>
                  </a:solidFill>
                  <a:latin typeface="+mn-lt"/>
                </a:rPr>
              </a:br>
              <a:r>
                <a:rPr lang="en-US" altLang="zh-CN" sz="2800" dirty="0" smtClean="0">
                  <a:solidFill>
                    <a:schemeClr val="bg2"/>
                  </a:solidFill>
                  <a:latin typeface="+mn-lt"/>
                </a:rPr>
                <a:t> (</a:t>
              </a:r>
              <a:r>
                <a:rPr lang="zh-CN" altLang="en-US" sz="2800" dirty="0">
                  <a:solidFill>
                    <a:srgbClr val="CC00FF"/>
                  </a:solidFill>
                  <a:effectLst>
                    <a:outerShdw blurRad="38100" dist="38100" dir="2700000" algn="tl">
                      <a:srgbClr val="000000">
                        <a:alpha val="43137"/>
                      </a:srgbClr>
                    </a:outerShdw>
                  </a:effectLst>
                  <a:latin typeface="+mn-lt"/>
                  <a:ea typeface="+mn-ea"/>
                </a:rPr>
                <a:t>执行的程序实例</a:t>
              </a:r>
              <a:r>
                <a:rPr lang="en-US" altLang="zh-CN" sz="2800" dirty="0">
                  <a:solidFill>
                    <a:schemeClr val="bg2"/>
                  </a:solidFill>
                  <a:latin typeface="+mn-lt"/>
                </a:rPr>
                <a:t>)</a:t>
              </a:r>
              <a:br>
                <a:rPr lang="en-US" altLang="zh-CN" sz="2800" dirty="0">
                  <a:solidFill>
                    <a:schemeClr val="bg2"/>
                  </a:solidFill>
                  <a:latin typeface="+mn-lt"/>
                </a:rPr>
              </a:br>
              <a:r>
                <a:rPr lang="en-US" altLang="zh-CN" sz="2800" dirty="0">
                  <a:solidFill>
                    <a:schemeClr val="bg2"/>
                  </a:solidFill>
                  <a:latin typeface="+mn-lt"/>
                </a:rPr>
                <a:t>3.The entity that can be assigned to and </a:t>
              </a:r>
              <a:r>
                <a:rPr lang="en-US" altLang="zh-CN" sz="2800" dirty="0" smtClean="0">
                  <a:solidFill>
                    <a:schemeClr val="bg2"/>
                  </a:solidFill>
                  <a:latin typeface="+mn-lt"/>
                </a:rPr>
                <a:t>executed on </a:t>
              </a:r>
              <a:r>
                <a:rPr lang="en-US" altLang="zh-CN" sz="2800" dirty="0">
                  <a:solidFill>
                    <a:schemeClr val="bg2"/>
                  </a:solidFill>
                  <a:latin typeface="+mn-lt"/>
                </a:rPr>
                <a:t>a processor</a:t>
              </a:r>
              <a:r>
                <a:rPr lang="zh-CN" altLang="en-US" sz="2800" dirty="0">
                  <a:solidFill>
                    <a:schemeClr val="bg2"/>
                  </a:solidFill>
                  <a:latin typeface="+mn-lt"/>
                </a:rPr>
                <a:t>（</a:t>
              </a:r>
              <a:r>
                <a:rPr lang="zh-CN" altLang="en-US" sz="2800" dirty="0">
                  <a:solidFill>
                    <a:srgbClr val="CC00FF"/>
                  </a:solidFill>
                  <a:effectLst>
                    <a:outerShdw blurRad="38100" dist="38100" dir="2700000" algn="tl">
                      <a:srgbClr val="000000">
                        <a:alpha val="43137"/>
                      </a:srgbClr>
                    </a:outerShdw>
                  </a:effectLst>
                  <a:latin typeface="+mn-lt"/>
                  <a:ea typeface="+mn-ea"/>
                </a:rPr>
                <a:t>可以分配给处理器并由处理器执行的一个实体。</a:t>
              </a:r>
              <a:r>
                <a:rPr lang="zh-CN" altLang="en-US" sz="2800" dirty="0">
                  <a:solidFill>
                    <a:schemeClr val="bg2"/>
                  </a:solidFill>
                  <a:latin typeface="+mn-lt"/>
                </a:rPr>
                <a:t>）</a:t>
              </a:r>
              <a:r>
                <a:rPr lang="en-US" altLang="zh-CN" sz="2800" dirty="0">
                  <a:solidFill>
                    <a:schemeClr val="bg2"/>
                  </a:solidFill>
                  <a:latin typeface="+mn-lt"/>
                </a:rPr>
                <a:t/>
              </a:r>
              <a:br>
                <a:rPr lang="en-US" altLang="zh-CN" sz="2800" dirty="0">
                  <a:solidFill>
                    <a:schemeClr val="bg2"/>
                  </a:solidFill>
                  <a:latin typeface="+mn-lt"/>
                </a:rPr>
              </a:br>
              <a:r>
                <a:rPr lang="en-US" altLang="zh-CN" sz="2800" dirty="0">
                  <a:solidFill>
                    <a:schemeClr val="bg2"/>
                  </a:solidFill>
                  <a:latin typeface="+mn-lt"/>
                </a:rPr>
                <a:t>4.A unit of activity characterized by</a:t>
              </a:r>
              <a:r>
                <a:rPr lang="zh-CN" altLang="en-US" sz="2800" dirty="0">
                  <a:solidFill>
                    <a:schemeClr val="bg2"/>
                  </a:solidFill>
                  <a:latin typeface="+mn-lt"/>
                </a:rPr>
                <a:t>：</a:t>
              </a:r>
              <a:br>
                <a:rPr lang="zh-CN" altLang="en-US" sz="2800" dirty="0">
                  <a:solidFill>
                    <a:schemeClr val="bg2"/>
                  </a:solidFill>
                  <a:latin typeface="+mn-lt"/>
                </a:rPr>
              </a:br>
              <a:r>
                <a:rPr lang="en-US" altLang="zh-CN" sz="2800" dirty="0">
                  <a:solidFill>
                    <a:schemeClr val="bg2"/>
                  </a:solidFill>
                  <a:latin typeface="+mn-lt"/>
                  <a:ea typeface="SimSun" panose="02010600030101010101" pitchFamily="2" charset="-122"/>
                </a:rPr>
                <a:t>①the execution of a sequence of instructions</a:t>
              </a:r>
              <a:br>
                <a:rPr lang="en-US" altLang="zh-CN" sz="2800" dirty="0">
                  <a:solidFill>
                    <a:schemeClr val="bg2"/>
                  </a:solidFill>
                  <a:latin typeface="+mn-lt"/>
                  <a:ea typeface="SimSun" panose="02010600030101010101" pitchFamily="2" charset="-122"/>
                </a:rPr>
              </a:br>
              <a:r>
                <a:rPr lang="en-US" altLang="zh-CN" sz="2800" dirty="0">
                  <a:solidFill>
                    <a:schemeClr val="bg2"/>
                  </a:solidFill>
                  <a:latin typeface="+mn-lt"/>
                  <a:ea typeface="SimSun" panose="02010600030101010101" pitchFamily="2" charset="-122"/>
                </a:rPr>
                <a:t>②a current state</a:t>
              </a:r>
              <a:br>
                <a:rPr lang="en-US" altLang="zh-CN" sz="2800" dirty="0">
                  <a:solidFill>
                    <a:schemeClr val="bg2"/>
                  </a:solidFill>
                  <a:latin typeface="+mn-lt"/>
                  <a:ea typeface="SimSun" panose="02010600030101010101" pitchFamily="2" charset="-122"/>
                </a:rPr>
              </a:br>
              <a:r>
                <a:rPr lang="zh-CN" altLang="en-US" sz="2800" dirty="0">
                  <a:solidFill>
                    <a:schemeClr val="bg2"/>
                  </a:solidFill>
                  <a:latin typeface="+mn-lt"/>
                  <a:ea typeface="SimSun" panose="02010600030101010101" pitchFamily="2" charset="-122"/>
                </a:rPr>
                <a:t>③</a:t>
              </a:r>
              <a:r>
                <a:rPr lang="en-US" altLang="zh-CN" sz="2800" dirty="0">
                  <a:solidFill>
                    <a:schemeClr val="bg2"/>
                  </a:solidFill>
                  <a:latin typeface="+mn-lt"/>
                  <a:ea typeface="SimSun" panose="02010600030101010101" pitchFamily="2" charset="-122"/>
                </a:rPr>
                <a:t>an associated set of system resources</a:t>
              </a:r>
              <a:r>
                <a:rPr lang="zh-CN" altLang="en-US" sz="2800" dirty="0">
                  <a:solidFill>
                    <a:schemeClr val="bg2"/>
                  </a:solidFill>
                  <a:latin typeface="+mn-lt"/>
                </a:rPr>
                <a:t/>
              </a:r>
              <a:br>
                <a:rPr lang="zh-CN" altLang="en-US" sz="2800" dirty="0">
                  <a:solidFill>
                    <a:schemeClr val="bg2"/>
                  </a:solidFill>
                  <a:latin typeface="+mn-lt"/>
                </a:rPr>
              </a:br>
              <a:r>
                <a:rPr lang="zh-CN" altLang="en-US" sz="2800" dirty="0">
                  <a:solidFill>
                    <a:srgbClr val="CC00FF"/>
                  </a:solidFill>
                  <a:effectLst>
                    <a:outerShdw blurRad="38100" dist="38100" dir="2700000" algn="tl">
                      <a:srgbClr val="000000">
                        <a:alpha val="43137"/>
                      </a:srgbClr>
                    </a:outerShdw>
                  </a:effectLst>
                  <a:latin typeface="+mn-lt"/>
                  <a:ea typeface="+mn-ea"/>
                </a:rPr>
                <a:t>由一个指令序列、一个当前状态和一组相关的系统资源所描述的活动单元。</a:t>
              </a:r>
            </a:p>
          </p:txBody>
        </p:sp>
        <p:sp>
          <p:nvSpPr>
            <p:cNvPr id="13" name="文本框 12">
              <a:extLst>
                <a:ext uri="{FF2B5EF4-FFF2-40B4-BE49-F238E27FC236}">
                  <a16:creationId xmlns:a16="http://schemas.microsoft.com/office/drawing/2014/main" id="{F49A6571-D2C5-4219-AAAF-5A2F17630BD0}"/>
                </a:ext>
              </a:extLst>
            </p:cNvPr>
            <p:cNvSpPr txBox="1"/>
            <p:nvPr/>
          </p:nvSpPr>
          <p:spPr>
            <a:xfrm>
              <a:off x="2393909" y="5812143"/>
              <a:ext cx="7776864" cy="363718"/>
            </a:xfrm>
            <a:prstGeom prst="rect">
              <a:avLst/>
            </a:prstGeom>
            <a:noFill/>
          </p:spPr>
          <p:txBody>
            <a:bodyPr wrap="square" rtlCol="0">
              <a:spAutoFit/>
            </a:bodyPr>
            <a:lstStyle/>
            <a:p>
              <a:pPr algn="ctr"/>
              <a:r>
                <a:rPr lang="en-US" altLang="zh-CN" sz="2000" dirty="0">
                  <a:solidFill>
                    <a:schemeClr val="bg2"/>
                  </a:solidFill>
                </a:rPr>
                <a:t>William Stallings </a:t>
              </a:r>
              <a:r>
                <a:rPr lang="zh-CN" altLang="zh-CN" sz="2000" dirty="0">
                  <a:solidFill>
                    <a:schemeClr val="bg2"/>
                  </a:solidFill>
                </a:rPr>
                <a:t>著</a:t>
              </a:r>
              <a:r>
                <a:rPr lang="en-US" altLang="zh-CN" sz="2000" dirty="0">
                  <a:solidFill>
                    <a:schemeClr val="bg2"/>
                  </a:solidFill>
                </a:rPr>
                <a:t>. </a:t>
              </a:r>
              <a:r>
                <a:rPr lang="zh-CN" altLang="zh-CN" sz="2000" dirty="0">
                  <a:solidFill>
                    <a:schemeClr val="bg2"/>
                  </a:solidFill>
                </a:rPr>
                <a:t>陈向群等译</a:t>
              </a:r>
              <a:r>
                <a:rPr lang="en-US" altLang="zh-CN" sz="2000" dirty="0">
                  <a:solidFill>
                    <a:schemeClr val="bg2"/>
                  </a:solidFill>
                </a:rPr>
                <a:t>. </a:t>
              </a:r>
              <a:r>
                <a:rPr lang="zh-CN" altLang="zh-CN" sz="2000" dirty="0">
                  <a:solidFill>
                    <a:schemeClr val="bg2"/>
                  </a:solidFill>
                </a:rPr>
                <a:t>操作系统：精髓与设计原理</a:t>
              </a:r>
              <a:r>
                <a:rPr lang="en-US" altLang="zh-CN" sz="2000" dirty="0">
                  <a:solidFill>
                    <a:schemeClr val="bg2"/>
                  </a:solidFill>
                </a:rPr>
                <a:t>. </a:t>
              </a:r>
              <a:endParaRPr lang="zh-CN" altLang="en-US" sz="2000" dirty="0">
                <a:solidFill>
                  <a:schemeClr val="bg2"/>
                </a:solidFill>
              </a:endParaRPr>
            </a:p>
          </p:txBody>
        </p:sp>
      </p:grpSp>
    </p:spTree>
    <p:extLst>
      <p:ext uri="{BB962C8B-B14F-4D97-AF65-F5344CB8AC3E}">
        <p14:creationId xmlns:p14="http://schemas.microsoft.com/office/powerpoint/2010/main" val="3512478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a:extLst>
              <a:ext uri="{FF2B5EF4-FFF2-40B4-BE49-F238E27FC236}">
                <a16:creationId xmlns:a16="http://schemas.microsoft.com/office/drawing/2014/main" id="{128ADB5D-FAC2-46EC-BB19-E2586B618AC1}"/>
              </a:ext>
            </a:extLst>
          </p:cNvPr>
          <p:cNvGrpSpPr/>
          <p:nvPr/>
        </p:nvGrpSpPr>
        <p:grpSpPr>
          <a:xfrm>
            <a:off x="287524" y="1412776"/>
            <a:ext cx="8568952" cy="1817921"/>
            <a:chOff x="287524" y="595813"/>
            <a:chExt cx="8568952" cy="1817921"/>
          </a:xfrm>
        </p:grpSpPr>
        <p:sp>
          <p:nvSpPr>
            <p:cNvPr id="7" name="文本框 6">
              <a:extLst>
                <a:ext uri="{FF2B5EF4-FFF2-40B4-BE49-F238E27FC236}">
                  <a16:creationId xmlns:a16="http://schemas.microsoft.com/office/drawing/2014/main" id="{0377950A-2350-457D-AC62-38541D945E29}"/>
                </a:ext>
              </a:extLst>
            </p:cNvPr>
            <p:cNvSpPr txBox="1"/>
            <p:nvPr/>
          </p:nvSpPr>
          <p:spPr>
            <a:xfrm>
              <a:off x="287524" y="595813"/>
              <a:ext cx="8568952" cy="1077218"/>
            </a:xfrm>
            <a:prstGeom prst="rect">
              <a:avLst/>
            </a:prstGeom>
            <a:solidFill>
              <a:schemeClr val="tx1">
                <a:lumMod val="85000"/>
              </a:schemeClr>
            </a:solidFill>
          </p:spPr>
          <p:txBody>
            <a:bodyPr wrap="square" rtlCol="0">
              <a:spAutoFit/>
            </a:bodyPr>
            <a:lstStyle/>
            <a:p>
              <a:pPr algn="ctr"/>
              <a:r>
                <a:rPr lang="zh-CN" altLang="en-US" dirty="0">
                  <a:solidFill>
                    <a:srgbClr val="CC00FF"/>
                  </a:solidFill>
                  <a:effectLst>
                    <a:outerShdw blurRad="38100" dist="38100" dir="2700000" algn="tl">
                      <a:srgbClr val="C0C0C0"/>
                    </a:outerShdw>
                  </a:effectLst>
                  <a:latin typeface="+mn-lt"/>
                  <a:ea typeface="+mn-ea"/>
                </a:rPr>
                <a:t>进程是一个正在执行程序的实例，</a:t>
              </a:r>
              <a:endParaRPr lang="en-US" altLang="zh-CN" dirty="0">
                <a:solidFill>
                  <a:srgbClr val="CC00FF"/>
                </a:solidFill>
                <a:effectLst>
                  <a:outerShdw blurRad="38100" dist="38100" dir="2700000" algn="tl">
                    <a:srgbClr val="C0C0C0"/>
                  </a:outerShdw>
                </a:effectLst>
                <a:latin typeface="+mn-lt"/>
                <a:ea typeface="+mn-ea"/>
              </a:endParaRPr>
            </a:p>
            <a:p>
              <a:pPr algn="ctr"/>
              <a:r>
                <a:rPr lang="zh-CN" altLang="en-US" dirty="0">
                  <a:solidFill>
                    <a:srgbClr val="CC00FF"/>
                  </a:solidFill>
                  <a:effectLst>
                    <a:outerShdw blurRad="38100" dist="38100" dir="2700000" algn="tl">
                      <a:srgbClr val="C0C0C0"/>
                    </a:outerShdw>
                  </a:effectLst>
                  <a:latin typeface="+mn-lt"/>
                  <a:ea typeface="+mn-ea"/>
                </a:rPr>
                <a:t>包括程序计数器、寄存器的和变量的当前值。</a:t>
              </a:r>
            </a:p>
          </p:txBody>
        </p:sp>
        <p:sp>
          <p:nvSpPr>
            <p:cNvPr id="8" name="文本框 7">
              <a:extLst>
                <a:ext uri="{FF2B5EF4-FFF2-40B4-BE49-F238E27FC236}">
                  <a16:creationId xmlns:a16="http://schemas.microsoft.com/office/drawing/2014/main" id="{E6B4FB3A-61D1-498C-AEA1-612E8F977685}"/>
                </a:ext>
              </a:extLst>
            </p:cNvPr>
            <p:cNvSpPr txBox="1"/>
            <p:nvPr/>
          </p:nvSpPr>
          <p:spPr>
            <a:xfrm>
              <a:off x="952500" y="2013624"/>
              <a:ext cx="7363916" cy="400110"/>
            </a:xfrm>
            <a:prstGeom prst="rect">
              <a:avLst/>
            </a:prstGeom>
            <a:noFill/>
          </p:spPr>
          <p:txBody>
            <a:bodyPr wrap="square" rtlCol="0">
              <a:spAutoFit/>
            </a:bodyPr>
            <a:lstStyle/>
            <a:p>
              <a:pPr algn="ctr" eaLnBrk="1" hangingPunct="1"/>
              <a:r>
                <a:rPr lang="en-US" altLang="zh-CN" sz="2000" dirty="0">
                  <a:solidFill>
                    <a:schemeClr val="bg2">
                      <a:lumMod val="95000"/>
                      <a:lumOff val="5000"/>
                    </a:schemeClr>
                  </a:solidFill>
                  <a:latin typeface="+mn-lt"/>
                  <a:ea typeface="+mn-ea"/>
                </a:rPr>
                <a:t>Tanenbaum A.S.</a:t>
              </a:r>
              <a:r>
                <a:rPr lang="zh-CN" altLang="en-US" sz="2000" dirty="0">
                  <a:solidFill>
                    <a:schemeClr val="bg2">
                      <a:lumMod val="95000"/>
                      <a:lumOff val="5000"/>
                    </a:schemeClr>
                  </a:solidFill>
                  <a:latin typeface="+mn-lt"/>
                  <a:ea typeface="+mn-ea"/>
                </a:rPr>
                <a:t>著  陈向群、马洪兵等译</a:t>
              </a:r>
              <a:r>
                <a:rPr lang="en-US" altLang="zh-CN" sz="2000" dirty="0">
                  <a:solidFill>
                    <a:schemeClr val="bg2">
                      <a:lumMod val="95000"/>
                      <a:lumOff val="5000"/>
                    </a:schemeClr>
                  </a:solidFill>
                  <a:latin typeface="+mn-lt"/>
                  <a:ea typeface="+mn-ea"/>
                </a:rPr>
                <a:t>. </a:t>
              </a:r>
              <a:r>
                <a:rPr lang="en-US" altLang="zh-CN" sz="2000" dirty="0" smtClean="0">
                  <a:solidFill>
                    <a:schemeClr val="bg2">
                      <a:lumMod val="95000"/>
                      <a:lumOff val="5000"/>
                    </a:schemeClr>
                  </a:solidFill>
                  <a:latin typeface="+mn-lt"/>
                  <a:ea typeface="+mn-ea"/>
                </a:rPr>
                <a:t> </a:t>
              </a:r>
              <a:r>
                <a:rPr lang="zh-CN" altLang="en-US" sz="2000" dirty="0">
                  <a:solidFill>
                    <a:schemeClr val="bg2">
                      <a:lumMod val="95000"/>
                      <a:lumOff val="5000"/>
                    </a:schemeClr>
                  </a:solidFill>
                  <a:latin typeface="+mn-lt"/>
                  <a:ea typeface="+mn-ea"/>
                </a:rPr>
                <a:t>现代</a:t>
              </a:r>
              <a:r>
                <a:rPr lang="zh-CN" altLang="en-US" sz="2000" dirty="0" smtClean="0">
                  <a:solidFill>
                    <a:schemeClr val="bg2">
                      <a:lumMod val="95000"/>
                      <a:lumOff val="5000"/>
                    </a:schemeClr>
                  </a:solidFill>
                  <a:latin typeface="+mn-lt"/>
                  <a:ea typeface="+mn-ea"/>
                </a:rPr>
                <a:t>操作系统</a:t>
              </a:r>
              <a:endParaRPr lang="zh-CN" altLang="en-US" sz="2000" dirty="0">
                <a:solidFill>
                  <a:schemeClr val="bg2">
                    <a:lumMod val="95000"/>
                    <a:lumOff val="5000"/>
                  </a:schemeClr>
                </a:solidFill>
                <a:latin typeface="+mn-lt"/>
                <a:ea typeface="+mn-ea"/>
              </a:endParaRPr>
            </a:p>
          </p:txBody>
        </p:sp>
      </p:grpSp>
      <p:grpSp>
        <p:nvGrpSpPr>
          <p:cNvPr id="13" name="组合 12">
            <a:extLst>
              <a:ext uri="{FF2B5EF4-FFF2-40B4-BE49-F238E27FC236}">
                <a16:creationId xmlns:a16="http://schemas.microsoft.com/office/drawing/2014/main" id="{AE86DE11-C97E-4CAB-9DB4-52221297CF47}"/>
              </a:ext>
            </a:extLst>
          </p:cNvPr>
          <p:cNvGrpSpPr/>
          <p:nvPr/>
        </p:nvGrpSpPr>
        <p:grpSpPr>
          <a:xfrm>
            <a:off x="287524" y="4057017"/>
            <a:ext cx="8568952" cy="1699147"/>
            <a:chOff x="287524" y="3240054"/>
            <a:chExt cx="8568952" cy="1699147"/>
          </a:xfrm>
        </p:grpSpPr>
        <p:sp>
          <p:nvSpPr>
            <p:cNvPr id="10" name="文本框 9">
              <a:extLst>
                <a:ext uri="{FF2B5EF4-FFF2-40B4-BE49-F238E27FC236}">
                  <a16:creationId xmlns:a16="http://schemas.microsoft.com/office/drawing/2014/main" id="{A5F1E7C3-4A11-4511-BAA9-1616E430AC20}"/>
                </a:ext>
              </a:extLst>
            </p:cNvPr>
            <p:cNvSpPr txBox="1"/>
            <p:nvPr/>
          </p:nvSpPr>
          <p:spPr>
            <a:xfrm>
              <a:off x="287524" y="3240054"/>
              <a:ext cx="8568952" cy="1077218"/>
            </a:xfrm>
            <a:prstGeom prst="rect">
              <a:avLst/>
            </a:prstGeom>
            <a:solidFill>
              <a:schemeClr val="tx1">
                <a:lumMod val="85000"/>
              </a:schemeClr>
            </a:solidFill>
          </p:spPr>
          <p:txBody>
            <a:bodyPr wrap="square" rtlCol="0">
              <a:spAutoFit/>
            </a:bodyPr>
            <a:lstStyle/>
            <a:p>
              <a:pPr algn="ctr"/>
              <a:r>
                <a:rPr lang="zh-CN" altLang="en-US" dirty="0">
                  <a:solidFill>
                    <a:srgbClr val="CC00FF"/>
                  </a:solidFill>
                  <a:effectLst>
                    <a:outerShdw blurRad="38100" dist="38100" dir="2700000" algn="tl">
                      <a:srgbClr val="C0C0C0"/>
                    </a:outerShdw>
                  </a:effectLst>
                  <a:latin typeface="+mn-lt"/>
                  <a:ea typeface="+mn-ea"/>
                </a:rPr>
                <a:t>进程是执行的程序，</a:t>
              </a:r>
              <a:endParaRPr lang="en-US" altLang="zh-CN" dirty="0">
                <a:solidFill>
                  <a:srgbClr val="CC00FF"/>
                </a:solidFill>
                <a:effectLst>
                  <a:outerShdw blurRad="38100" dist="38100" dir="2700000" algn="tl">
                    <a:srgbClr val="C0C0C0"/>
                  </a:outerShdw>
                </a:effectLst>
                <a:latin typeface="+mn-lt"/>
                <a:ea typeface="+mn-ea"/>
              </a:endParaRPr>
            </a:p>
            <a:p>
              <a:pPr algn="ctr"/>
              <a:r>
                <a:rPr lang="zh-CN" altLang="en-US" dirty="0">
                  <a:solidFill>
                    <a:srgbClr val="CC00FF"/>
                  </a:solidFill>
                  <a:effectLst>
                    <a:outerShdw blurRad="38100" dist="38100" dir="2700000" algn="tl">
                      <a:srgbClr val="C0C0C0"/>
                    </a:outerShdw>
                  </a:effectLst>
                  <a:latin typeface="+mn-lt"/>
                  <a:ea typeface="+mn-ea"/>
                </a:rPr>
                <a:t>包括程序计数器、寄存器、堆、栈、数据段。</a:t>
              </a:r>
            </a:p>
          </p:txBody>
        </p:sp>
        <p:sp>
          <p:nvSpPr>
            <p:cNvPr id="11" name="文本框 10">
              <a:extLst>
                <a:ext uri="{FF2B5EF4-FFF2-40B4-BE49-F238E27FC236}">
                  <a16:creationId xmlns:a16="http://schemas.microsoft.com/office/drawing/2014/main" id="{50F404AA-38DF-41F6-85DD-B2AD17CDF5A1}"/>
                </a:ext>
              </a:extLst>
            </p:cNvPr>
            <p:cNvSpPr txBox="1"/>
            <p:nvPr/>
          </p:nvSpPr>
          <p:spPr>
            <a:xfrm>
              <a:off x="952500" y="4539091"/>
              <a:ext cx="6552728" cy="400110"/>
            </a:xfrm>
            <a:prstGeom prst="rect">
              <a:avLst/>
            </a:prstGeom>
            <a:noFill/>
          </p:spPr>
          <p:txBody>
            <a:bodyPr wrap="square" rtlCol="0">
              <a:spAutoFit/>
            </a:bodyPr>
            <a:lstStyle/>
            <a:p>
              <a:pPr algn="ctr" eaLnBrk="1" hangingPunct="1"/>
              <a:r>
                <a:rPr lang="zh-CN" altLang="en-US" sz="2000" dirty="0">
                  <a:solidFill>
                    <a:schemeClr val="bg2">
                      <a:lumMod val="95000"/>
                      <a:lumOff val="5000"/>
                    </a:schemeClr>
                  </a:solidFill>
                  <a:latin typeface="+mn-lt"/>
                  <a:ea typeface="+mn-ea"/>
                </a:rPr>
                <a:t>教  材</a:t>
              </a:r>
            </a:p>
          </p:txBody>
        </p:sp>
      </p:grpSp>
      <p:sp>
        <p:nvSpPr>
          <p:cNvPr id="14" name="Rectangle 33">
            <a:extLst>
              <a:ext uri="{FF2B5EF4-FFF2-40B4-BE49-F238E27FC236}">
                <a16:creationId xmlns:a16="http://schemas.microsoft.com/office/drawing/2014/main" id="{BD29C9D5-E4BF-44E5-B21C-BEE8C2732106}"/>
              </a:ext>
            </a:extLst>
          </p:cNvPr>
          <p:cNvSpPr txBox="1">
            <a:spLocks noChangeArrowheads="1"/>
          </p:cNvSpPr>
          <p:nvPr/>
        </p:nvSpPr>
        <p:spPr bwMode="auto">
          <a:xfrm>
            <a:off x="854069" y="-76627"/>
            <a:ext cx="7772400" cy="8610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2pPr>
            <a:lvl3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3pPr>
            <a:lvl4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4pPr>
            <a:lvl5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5pPr>
            <a:lvl6pPr marL="4572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6pPr>
            <a:lvl7pPr marL="9144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7pPr>
            <a:lvl8pPr marL="13716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8pPr>
            <a:lvl9pPr marL="18288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9pPr>
          </a:lstStyle>
          <a:p>
            <a:pPr marL="0" lvl="1" indent="-274638" algn="ctr" eaLnBrk="1" hangingPunct="1">
              <a:lnSpc>
                <a:spcPct val="140000"/>
              </a:lnSpc>
              <a:defRPr/>
            </a:pPr>
            <a:r>
              <a:rPr lang="zh-CN" altLang="en-US" sz="4000" dirty="0">
                <a:solidFill>
                  <a:srgbClr val="006699"/>
                </a:solidFill>
                <a:effectLst>
                  <a:outerShdw blurRad="38100" dist="38100" dir="2700000" algn="tl">
                    <a:srgbClr val="000000">
                      <a:alpha val="43137"/>
                    </a:srgbClr>
                  </a:outerShdw>
                </a:effectLst>
                <a:latin typeface="+mj-lt"/>
                <a:ea typeface="MS PGothic" pitchFamily="34" charset="-128"/>
                <a:cs typeface="+mj-cs"/>
                <a:sym typeface="Symbol" panose="05050102010706020507" pitchFamily="18" charset="2"/>
              </a:rPr>
              <a:t>进程的定义（</a:t>
            </a:r>
            <a:r>
              <a:rPr lang="en-US" altLang="zh-CN" sz="4000" dirty="0">
                <a:solidFill>
                  <a:srgbClr val="006699"/>
                </a:solidFill>
                <a:effectLst>
                  <a:outerShdw blurRad="38100" dist="38100" dir="2700000" algn="tl">
                    <a:srgbClr val="000000">
                      <a:alpha val="43137"/>
                    </a:srgbClr>
                  </a:outerShdw>
                </a:effectLst>
                <a:latin typeface="+mj-lt"/>
                <a:ea typeface="MS PGothic" pitchFamily="34" charset="-128"/>
                <a:cs typeface="+mj-cs"/>
                <a:sym typeface="Symbol" panose="05050102010706020507" pitchFamily="18" charset="2"/>
              </a:rPr>
              <a:t>2</a:t>
            </a:r>
            <a:r>
              <a:rPr lang="zh-CN" altLang="en-US" sz="4000" dirty="0">
                <a:solidFill>
                  <a:srgbClr val="006699"/>
                </a:solidFill>
                <a:effectLst>
                  <a:outerShdw blurRad="38100" dist="38100" dir="2700000" algn="tl">
                    <a:srgbClr val="000000">
                      <a:alpha val="43137"/>
                    </a:srgbClr>
                  </a:outerShdw>
                </a:effectLst>
                <a:latin typeface="+mj-lt"/>
                <a:ea typeface="MS PGothic" pitchFamily="34" charset="-128"/>
                <a:cs typeface="+mj-cs"/>
                <a:sym typeface="Symbol" panose="05050102010706020507" pitchFamily="18" charset="2"/>
              </a:rPr>
              <a:t>）</a:t>
            </a:r>
            <a:endParaRPr lang="en-US" altLang="zh-CN" sz="4000" dirty="0">
              <a:solidFill>
                <a:srgbClr val="006699"/>
              </a:solidFill>
              <a:effectLst>
                <a:outerShdw blurRad="38100" dist="38100" dir="2700000" algn="tl">
                  <a:srgbClr val="000000">
                    <a:alpha val="43137"/>
                  </a:srgbClr>
                </a:outerShdw>
              </a:effectLst>
              <a:latin typeface="+mj-lt"/>
              <a:ea typeface="MS PGothic" pitchFamily="34" charset="-128"/>
              <a:cs typeface="+mj-cs"/>
              <a:sym typeface="Symbol" panose="05050102010706020507" pitchFamily="18" charset="2"/>
            </a:endParaRPr>
          </a:p>
        </p:txBody>
      </p:sp>
      <p:sp>
        <p:nvSpPr>
          <p:cNvPr id="15"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77000"/>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3092892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fade">
                                      <p:cBhvr>
                                        <p:cTn id="14" dur="1000"/>
                                        <p:tgtEl>
                                          <p:spTgt spid="13"/>
                                        </p:tgtEl>
                                      </p:cBhvr>
                                    </p:animEffect>
                                    <p:anim calcmode="lin" valueType="num">
                                      <p:cBhvr>
                                        <p:cTn id="15" dur="1000" fill="hold"/>
                                        <p:tgtEl>
                                          <p:spTgt spid="13"/>
                                        </p:tgtEl>
                                        <p:attrNameLst>
                                          <p:attrName>ppt_x</p:attrName>
                                        </p:attrNameLst>
                                      </p:cBhvr>
                                      <p:tavLst>
                                        <p:tav tm="0">
                                          <p:val>
                                            <p:strVal val="#ppt_x"/>
                                          </p:val>
                                        </p:tav>
                                        <p:tav tm="100000">
                                          <p:val>
                                            <p:strVal val="#ppt_x"/>
                                          </p:val>
                                        </p:tav>
                                      </p:tavLst>
                                    </p:anim>
                                    <p:anim calcmode="lin" valueType="num">
                                      <p:cBhvr>
                                        <p:cTn id="16" dur="1000" fill="hold"/>
                                        <p:tgtEl>
                                          <p:spTgt spid="13"/>
                                        </p:tgtEl>
                                        <p:attrNameLst>
                                          <p:attrName>ppt_y</p:attrName>
                                        </p:attrNameLst>
                                      </p:cBhvr>
                                      <p:tavLst>
                                        <p:tav tm="0">
                                          <p:val>
                                            <p:strVal val="#ppt_y+.1"/>
                                          </p:val>
                                        </p:tav>
                                        <p:tav tm="100000">
                                          <p:val>
                                            <p:strVal val="#ppt_y"/>
                                          </p:val>
                                        </p:tav>
                                      </p:tavLst>
                                    </p:anim>
                                  </p:childTnLst>
                                </p:cTn>
                              </p:par>
                            </p:childTnLst>
                          </p:cTn>
                        </p:par>
                        <p:par>
                          <p:cTn id="17" fill="hold">
                            <p:stCondLst>
                              <p:cond delay="1000"/>
                            </p:stCondLst>
                            <p:childTnLst>
                              <p:par>
                                <p:cTn id="18" presetID="2" presetClass="entr" presetSubtype="6" fill="hold" grpId="0" nodeType="afterEffect">
                                  <p:stCondLst>
                                    <p:cond delay="0"/>
                                  </p:stCondLst>
                                  <p:childTnLst>
                                    <p:set>
                                      <p:cBhvr>
                                        <p:cTn id="19" dur="1" fill="hold">
                                          <p:stCondLst>
                                            <p:cond delay="0"/>
                                          </p:stCondLst>
                                        </p:cTn>
                                        <p:tgtEl>
                                          <p:spTgt spid="15"/>
                                        </p:tgtEl>
                                        <p:attrNameLst>
                                          <p:attrName>style.visibility</p:attrName>
                                        </p:attrNameLst>
                                      </p:cBhvr>
                                      <p:to>
                                        <p:strVal val="visible"/>
                                      </p:to>
                                    </p:set>
                                    <p:anim calcmode="lin" valueType="num">
                                      <p:cBhvr additive="base">
                                        <p:cTn id="20" dur="500" fill="hold"/>
                                        <p:tgtEl>
                                          <p:spTgt spid="15"/>
                                        </p:tgtEl>
                                        <p:attrNameLst>
                                          <p:attrName>ppt_x</p:attrName>
                                        </p:attrNameLst>
                                      </p:cBhvr>
                                      <p:tavLst>
                                        <p:tav tm="0">
                                          <p:val>
                                            <p:strVal val="1+#ppt_w/2"/>
                                          </p:val>
                                        </p:tav>
                                        <p:tav tm="100000">
                                          <p:val>
                                            <p:strVal val="#ppt_x"/>
                                          </p:val>
                                        </p:tav>
                                      </p:tavLst>
                                    </p:anim>
                                    <p:anim calcmode="lin" valueType="num">
                                      <p:cBhvr additive="base">
                                        <p:cTn id="21"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33">
            <a:extLst>
              <a:ext uri="{FF2B5EF4-FFF2-40B4-BE49-F238E27FC236}">
                <a16:creationId xmlns:a16="http://schemas.microsoft.com/office/drawing/2014/main" id="{7DFDA28F-1A29-4B79-9029-A99972BBCDC8}"/>
              </a:ext>
            </a:extLst>
          </p:cNvPr>
          <p:cNvSpPr txBox="1">
            <a:spLocks noChangeArrowheads="1"/>
          </p:cNvSpPr>
          <p:nvPr/>
        </p:nvSpPr>
        <p:spPr bwMode="auto">
          <a:xfrm>
            <a:off x="854069" y="-76627"/>
            <a:ext cx="7772400" cy="8610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2pPr>
            <a:lvl3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3pPr>
            <a:lvl4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4pPr>
            <a:lvl5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5pPr>
            <a:lvl6pPr marL="4572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6pPr>
            <a:lvl7pPr marL="9144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7pPr>
            <a:lvl8pPr marL="13716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8pPr>
            <a:lvl9pPr marL="18288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9pPr>
          </a:lstStyle>
          <a:p>
            <a:pPr marL="0" lvl="1" indent="-274638" algn="ctr" eaLnBrk="1" hangingPunct="1">
              <a:lnSpc>
                <a:spcPct val="140000"/>
              </a:lnSpc>
              <a:defRPr/>
            </a:pPr>
            <a:r>
              <a:rPr lang="zh-CN" altLang="en-US" sz="4000" dirty="0">
                <a:solidFill>
                  <a:srgbClr val="006699"/>
                </a:solidFill>
                <a:effectLst>
                  <a:outerShdw blurRad="38100" dist="38100" dir="2700000" algn="tl">
                    <a:srgbClr val="000000">
                      <a:alpha val="43137"/>
                    </a:srgbClr>
                  </a:outerShdw>
                </a:effectLst>
                <a:latin typeface="+mj-lt"/>
                <a:ea typeface="MS PGothic" pitchFamily="34" charset="-128"/>
                <a:cs typeface="+mj-cs"/>
                <a:sym typeface="Symbol" panose="05050102010706020507" pitchFamily="18" charset="2"/>
              </a:rPr>
              <a:t>进程的定义（</a:t>
            </a:r>
            <a:r>
              <a:rPr lang="en-US" altLang="zh-CN" sz="4000" dirty="0">
                <a:solidFill>
                  <a:srgbClr val="006699"/>
                </a:solidFill>
                <a:effectLst>
                  <a:outerShdw blurRad="38100" dist="38100" dir="2700000" algn="tl">
                    <a:srgbClr val="000000">
                      <a:alpha val="43137"/>
                    </a:srgbClr>
                  </a:outerShdw>
                </a:effectLst>
                <a:latin typeface="+mj-lt"/>
                <a:ea typeface="MS PGothic" pitchFamily="34" charset="-128"/>
                <a:cs typeface="+mj-cs"/>
                <a:sym typeface="Symbol" panose="05050102010706020507" pitchFamily="18" charset="2"/>
              </a:rPr>
              <a:t>3</a:t>
            </a:r>
            <a:r>
              <a:rPr lang="zh-CN" altLang="en-US" sz="4000" dirty="0">
                <a:solidFill>
                  <a:srgbClr val="006699"/>
                </a:solidFill>
                <a:effectLst>
                  <a:outerShdw blurRad="38100" dist="38100" dir="2700000" algn="tl">
                    <a:srgbClr val="000000">
                      <a:alpha val="43137"/>
                    </a:srgbClr>
                  </a:outerShdw>
                </a:effectLst>
                <a:latin typeface="+mj-lt"/>
                <a:ea typeface="MS PGothic" pitchFamily="34" charset="-128"/>
                <a:cs typeface="+mj-cs"/>
                <a:sym typeface="Symbol" panose="05050102010706020507" pitchFamily="18" charset="2"/>
              </a:rPr>
              <a:t>）</a:t>
            </a:r>
            <a:r>
              <a:rPr lang="en-US" altLang="zh-CN" sz="4000" dirty="0">
                <a:solidFill>
                  <a:srgbClr val="006699"/>
                </a:solidFill>
                <a:effectLst>
                  <a:outerShdw blurRad="38100" dist="38100" dir="2700000" algn="tl">
                    <a:srgbClr val="000000">
                      <a:alpha val="43137"/>
                    </a:srgbClr>
                  </a:outerShdw>
                </a:effectLst>
                <a:latin typeface="+mj-lt"/>
                <a:ea typeface="MS PGothic" pitchFamily="34" charset="-128"/>
                <a:cs typeface="+mj-cs"/>
                <a:sym typeface="Symbol" panose="05050102010706020507" pitchFamily="18" charset="2"/>
              </a:rPr>
              <a:t>--</a:t>
            </a:r>
            <a:r>
              <a:rPr lang="zh-CN" altLang="en-US" sz="4000" dirty="0">
                <a:solidFill>
                  <a:srgbClr val="006699"/>
                </a:solidFill>
                <a:effectLst>
                  <a:outerShdw blurRad="38100" dist="38100" dir="2700000" algn="tl">
                    <a:srgbClr val="000000">
                      <a:alpha val="43137"/>
                    </a:srgbClr>
                  </a:outerShdw>
                </a:effectLst>
                <a:latin typeface="+mj-lt"/>
                <a:ea typeface="MS PGothic" pitchFamily="34" charset="-128"/>
                <a:cs typeface="+mj-cs"/>
              </a:rPr>
              <a:t>描述性</a:t>
            </a:r>
            <a:endParaRPr lang="en-US" altLang="zh-CN" sz="4000" dirty="0">
              <a:solidFill>
                <a:srgbClr val="006699"/>
              </a:solidFill>
              <a:effectLst>
                <a:outerShdw blurRad="38100" dist="38100" dir="2700000" algn="tl">
                  <a:srgbClr val="000000">
                    <a:alpha val="43137"/>
                  </a:srgbClr>
                </a:outerShdw>
              </a:effectLst>
              <a:latin typeface="+mj-lt"/>
              <a:ea typeface="MS PGothic" pitchFamily="34" charset="-128"/>
              <a:cs typeface="+mj-cs"/>
              <a:sym typeface="Symbol" panose="05050102010706020507" pitchFamily="18" charset="2"/>
            </a:endParaRPr>
          </a:p>
        </p:txBody>
      </p:sp>
      <p:sp>
        <p:nvSpPr>
          <p:cNvPr id="8" name="Text Box 6">
            <a:extLst>
              <a:ext uri="{FF2B5EF4-FFF2-40B4-BE49-F238E27FC236}">
                <a16:creationId xmlns:a16="http://schemas.microsoft.com/office/drawing/2014/main" id="{3CBF8CC2-E96D-41B1-8D3A-248C19779143}"/>
              </a:ext>
            </a:extLst>
          </p:cNvPr>
          <p:cNvSpPr txBox="1">
            <a:spLocks noChangeArrowheads="1"/>
          </p:cNvSpPr>
          <p:nvPr/>
        </p:nvSpPr>
        <p:spPr bwMode="auto">
          <a:xfrm>
            <a:off x="0" y="1628800"/>
            <a:ext cx="9144000" cy="1766637"/>
          </a:xfrm>
          <a:prstGeom prst="rect">
            <a:avLst/>
          </a:prstGeom>
          <a:solidFill>
            <a:srgbClr val="FFFF00"/>
          </a:solidFill>
          <a:ln w="57150" cap="sq">
            <a:noFill/>
            <a:miter lim="800000"/>
            <a:headEnd type="none" w="sm" len="sm"/>
            <a:tailEnd type="none" w="sm" len="sm"/>
          </a:ln>
          <a:effectLst/>
        </p:spPr>
        <p:txBody>
          <a:bodyPr wrap="square">
            <a:spAutoFit/>
          </a:bodyPr>
          <a:lstStyle/>
          <a:p>
            <a:pPr lvl="1" algn="ctr" eaLnBrk="1" hangingPunct="1">
              <a:spcBef>
                <a:spcPct val="20000"/>
              </a:spcBef>
              <a:defRPr/>
            </a:pPr>
            <a:r>
              <a:rPr lang="zh-CN" altLang="en-US" dirty="0" smtClean="0">
                <a:solidFill>
                  <a:schemeClr val="bg2"/>
                </a:solidFill>
                <a:effectLst>
                  <a:outerShdw blurRad="38100" dist="38100" dir="2700000" algn="tl">
                    <a:srgbClr val="000000"/>
                  </a:outerShdw>
                </a:effectLst>
                <a:latin typeface="+mn-ea"/>
                <a:ea typeface="+mn-ea"/>
              </a:rPr>
              <a:t>程序</a:t>
            </a:r>
            <a:r>
              <a:rPr lang="zh-CN" altLang="en-US" dirty="0">
                <a:solidFill>
                  <a:schemeClr val="bg2"/>
                </a:solidFill>
                <a:effectLst>
                  <a:outerShdw blurRad="38100" dist="38100" dir="2700000" algn="tl">
                    <a:srgbClr val="000000"/>
                  </a:outerShdw>
                </a:effectLst>
                <a:latin typeface="+mn-ea"/>
                <a:ea typeface="+mn-ea"/>
              </a:rPr>
              <a:t>并发</a:t>
            </a:r>
            <a:r>
              <a:rPr lang="zh-CN" altLang="en-US" dirty="0" smtClean="0">
                <a:solidFill>
                  <a:schemeClr val="bg2"/>
                </a:solidFill>
                <a:effectLst>
                  <a:outerShdw blurRad="38100" dist="38100" dir="2700000" algn="tl">
                    <a:srgbClr val="000000"/>
                  </a:outerShdw>
                </a:effectLst>
                <a:latin typeface="+mn-ea"/>
                <a:ea typeface="+mn-ea"/>
              </a:rPr>
              <a:t>执行</a:t>
            </a:r>
            <a:r>
              <a:rPr lang="zh-CN" altLang="en-US" sz="3200" b="1" dirty="0" smtClean="0">
                <a:solidFill>
                  <a:schemeClr val="bg2"/>
                </a:solidFill>
                <a:effectLst>
                  <a:outerShdw blurRad="38100" dist="38100" dir="2700000" algn="tl">
                    <a:srgbClr val="000000"/>
                  </a:outerShdw>
                </a:effectLst>
                <a:latin typeface="+mn-ea"/>
                <a:ea typeface="+mn-ea"/>
              </a:rPr>
              <a:t>过程</a:t>
            </a:r>
            <a:r>
              <a:rPr lang="zh-CN" altLang="en-US" sz="3200" b="1" dirty="0">
                <a:solidFill>
                  <a:schemeClr val="bg2"/>
                </a:solidFill>
                <a:effectLst>
                  <a:outerShdw blurRad="38100" dist="38100" dir="2700000" algn="tl">
                    <a:srgbClr val="000000"/>
                  </a:outerShdw>
                </a:effectLst>
                <a:latin typeface="+mn-ea"/>
                <a:ea typeface="+mn-ea"/>
              </a:rPr>
              <a:t>中</a:t>
            </a:r>
          </a:p>
          <a:p>
            <a:pPr lvl="1" algn="ctr" eaLnBrk="1" hangingPunct="1">
              <a:spcBef>
                <a:spcPct val="20000"/>
              </a:spcBef>
              <a:defRPr/>
            </a:pPr>
            <a:r>
              <a:rPr lang="zh-CN" altLang="en-US" sz="3200" b="1" dirty="0">
                <a:solidFill>
                  <a:schemeClr val="bg2"/>
                </a:solidFill>
                <a:effectLst>
                  <a:outerShdw blurRad="38100" dist="38100" dir="2700000" algn="tl">
                    <a:srgbClr val="000000"/>
                  </a:outerShdw>
                </a:effectLst>
                <a:latin typeface="+mn-ea"/>
                <a:ea typeface="+mn-ea"/>
              </a:rPr>
              <a:t>分配和管理资源的</a:t>
            </a:r>
            <a:r>
              <a:rPr lang="zh-CN" altLang="en-US" sz="3200" b="1" dirty="0" smtClean="0">
                <a:solidFill>
                  <a:schemeClr val="bg2"/>
                </a:solidFill>
                <a:effectLst>
                  <a:outerShdw blurRad="38100" dist="38100" dir="2700000" algn="tl">
                    <a:srgbClr val="000000"/>
                  </a:outerShdw>
                </a:effectLst>
                <a:latin typeface="+mn-ea"/>
                <a:ea typeface="+mn-ea"/>
              </a:rPr>
              <a:t>基本单位，</a:t>
            </a:r>
            <a:endParaRPr lang="en-US" altLang="zh-CN" sz="3200" b="1" dirty="0" smtClean="0">
              <a:solidFill>
                <a:schemeClr val="bg2"/>
              </a:solidFill>
              <a:effectLst>
                <a:outerShdw blurRad="38100" dist="38100" dir="2700000" algn="tl">
                  <a:srgbClr val="000000"/>
                </a:outerShdw>
              </a:effectLst>
              <a:latin typeface="+mn-ea"/>
              <a:ea typeface="+mn-ea"/>
            </a:endParaRPr>
          </a:p>
          <a:p>
            <a:pPr lvl="1" algn="ctr" eaLnBrk="1" hangingPunct="1">
              <a:spcBef>
                <a:spcPct val="20000"/>
              </a:spcBef>
              <a:defRPr/>
            </a:pPr>
            <a:r>
              <a:rPr lang="zh-CN" altLang="en-US" dirty="0">
                <a:solidFill>
                  <a:schemeClr val="bg2"/>
                </a:solidFill>
                <a:effectLst>
                  <a:outerShdw blurRad="38100" dist="38100" dir="2700000" algn="tl">
                    <a:srgbClr val="000000"/>
                  </a:outerShdw>
                </a:effectLst>
                <a:latin typeface="+mn-ea"/>
                <a:ea typeface="+mn-ea"/>
              </a:rPr>
              <a:t>包括程序计数器、寄存器、堆、栈、</a:t>
            </a:r>
            <a:r>
              <a:rPr lang="zh-CN" altLang="en-US" dirty="0" smtClean="0">
                <a:solidFill>
                  <a:schemeClr val="bg2"/>
                </a:solidFill>
                <a:effectLst>
                  <a:outerShdw blurRad="38100" dist="38100" dir="2700000" algn="tl">
                    <a:srgbClr val="000000"/>
                  </a:outerShdw>
                </a:effectLst>
                <a:latin typeface="+mn-ea"/>
                <a:ea typeface="+mn-ea"/>
              </a:rPr>
              <a:t>数据段等。</a:t>
            </a:r>
            <a:endParaRPr lang="zh-CN" altLang="en-US" sz="3200" b="1" dirty="0">
              <a:solidFill>
                <a:schemeClr val="bg2"/>
              </a:solidFill>
              <a:effectLst>
                <a:outerShdw blurRad="38100" dist="38100" dir="2700000" algn="tl">
                  <a:srgbClr val="000000"/>
                </a:outerShdw>
              </a:effectLst>
              <a:latin typeface="+mn-ea"/>
              <a:ea typeface="+mn-ea"/>
            </a:endParaRPr>
          </a:p>
        </p:txBody>
      </p:sp>
      <p:sp>
        <p:nvSpPr>
          <p:cNvPr id="4"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77000"/>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7834392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par>
                          <p:cTn id="8" fill="hold">
                            <p:stCondLst>
                              <p:cond delay="500"/>
                            </p:stCondLst>
                            <p:childTnLst>
                              <p:par>
                                <p:cTn id="9" presetID="2" presetClass="entr" presetSubtype="6"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1+#ppt_w/2"/>
                                          </p:val>
                                        </p:tav>
                                        <p:tav tm="100000">
                                          <p:val>
                                            <p:strVal val="#ppt_x"/>
                                          </p:val>
                                        </p:tav>
                                      </p:tavLst>
                                    </p:anim>
                                    <p:anim calcmode="lin" valueType="num">
                                      <p:cBhvr additive="base">
                                        <p:cTn id="12"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4"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BA33AA0-43BB-4EE3-BFCB-48866A1C306D}"/>
              </a:ext>
            </a:extLst>
          </p:cNvPr>
          <p:cNvSpPr txBox="1">
            <a:spLocks noChangeArrowheads="1"/>
          </p:cNvSpPr>
          <p:nvPr/>
        </p:nvSpPr>
        <p:spPr>
          <a:xfrm>
            <a:off x="0" y="836613"/>
            <a:ext cx="9144000" cy="5688012"/>
          </a:xfrm>
          <a:prstGeom prst="rect">
            <a:avLst/>
          </a:prstGeom>
        </p:spPr>
        <p:txBody>
          <a:bodyPr/>
          <a:lstStyle>
            <a:lvl1pPr marL="342900" indent="-342900" algn="l" rtl="0" eaLnBrk="0" fontAlgn="base" hangingPunct="0">
              <a:spcBef>
                <a:spcPct val="20000"/>
              </a:spcBef>
              <a:spcAft>
                <a:spcPct val="0"/>
              </a:spcAft>
              <a:buClr>
                <a:schemeClr val="tx2"/>
              </a:buClr>
              <a:buSzPct val="75000"/>
              <a:buFont typeface="Monotype Sorts" pitchFamily="2" charset="2"/>
              <a:buChar char="n"/>
              <a:defRPr kumimoji="1" sz="3200">
                <a:solidFill>
                  <a:schemeClr val="tx1"/>
                </a:solidFill>
                <a:effectLst>
                  <a:outerShdw blurRad="38100" dist="38100" dir="2700000" algn="tl">
                    <a:srgbClr val="000000"/>
                  </a:outerShdw>
                </a:effectLst>
                <a:latin typeface="+mn-lt"/>
                <a:ea typeface="+mn-ea"/>
                <a:cs typeface="+mn-cs"/>
              </a:defRPr>
            </a:lvl1pPr>
            <a:lvl2pPr marL="742950" indent="-285750" algn="l" rtl="0" eaLnBrk="0" fontAlgn="base" hangingPunct="0">
              <a:spcBef>
                <a:spcPct val="20000"/>
              </a:spcBef>
              <a:spcAft>
                <a:spcPct val="0"/>
              </a:spcAft>
              <a:buClr>
                <a:schemeClr val="folHlink"/>
              </a:buClr>
              <a:buSzPct val="75000"/>
              <a:buFont typeface="Monotype Sorts" pitchFamily="2" charset="2"/>
              <a:buChar char="u"/>
              <a:defRPr kumimoji="1" sz="2800">
                <a:solidFill>
                  <a:schemeClr val="tx1"/>
                </a:solidFill>
                <a:effectLst>
                  <a:outerShdw blurRad="38100" dist="38100" dir="2700000" algn="tl">
                    <a:srgbClr val="000000"/>
                  </a:outerShdw>
                </a:effectLst>
                <a:latin typeface="+mn-lt"/>
                <a:ea typeface="+mn-ea"/>
              </a:defRPr>
            </a:lvl2pPr>
            <a:lvl3pPr marL="1143000" indent="-228600" algn="l" rtl="0" eaLnBrk="0" fontAlgn="base" hangingPunct="0">
              <a:spcBef>
                <a:spcPct val="20000"/>
              </a:spcBef>
              <a:spcAft>
                <a:spcPct val="0"/>
              </a:spcAft>
              <a:buClr>
                <a:schemeClr val="tx2"/>
              </a:buClr>
              <a:buSzPct val="65000"/>
              <a:buFont typeface="Monotype Sorts" pitchFamily="2" charset="2"/>
              <a:buChar char="F"/>
              <a:defRPr kumimoji="1" sz="2400">
                <a:solidFill>
                  <a:schemeClr val="tx1"/>
                </a:solidFill>
                <a:effectLst>
                  <a:outerShdw blurRad="38100" dist="38100" dir="2700000" algn="tl">
                    <a:srgbClr val="000000"/>
                  </a:outerShdw>
                </a:effectLst>
                <a:latin typeface="+mn-lt"/>
                <a:ea typeface="+mn-ea"/>
              </a:defRPr>
            </a:lvl3pPr>
            <a:lvl4pPr marL="16002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4pPr>
            <a:lvl5pPr marL="20574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5pPr>
            <a:lvl6pPr marL="25146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6pPr>
            <a:lvl7pPr marL="29718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7pPr>
            <a:lvl8pPr marL="34290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8pPr>
            <a:lvl9pPr marL="38862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9pPr>
          </a:lstStyle>
          <a:p>
            <a:pPr marL="355600" lvl="2" indent="-355600" defTabSz="355600">
              <a:lnSpc>
                <a:spcPct val="90000"/>
              </a:lnSpc>
              <a:spcBef>
                <a:spcPct val="0"/>
              </a:spcBef>
              <a:buClr>
                <a:schemeClr val="bg1"/>
              </a:buClr>
              <a:buSzPct val="80000"/>
              <a:buFont typeface="Wingdings" panose="05000000000000000000" pitchFamily="2" charset="2"/>
              <a:buChar char="n"/>
              <a:defRPr/>
            </a:pPr>
            <a:r>
              <a:rPr lang="zh-CN" altLang="en-US" sz="3200" dirty="0">
                <a:solidFill>
                  <a:schemeClr val="bg1">
                    <a:lumMod val="75000"/>
                  </a:schemeClr>
                </a:solidFill>
                <a:effectLst>
                  <a:outerShdw blurRad="38100" dist="38100" dir="2700000" algn="tl">
                    <a:srgbClr val="000000">
                      <a:alpha val="43137"/>
                    </a:srgbClr>
                  </a:outerShdw>
                </a:effectLst>
                <a:latin typeface="+mj-lt"/>
                <a:ea typeface="楷体" panose="02010609060101010101" pitchFamily="49" charset="-122"/>
              </a:rPr>
              <a:t>结构特征</a:t>
            </a:r>
          </a:p>
          <a:p>
            <a:pPr lvl="1" eaLnBrk="1" hangingPunct="1">
              <a:lnSpc>
                <a:spcPct val="120000"/>
              </a:lnSpc>
              <a:spcBef>
                <a:spcPts val="0"/>
              </a:spcBef>
              <a:buClrTx/>
              <a:buSzPct val="70000"/>
              <a:buFont typeface="Wingdings" panose="05000000000000000000" pitchFamily="2" charset="2"/>
              <a:buChar char="n"/>
              <a:defRPr/>
            </a:pPr>
            <a:r>
              <a:rPr lang="zh-CN" altLang="en-US" kern="0" dirty="0">
                <a:solidFill>
                  <a:schemeClr val="bg2"/>
                </a:solidFill>
                <a:effectLst/>
                <a:latin typeface="华文楷体" panose="02010600040101010101" pitchFamily="2" charset="-122"/>
                <a:ea typeface="华文楷体" panose="02010600040101010101" pitchFamily="2" charset="-122"/>
              </a:rPr>
              <a:t>进程：由程序段、数据段及进程控制块构成。</a:t>
            </a:r>
          </a:p>
          <a:p>
            <a:pPr marL="355600" lvl="2" indent="-355600" defTabSz="355600">
              <a:lnSpc>
                <a:spcPct val="90000"/>
              </a:lnSpc>
              <a:spcBef>
                <a:spcPct val="0"/>
              </a:spcBef>
              <a:buClr>
                <a:schemeClr val="bg1"/>
              </a:buClr>
              <a:buSzPct val="80000"/>
              <a:buFont typeface="Wingdings" panose="05000000000000000000" pitchFamily="2" charset="2"/>
              <a:buChar char="n"/>
              <a:defRPr/>
            </a:pPr>
            <a:r>
              <a:rPr lang="zh-CN" altLang="en-US" sz="3200" dirty="0">
                <a:solidFill>
                  <a:schemeClr val="bg1">
                    <a:lumMod val="75000"/>
                  </a:schemeClr>
                </a:solidFill>
                <a:effectLst>
                  <a:outerShdw blurRad="38100" dist="38100" dir="2700000" algn="tl">
                    <a:srgbClr val="000000">
                      <a:alpha val="43137"/>
                    </a:srgbClr>
                  </a:outerShdw>
                </a:effectLst>
                <a:latin typeface="+mj-lt"/>
                <a:ea typeface="楷体" panose="02010609060101010101" pitchFamily="49" charset="-122"/>
              </a:rPr>
              <a:t>动态性</a:t>
            </a:r>
          </a:p>
          <a:p>
            <a:pPr lvl="1" eaLnBrk="1" hangingPunct="1">
              <a:lnSpc>
                <a:spcPct val="90000"/>
              </a:lnSpc>
              <a:buClr>
                <a:schemeClr val="bg2"/>
              </a:buClr>
              <a:buSzPct val="70000"/>
              <a:buFont typeface="Wingdings" panose="05000000000000000000" pitchFamily="2" charset="2"/>
              <a:buChar char="n"/>
              <a:defRPr/>
            </a:pPr>
            <a:r>
              <a:rPr lang="zh-CN" altLang="en-US" kern="0" dirty="0">
                <a:solidFill>
                  <a:schemeClr val="bg2"/>
                </a:solidFill>
                <a:effectLst/>
                <a:latin typeface="华文楷体" panose="02010600040101010101" pitchFamily="2" charset="-122"/>
                <a:ea typeface="华文楷体" panose="02010600040101010101" pitchFamily="2" charset="-122"/>
              </a:rPr>
              <a:t>由“创建”而产生，由“调度”而执行；由得不到资源而阻塞；由“撤消”而消亡。</a:t>
            </a:r>
          </a:p>
          <a:p>
            <a:pPr marL="355600" lvl="2" indent="-355600" defTabSz="355600">
              <a:lnSpc>
                <a:spcPct val="90000"/>
              </a:lnSpc>
              <a:spcBef>
                <a:spcPct val="0"/>
              </a:spcBef>
              <a:buClr>
                <a:schemeClr val="bg1"/>
              </a:buClr>
              <a:buSzPct val="80000"/>
              <a:buFont typeface="Wingdings" panose="05000000000000000000" pitchFamily="2" charset="2"/>
              <a:buChar char="n"/>
              <a:defRPr/>
            </a:pPr>
            <a:r>
              <a:rPr lang="zh-CN" altLang="en-US" sz="3200" dirty="0">
                <a:solidFill>
                  <a:schemeClr val="bg1">
                    <a:lumMod val="75000"/>
                  </a:schemeClr>
                </a:solidFill>
                <a:effectLst>
                  <a:outerShdw blurRad="38100" dist="38100" dir="2700000" algn="tl">
                    <a:srgbClr val="000000">
                      <a:alpha val="43137"/>
                    </a:srgbClr>
                  </a:outerShdw>
                </a:effectLst>
                <a:latin typeface="+mj-lt"/>
                <a:ea typeface="楷体" panose="02010609060101010101" pitchFamily="49" charset="-122"/>
              </a:rPr>
              <a:t>并发性</a:t>
            </a:r>
          </a:p>
          <a:p>
            <a:pPr lvl="1" eaLnBrk="1" hangingPunct="1">
              <a:lnSpc>
                <a:spcPct val="90000"/>
              </a:lnSpc>
              <a:buClr>
                <a:schemeClr val="bg2"/>
              </a:buClr>
              <a:buSzPct val="70000"/>
              <a:buFont typeface="Wingdings" panose="05000000000000000000" pitchFamily="2" charset="2"/>
              <a:buChar char="n"/>
              <a:defRPr/>
            </a:pPr>
            <a:r>
              <a:rPr lang="zh-CN" altLang="en-US" kern="0" dirty="0">
                <a:solidFill>
                  <a:schemeClr val="bg2"/>
                </a:solidFill>
                <a:effectLst/>
                <a:latin typeface="华文楷体" panose="02010600040101010101" pitchFamily="2" charset="-122"/>
                <a:ea typeface="华文楷体" panose="02010600040101010101" pitchFamily="2" charset="-122"/>
              </a:rPr>
              <a:t>多个进程可同存于内存中，在一段时间内同时运行。</a:t>
            </a:r>
          </a:p>
          <a:p>
            <a:pPr marL="355600" lvl="2" indent="-355600" defTabSz="355600">
              <a:lnSpc>
                <a:spcPct val="90000"/>
              </a:lnSpc>
              <a:spcBef>
                <a:spcPct val="0"/>
              </a:spcBef>
              <a:buClr>
                <a:schemeClr val="bg1"/>
              </a:buClr>
              <a:buSzPct val="80000"/>
              <a:buFont typeface="Wingdings" panose="05000000000000000000" pitchFamily="2" charset="2"/>
              <a:buChar char="n"/>
              <a:defRPr/>
            </a:pPr>
            <a:r>
              <a:rPr lang="zh-CN" altLang="en-US" sz="3200" dirty="0">
                <a:solidFill>
                  <a:schemeClr val="bg1">
                    <a:lumMod val="75000"/>
                  </a:schemeClr>
                </a:solidFill>
                <a:effectLst>
                  <a:outerShdw blurRad="38100" dist="38100" dir="2700000" algn="tl">
                    <a:srgbClr val="000000">
                      <a:alpha val="43137"/>
                    </a:srgbClr>
                  </a:outerShdw>
                </a:effectLst>
                <a:latin typeface="+mj-lt"/>
                <a:ea typeface="楷体" panose="02010609060101010101" pitchFamily="49" charset="-122"/>
              </a:rPr>
              <a:t>独立性</a:t>
            </a:r>
          </a:p>
          <a:p>
            <a:pPr lvl="1" eaLnBrk="1" hangingPunct="1">
              <a:lnSpc>
                <a:spcPct val="90000"/>
              </a:lnSpc>
              <a:buClr>
                <a:schemeClr val="bg2"/>
              </a:buClr>
              <a:buSzPct val="70000"/>
              <a:buFont typeface="Wingdings" panose="05000000000000000000" pitchFamily="2" charset="2"/>
              <a:buChar char="n"/>
              <a:defRPr/>
            </a:pPr>
            <a:r>
              <a:rPr lang="zh-CN" altLang="en-US" kern="0" dirty="0">
                <a:solidFill>
                  <a:schemeClr val="bg2"/>
                </a:solidFill>
                <a:effectLst/>
                <a:latin typeface="华文楷体" panose="02010600040101010101" pitchFamily="2" charset="-122"/>
                <a:ea typeface="华文楷体" panose="02010600040101010101" pitchFamily="2" charset="-122"/>
              </a:rPr>
              <a:t>独立获得资源的基本单位。</a:t>
            </a:r>
          </a:p>
          <a:p>
            <a:pPr marL="355600" lvl="2" indent="-355600" defTabSz="355600">
              <a:lnSpc>
                <a:spcPct val="90000"/>
              </a:lnSpc>
              <a:spcBef>
                <a:spcPct val="0"/>
              </a:spcBef>
              <a:buClr>
                <a:schemeClr val="bg1"/>
              </a:buClr>
              <a:buSzPct val="80000"/>
              <a:buFont typeface="Wingdings" panose="05000000000000000000" pitchFamily="2" charset="2"/>
              <a:buChar char="n"/>
              <a:defRPr/>
            </a:pPr>
            <a:r>
              <a:rPr lang="zh-CN" altLang="en-US" sz="3200" dirty="0">
                <a:solidFill>
                  <a:schemeClr val="bg1">
                    <a:lumMod val="75000"/>
                  </a:schemeClr>
                </a:solidFill>
                <a:effectLst>
                  <a:outerShdw blurRad="38100" dist="38100" dir="2700000" algn="tl">
                    <a:srgbClr val="000000">
                      <a:alpha val="43137"/>
                    </a:srgbClr>
                  </a:outerShdw>
                </a:effectLst>
                <a:latin typeface="+mj-lt"/>
                <a:ea typeface="楷体" panose="02010609060101010101" pitchFamily="49" charset="-122"/>
              </a:rPr>
              <a:t>异步性</a:t>
            </a:r>
          </a:p>
          <a:p>
            <a:pPr lvl="1" eaLnBrk="1" hangingPunct="1">
              <a:lnSpc>
                <a:spcPct val="90000"/>
              </a:lnSpc>
              <a:buClr>
                <a:schemeClr val="bg2"/>
              </a:buClr>
              <a:buSzPct val="70000"/>
              <a:buFont typeface="Wingdings" panose="05000000000000000000" pitchFamily="2" charset="2"/>
              <a:buChar char="n"/>
              <a:defRPr/>
            </a:pPr>
            <a:r>
              <a:rPr lang="zh-CN" altLang="en-US" kern="0" dirty="0">
                <a:solidFill>
                  <a:schemeClr val="bg2"/>
                </a:solidFill>
                <a:effectLst/>
                <a:latin typeface="华文楷体" panose="02010600040101010101" pitchFamily="2" charset="-122"/>
                <a:ea typeface="华文楷体" panose="02010600040101010101" pitchFamily="2" charset="-122"/>
              </a:rPr>
              <a:t>进程的执行顺序和执行时间的不确定性。</a:t>
            </a:r>
          </a:p>
        </p:txBody>
      </p:sp>
      <p:sp>
        <p:nvSpPr>
          <p:cNvPr id="6" name="Rectangle 5">
            <a:extLst>
              <a:ext uri="{FF2B5EF4-FFF2-40B4-BE49-F238E27FC236}">
                <a16:creationId xmlns:a16="http://schemas.microsoft.com/office/drawing/2014/main" id="{603709BB-8453-4A7D-BBC5-CC39F1543F08}"/>
              </a:ext>
            </a:extLst>
          </p:cNvPr>
          <p:cNvSpPr>
            <a:spLocks noChangeArrowheads="1"/>
          </p:cNvSpPr>
          <p:nvPr/>
        </p:nvSpPr>
        <p:spPr bwMode="auto">
          <a:xfrm>
            <a:off x="2051050" y="0"/>
            <a:ext cx="5256213" cy="701675"/>
          </a:xfrm>
          <a:prstGeom prst="rect">
            <a:avLst/>
          </a:prstGeom>
          <a:noFill/>
          <a:ln w="12700" cap="sq">
            <a:noFill/>
            <a:miter lim="800000"/>
            <a:headEnd type="none" w="sm" len="sm"/>
            <a:tailEnd type="none" w="sm" len="sm"/>
          </a:ln>
          <a:effectLst/>
        </p:spPr>
        <p:txBody>
          <a:bodyPr>
            <a:spAutoFit/>
          </a:bodyPr>
          <a:lstStyle/>
          <a:p>
            <a:pPr algn="ctr" eaLnBrk="1" hangingPunct="1">
              <a:defRPr/>
            </a:pPr>
            <a:r>
              <a:rPr lang="zh-CN" altLang="en-US" sz="4000" dirty="0">
                <a:solidFill>
                  <a:srgbClr val="006699"/>
                </a:solidFill>
                <a:effectLst>
                  <a:outerShdw blurRad="38100" dist="38100" dir="2700000" algn="tl">
                    <a:srgbClr val="000000">
                      <a:alpha val="43137"/>
                    </a:srgbClr>
                  </a:outerShdw>
                </a:effectLst>
                <a:latin typeface="+mj-lt"/>
                <a:ea typeface="MS PGothic" pitchFamily="34" charset="-128"/>
                <a:cs typeface="+mj-cs"/>
              </a:rPr>
              <a:t>进程的特征</a:t>
            </a:r>
          </a:p>
        </p:txBody>
      </p:sp>
      <p:sp>
        <p:nvSpPr>
          <p:cNvPr id="7"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77000"/>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40247874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ntr" presetSubtype="16"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diamond(in)">
                                      <p:cBhvr>
                                        <p:cTn id="7" dur="20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16" fill="hold" nodeType="clickEffect">
                                  <p:stCondLst>
                                    <p:cond delay="0"/>
                                  </p:stCondLst>
                                  <p:childTnLst>
                                    <p:set>
                                      <p:cBhvr>
                                        <p:cTn id="11" dur="1" fill="hold">
                                          <p:stCondLst>
                                            <p:cond delay="0"/>
                                          </p:stCondLst>
                                        </p:cTn>
                                        <p:tgtEl>
                                          <p:spTgt spid="5">
                                            <p:txEl>
                                              <p:pRg st="2" end="2"/>
                                            </p:txEl>
                                          </p:spTgt>
                                        </p:tgtEl>
                                        <p:attrNameLst>
                                          <p:attrName>style.visibility</p:attrName>
                                        </p:attrNameLst>
                                      </p:cBhvr>
                                      <p:to>
                                        <p:strVal val="visible"/>
                                      </p:to>
                                    </p:set>
                                    <p:animEffect transition="in" filter="box(in)">
                                      <p:cBhvr>
                                        <p:cTn id="12" dur="500"/>
                                        <p:tgtEl>
                                          <p:spTgt spid="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4" presetClass="entr" presetSubtype="16" fill="hold" nodeType="clickEffect">
                                  <p:stCondLst>
                                    <p:cond delay="0"/>
                                  </p:stCondLst>
                                  <p:childTnLst>
                                    <p:set>
                                      <p:cBhvr>
                                        <p:cTn id="16" dur="1" fill="hold">
                                          <p:stCondLst>
                                            <p:cond delay="0"/>
                                          </p:stCondLst>
                                        </p:cTn>
                                        <p:tgtEl>
                                          <p:spTgt spid="5">
                                            <p:txEl>
                                              <p:pRg st="4" end="4"/>
                                            </p:txEl>
                                          </p:spTgt>
                                        </p:tgtEl>
                                        <p:attrNameLst>
                                          <p:attrName>style.visibility</p:attrName>
                                        </p:attrNameLst>
                                      </p:cBhvr>
                                      <p:to>
                                        <p:strVal val="visible"/>
                                      </p:to>
                                    </p:set>
                                    <p:animEffect transition="in" filter="box(in)">
                                      <p:cBhvr>
                                        <p:cTn id="17" dur="500"/>
                                        <p:tgtEl>
                                          <p:spTgt spid="5">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8" presetClass="entr" presetSubtype="16" fill="hold" nodeType="clickEffect">
                                  <p:stCondLst>
                                    <p:cond delay="0"/>
                                  </p:stCondLst>
                                  <p:childTnLst>
                                    <p:set>
                                      <p:cBhvr>
                                        <p:cTn id="21" dur="1" fill="hold">
                                          <p:stCondLst>
                                            <p:cond delay="0"/>
                                          </p:stCondLst>
                                        </p:cTn>
                                        <p:tgtEl>
                                          <p:spTgt spid="5">
                                            <p:txEl>
                                              <p:pRg st="6" end="6"/>
                                            </p:txEl>
                                          </p:spTgt>
                                        </p:tgtEl>
                                        <p:attrNameLst>
                                          <p:attrName>style.visibility</p:attrName>
                                        </p:attrNameLst>
                                      </p:cBhvr>
                                      <p:to>
                                        <p:strVal val="visible"/>
                                      </p:to>
                                    </p:set>
                                    <p:animEffect transition="in" filter="diamond(in)">
                                      <p:cBhvr>
                                        <p:cTn id="22" dur="2000"/>
                                        <p:tgtEl>
                                          <p:spTgt spid="5">
                                            <p:txEl>
                                              <p:pRg st="6" end="6"/>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8" presetClass="entr" presetSubtype="16" fill="hold" nodeType="clickEffect">
                                  <p:stCondLst>
                                    <p:cond delay="0"/>
                                  </p:stCondLst>
                                  <p:childTnLst>
                                    <p:set>
                                      <p:cBhvr>
                                        <p:cTn id="26" dur="1" fill="hold">
                                          <p:stCondLst>
                                            <p:cond delay="0"/>
                                          </p:stCondLst>
                                        </p:cTn>
                                        <p:tgtEl>
                                          <p:spTgt spid="5">
                                            <p:txEl>
                                              <p:pRg st="8" end="8"/>
                                            </p:txEl>
                                          </p:spTgt>
                                        </p:tgtEl>
                                        <p:attrNameLst>
                                          <p:attrName>style.visibility</p:attrName>
                                        </p:attrNameLst>
                                      </p:cBhvr>
                                      <p:to>
                                        <p:strVal val="visible"/>
                                      </p:to>
                                    </p:set>
                                    <p:animEffect transition="in" filter="diamond(in)">
                                      <p:cBhvr>
                                        <p:cTn id="27" dur="2000"/>
                                        <p:tgtEl>
                                          <p:spTgt spid="5">
                                            <p:txEl>
                                              <p:pRg st="8" end="8"/>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5" presetClass="entr" presetSubtype="10" fill="hold" nodeType="clickEffect">
                                  <p:stCondLst>
                                    <p:cond delay="0"/>
                                  </p:stCondLst>
                                  <p:childTnLst>
                                    <p:set>
                                      <p:cBhvr>
                                        <p:cTn id="31" dur="1" fill="hold">
                                          <p:stCondLst>
                                            <p:cond delay="0"/>
                                          </p:stCondLst>
                                        </p:cTn>
                                        <p:tgtEl>
                                          <p:spTgt spid="5">
                                            <p:txEl>
                                              <p:pRg st="1" end="1"/>
                                            </p:txEl>
                                          </p:spTgt>
                                        </p:tgtEl>
                                        <p:attrNameLst>
                                          <p:attrName>style.visibility</p:attrName>
                                        </p:attrNameLst>
                                      </p:cBhvr>
                                      <p:to>
                                        <p:strVal val="visible"/>
                                      </p:to>
                                    </p:set>
                                    <p:animEffect transition="in" filter="checkerboard(across)">
                                      <p:cBhvr>
                                        <p:cTn id="32" dur="500"/>
                                        <p:tgtEl>
                                          <p:spTgt spid="5">
                                            <p:txEl>
                                              <p:pRg st="1" end="1"/>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5" presetClass="entr" presetSubtype="10" fill="hold" nodeType="clickEffect">
                                  <p:stCondLst>
                                    <p:cond delay="0"/>
                                  </p:stCondLst>
                                  <p:childTnLst>
                                    <p:set>
                                      <p:cBhvr>
                                        <p:cTn id="36" dur="1" fill="hold">
                                          <p:stCondLst>
                                            <p:cond delay="0"/>
                                          </p:stCondLst>
                                        </p:cTn>
                                        <p:tgtEl>
                                          <p:spTgt spid="5">
                                            <p:txEl>
                                              <p:pRg st="3" end="3"/>
                                            </p:txEl>
                                          </p:spTgt>
                                        </p:tgtEl>
                                        <p:attrNameLst>
                                          <p:attrName>style.visibility</p:attrName>
                                        </p:attrNameLst>
                                      </p:cBhvr>
                                      <p:to>
                                        <p:strVal val="visible"/>
                                      </p:to>
                                    </p:set>
                                    <p:animEffect transition="in" filter="checkerboard(across)">
                                      <p:cBhvr>
                                        <p:cTn id="37" dur="500"/>
                                        <p:tgtEl>
                                          <p:spTgt spid="5">
                                            <p:txEl>
                                              <p:pRg st="3" end="3"/>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5" presetClass="entr" presetSubtype="10" fill="hold" nodeType="clickEffect">
                                  <p:stCondLst>
                                    <p:cond delay="0"/>
                                  </p:stCondLst>
                                  <p:childTnLst>
                                    <p:set>
                                      <p:cBhvr>
                                        <p:cTn id="41" dur="1" fill="hold">
                                          <p:stCondLst>
                                            <p:cond delay="0"/>
                                          </p:stCondLst>
                                        </p:cTn>
                                        <p:tgtEl>
                                          <p:spTgt spid="5">
                                            <p:txEl>
                                              <p:pRg st="5" end="5"/>
                                            </p:txEl>
                                          </p:spTgt>
                                        </p:tgtEl>
                                        <p:attrNameLst>
                                          <p:attrName>style.visibility</p:attrName>
                                        </p:attrNameLst>
                                      </p:cBhvr>
                                      <p:to>
                                        <p:strVal val="visible"/>
                                      </p:to>
                                    </p:set>
                                    <p:animEffect transition="in" filter="checkerboard(across)">
                                      <p:cBhvr>
                                        <p:cTn id="42" dur="500"/>
                                        <p:tgtEl>
                                          <p:spTgt spid="5">
                                            <p:txEl>
                                              <p:pRg st="5" end="5"/>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9" presetClass="entr" presetSubtype="0" fill="hold" nodeType="clickEffect">
                                  <p:stCondLst>
                                    <p:cond delay="0"/>
                                  </p:stCondLst>
                                  <p:childTnLst>
                                    <p:set>
                                      <p:cBhvr>
                                        <p:cTn id="46" dur="1" fill="hold">
                                          <p:stCondLst>
                                            <p:cond delay="0"/>
                                          </p:stCondLst>
                                        </p:cTn>
                                        <p:tgtEl>
                                          <p:spTgt spid="5">
                                            <p:txEl>
                                              <p:pRg st="7" end="7"/>
                                            </p:txEl>
                                          </p:spTgt>
                                        </p:tgtEl>
                                        <p:attrNameLst>
                                          <p:attrName>style.visibility</p:attrName>
                                        </p:attrNameLst>
                                      </p:cBhvr>
                                      <p:to>
                                        <p:strVal val="visible"/>
                                      </p:to>
                                    </p:set>
                                    <p:animEffect transition="in" filter="dissolve">
                                      <p:cBhvr>
                                        <p:cTn id="47" dur="500"/>
                                        <p:tgtEl>
                                          <p:spTgt spid="5">
                                            <p:txEl>
                                              <p:pRg st="7" end="7"/>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9" presetClass="entr" presetSubtype="0" fill="hold" nodeType="clickEffect">
                                  <p:stCondLst>
                                    <p:cond delay="0"/>
                                  </p:stCondLst>
                                  <p:childTnLst>
                                    <p:set>
                                      <p:cBhvr>
                                        <p:cTn id="51" dur="1" fill="hold">
                                          <p:stCondLst>
                                            <p:cond delay="0"/>
                                          </p:stCondLst>
                                        </p:cTn>
                                        <p:tgtEl>
                                          <p:spTgt spid="5">
                                            <p:txEl>
                                              <p:pRg st="9" end="9"/>
                                            </p:txEl>
                                          </p:spTgt>
                                        </p:tgtEl>
                                        <p:attrNameLst>
                                          <p:attrName>style.visibility</p:attrName>
                                        </p:attrNameLst>
                                      </p:cBhvr>
                                      <p:to>
                                        <p:strVal val="visible"/>
                                      </p:to>
                                    </p:set>
                                    <p:animEffect transition="in" filter="dissolve">
                                      <p:cBhvr>
                                        <p:cTn id="52" dur="500"/>
                                        <p:tgtEl>
                                          <p:spTgt spid="5">
                                            <p:txEl>
                                              <p:pRg st="9" end="9"/>
                                            </p:txEl>
                                          </p:spTgt>
                                        </p:tgtEl>
                                      </p:cBhvr>
                                    </p:animEffect>
                                  </p:childTnLst>
                                </p:cTn>
                              </p:par>
                            </p:childTnLst>
                          </p:cTn>
                        </p:par>
                        <p:par>
                          <p:cTn id="53" fill="hold">
                            <p:stCondLst>
                              <p:cond delay="500"/>
                            </p:stCondLst>
                            <p:childTnLst>
                              <p:par>
                                <p:cTn id="54" presetID="2" presetClass="entr" presetSubtype="6" fill="hold" grpId="0" nodeType="afterEffect">
                                  <p:stCondLst>
                                    <p:cond delay="0"/>
                                  </p:stCondLst>
                                  <p:childTnLst>
                                    <p:set>
                                      <p:cBhvr>
                                        <p:cTn id="55" dur="1" fill="hold">
                                          <p:stCondLst>
                                            <p:cond delay="0"/>
                                          </p:stCondLst>
                                        </p:cTn>
                                        <p:tgtEl>
                                          <p:spTgt spid="7"/>
                                        </p:tgtEl>
                                        <p:attrNameLst>
                                          <p:attrName>style.visibility</p:attrName>
                                        </p:attrNameLst>
                                      </p:cBhvr>
                                      <p:to>
                                        <p:strVal val="visible"/>
                                      </p:to>
                                    </p:set>
                                    <p:anim calcmode="lin" valueType="num">
                                      <p:cBhvr additive="base">
                                        <p:cTn id="56" dur="500" fill="hold"/>
                                        <p:tgtEl>
                                          <p:spTgt spid="7"/>
                                        </p:tgtEl>
                                        <p:attrNameLst>
                                          <p:attrName>ppt_x</p:attrName>
                                        </p:attrNameLst>
                                      </p:cBhvr>
                                      <p:tavLst>
                                        <p:tav tm="0">
                                          <p:val>
                                            <p:strVal val="1+#ppt_w/2"/>
                                          </p:val>
                                        </p:tav>
                                        <p:tav tm="100000">
                                          <p:val>
                                            <p:strVal val="#ppt_x"/>
                                          </p:val>
                                        </p:tav>
                                      </p:tavLst>
                                    </p:anim>
                                    <p:anim calcmode="lin" valueType="num">
                                      <p:cBhvr additive="base">
                                        <p:cTn id="57"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a:extLst>
              <a:ext uri="{FF2B5EF4-FFF2-40B4-BE49-F238E27FC236}">
                <a16:creationId xmlns:a16="http://schemas.microsoft.com/office/drawing/2014/main" id="{B1F8FA05-835F-477C-A0E2-9FAAD082555D}"/>
              </a:ext>
            </a:extLst>
          </p:cNvPr>
          <p:cNvSpPr txBox="1">
            <a:spLocks noChangeArrowheads="1"/>
          </p:cNvSpPr>
          <p:nvPr/>
        </p:nvSpPr>
        <p:spPr>
          <a:xfrm>
            <a:off x="0" y="1196752"/>
            <a:ext cx="8893175" cy="3909038"/>
          </a:xfrm>
          <a:prstGeom prst="rect">
            <a:avLst/>
          </a:prstGeom>
        </p:spPr>
        <p:txBody>
          <a:bodyPr/>
          <a:lstStyle>
            <a:lvl1pPr marL="342900" indent="-342900" algn="l" rtl="0" eaLnBrk="0" fontAlgn="base" hangingPunct="0">
              <a:spcBef>
                <a:spcPct val="20000"/>
              </a:spcBef>
              <a:spcAft>
                <a:spcPct val="0"/>
              </a:spcAft>
              <a:buClr>
                <a:schemeClr val="tx2"/>
              </a:buClr>
              <a:buSzPct val="75000"/>
              <a:buFont typeface="Monotype Sorts" pitchFamily="2" charset="2"/>
              <a:buChar char="n"/>
              <a:defRPr kumimoji="1" sz="3200">
                <a:solidFill>
                  <a:schemeClr val="tx1"/>
                </a:solidFill>
                <a:effectLst>
                  <a:outerShdw blurRad="38100" dist="38100" dir="2700000" algn="tl">
                    <a:srgbClr val="000000"/>
                  </a:outerShdw>
                </a:effectLst>
                <a:latin typeface="+mn-lt"/>
                <a:ea typeface="+mn-ea"/>
                <a:cs typeface="+mn-cs"/>
              </a:defRPr>
            </a:lvl1pPr>
            <a:lvl2pPr marL="742950" indent="-285750" algn="l" rtl="0" eaLnBrk="0" fontAlgn="base" hangingPunct="0">
              <a:spcBef>
                <a:spcPct val="20000"/>
              </a:spcBef>
              <a:spcAft>
                <a:spcPct val="0"/>
              </a:spcAft>
              <a:buClr>
                <a:schemeClr val="folHlink"/>
              </a:buClr>
              <a:buSzPct val="75000"/>
              <a:buFont typeface="Monotype Sorts" pitchFamily="2" charset="2"/>
              <a:buChar char="u"/>
              <a:defRPr kumimoji="1" sz="2800">
                <a:solidFill>
                  <a:schemeClr val="tx1"/>
                </a:solidFill>
                <a:effectLst>
                  <a:outerShdw blurRad="38100" dist="38100" dir="2700000" algn="tl">
                    <a:srgbClr val="000000"/>
                  </a:outerShdw>
                </a:effectLst>
                <a:latin typeface="+mn-lt"/>
                <a:ea typeface="+mn-ea"/>
              </a:defRPr>
            </a:lvl2pPr>
            <a:lvl3pPr marL="1143000" indent="-228600" algn="l" rtl="0" eaLnBrk="0" fontAlgn="base" hangingPunct="0">
              <a:spcBef>
                <a:spcPct val="20000"/>
              </a:spcBef>
              <a:spcAft>
                <a:spcPct val="0"/>
              </a:spcAft>
              <a:buClr>
                <a:schemeClr val="tx2"/>
              </a:buClr>
              <a:buSzPct val="65000"/>
              <a:buFont typeface="Monotype Sorts" pitchFamily="2" charset="2"/>
              <a:buChar char="F"/>
              <a:defRPr kumimoji="1" sz="2400">
                <a:solidFill>
                  <a:schemeClr val="tx1"/>
                </a:solidFill>
                <a:effectLst>
                  <a:outerShdw blurRad="38100" dist="38100" dir="2700000" algn="tl">
                    <a:srgbClr val="000000"/>
                  </a:outerShdw>
                </a:effectLst>
                <a:latin typeface="+mn-lt"/>
                <a:ea typeface="+mn-ea"/>
              </a:defRPr>
            </a:lvl3pPr>
            <a:lvl4pPr marL="16002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4pPr>
            <a:lvl5pPr marL="20574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5pPr>
            <a:lvl6pPr marL="25146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6pPr>
            <a:lvl7pPr marL="29718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7pPr>
            <a:lvl8pPr marL="34290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8pPr>
            <a:lvl9pPr marL="38862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9pPr>
          </a:lstStyle>
          <a:p>
            <a:pPr eaLnBrk="1" hangingPunct="1">
              <a:lnSpc>
                <a:spcPct val="110000"/>
              </a:lnSpc>
              <a:buClr>
                <a:schemeClr val="bg1"/>
              </a:buClr>
              <a:buSzPct val="80000"/>
              <a:buFont typeface="Wingdings" panose="05000000000000000000" pitchFamily="2" charset="2"/>
              <a:buChar char="n"/>
              <a:defRPr/>
            </a:pPr>
            <a:r>
              <a:rPr lang="zh-CN" altLang="en-US" dirty="0">
                <a:solidFill>
                  <a:schemeClr val="bg1"/>
                </a:solidFill>
                <a:effectLst>
                  <a:outerShdw blurRad="38100" dist="38100" dir="2700000" algn="tl">
                    <a:srgbClr val="000000">
                      <a:alpha val="43137"/>
                    </a:srgbClr>
                  </a:outerShdw>
                </a:effectLst>
                <a:latin typeface="+mj-lt"/>
                <a:ea typeface="楷体" panose="02010609060101010101" pitchFamily="49" charset="-122"/>
              </a:rPr>
              <a:t>进程</a:t>
            </a:r>
            <a:r>
              <a:rPr lang="zh-CN" altLang="en-US" dirty="0" smtClean="0">
                <a:solidFill>
                  <a:schemeClr val="bg1"/>
                </a:solidFill>
                <a:effectLst>
                  <a:outerShdw blurRad="38100" dist="38100" dir="2700000" algn="tl">
                    <a:srgbClr val="000000">
                      <a:alpha val="43137"/>
                    </a:srgbClr>
                  </a:outerShdw>
                </a:effectLst>
                <a:latin typeface="+mj-lt"/>
                <a:ea typeface="楷体" panose="02010609060101010101" pitchFamily="49" charset="-122"/>
              </a:rPr>
              <a:t>是动态</a:t>
            </a:r>
            <a:r>
              <a:rPr lang="zh-CN" altLang="en-US" dirty="0">
                <a:solidFill>
                  <a:schemeClr val="bg1"/>
                </a:solidFill>
                <a:effectLst>
                  <a:outerShdw blurRad="38100" dist="38100" dir="2700000" algn="tl">
                    <a:srgbClr val="000000">
                      <a:alpha val="43137"/>
                    </a:srgbClr>
                  </a:outerShdw>
                </a:effectLst>
                <a:latin typeface="+mj-lt"/>
                <a:ea typeface="楷体" panose="02010609060101010101" pitchFamily="49" charset="-122"/>
              </a:rPr>
              <a:t>的概念</a:t>
            </a:r>
            <a:r>
              <a:rPr lang="en-US" altLang="zh-CN" dirty="0">
                <a:solidFill>
                  <a:schemeClr val="bg1"/>
                </a:solidFill>
                <a:effectLst>
                  <a:outerShdw blurRad="38100" dist="38100" dir="2700000" algn="tl">
                    <a:srgbClr val="000000">
                      <a:alpha val="43137"/>
                    </a:srgbClr>
                  </a:outerShdw>
                </a:effectLst>
                <a:latin typeface="+mj-lt"/>
                <a:ea typeface="楷体" panose="02010609060101010101" pitchFamily="49" charset="-122"/>
              </a:rPr>
              <a:t>,</a:t>
            </a:r>
            <a:r>
              <a:rPr lang="zh-CN" altLang="en-US" dirty="0">
                <a:solidFill>
                  <a:schemeClr val="bg1"/>
                </a:solidFill>
                <a:effectLst>
                  <a:outerShdw blurRad="38100" dist="38100" dir="2700000" algn="tl">
                    <a:srgbClr val="000000">
                      <a:alpha val="43137"/>
                    </a:srgbClr>
                  </a:outerShdw>
                </a:effectLst>
                <a:latin typeface="+mj-lt"/>
                <a:ea typeface="楷体" panose="02010609060101010101" pitchFamily="49" charset="-122"/>
              </a:rPr>
              <a:t>程序</a:t>
            </a:r>
            <a:r>
              <a:rPr lang="zh-CN" altLang="en-US" dirty="0" smtClean="0">
                <a:solidFill>
                  <a:schemeClr val="bg1"/>
                </a:solidFill>
                <a:effectLst>
                  <a:outerShdw blurRad="38100" dist="38100" dir="2700000" algn="tl">
                    <a:srgbClr val="000000">
                      <a:alpha val="43137"/>
                    </a:srgbClr>
                  </a:outerShdw>
                </a:effectLst>
                <a:latin typeface="+mj-lt"/>
                <a:ea typeface="楷体" panose="02010609060101010101" pitchFamily="49" charset="-122"/>
              </a:rPr>
              <a:t>是静态</a:t>
            </a:r>
            <a:r>
              <a:rPr lang="zh-CN" altLang="en-US" dirty="0">
                <a:solidFill>
                  <a:schemeClr val="bg1"/>
                </a:solidFill>
                <a:effectLst>
                  <a:outerShdw blurRad="38100" dist="38100" dir="2700000" algn="tl">
                    <a:srgbClr val="000000">
                      <a:alpha val="43137"/>
                    </a:srgbClr>
                  </a:outerShdw>
                </a:effectLst>
                <a:latin typeface="+mj-lt"/>
                <a:ea typeface="楷体" panose="02010609060101010101" pitchFamily="49" charset="-122"/>
              </a:rPr>
              <a:t>的概念。</a:t>
            </a:r>
          </a:p>
          <a:p>
            <a:pPr lvl="1" eaLnBrk="1" hangingPunct="1">
              <a:lnSpc>
                <a:spcPct val="110000"/>
              </a:lnSpc>
              <a:buClr>
                <a:schemeClr val="bg2"/>
              </a:buClr>
              <a:buFont typeface="Wingdings" panose="05000000000000000000" pitchFamily="2" charset="2"/>
              <a:buChar char="n"/>
              <a:defRPr/>
            </a:pPr>
            <a:r>
              <a:rPr lang="zh-CN" altLang="en-US" dirty="0">
                <a:solidFill>
                  <a:schemeClr val="bg2"/>
                </a:solidFill>
                <a:effectLst/>
                <a:latin typeface="+mj-lt"/>
                <a:ea typeface="楷体" panose="02010609060101010101" pitchFamily="49" charset="-122"/>
              </a:rPr>
              <a:t>程序是指令的有序集合</a:t>
            </a:r>
            <a:r>
              <a:rPr lang="zh-CN" altLang="en-US" dirty="0" smtClean="0">
                <a:solidFill>
                  <a:schemeClr val="bg2"/>
                </a:solidFill>
                <a:effectLst/>
                <a:latin typeface="+mj-lt"/>
                <a:ea typeface="楷体" panose="02010609060101010101" pitchFamily="49" charset="-122"/>
              </a:rPr>
              <a:t>，进程</a:t>
            </a:r>
            <a:r>
              <a:rPr lang="zh-CN" altLang="en-US" dirty="0">
                <a:solidFill>
                  <a:schemeClr val="bg2"/>
                </a:solidFill>
                <a:effectLst/>
                <a:latin typeface="+mj-lt"/>
                <a:ea typeface="楷体" panose="02010609060101010101" pitchFamily="49" charset="-122"/>
              </a:rPr>
              <a:t>是程序在处理机上的一次执行过程；</a:t>
            </a:r>
          </a:p>
          <a:p>
            <a:pPr lvl="1" eaLnBrk="1" hangingPunct="1">
              <a:lnSpc>
                <a:spcPct val="110000"/>
              </a:lnSpc>
              <a:buClr>
                <a:schemeClr val="bg2"/>
              </a:buClr>
              <a:buFont typeface="Wingdings" panose="05000000000000000000" pitchFamily="2" charset="2"/>
              <a:buChar char="n"/>
              <a:defRPr/>
            </a:pPr>
            <a:r>
              <a:rPr lang="zh-CN" altLang="en-US" dirty="0">
                <a:solidFill>
                  <a:schemeClr val="bg2"/>
                </a:solidFill>
                <a:effectLst/>
                <a:latin typeface="+mj-lt"/>
                <a:ea typeface="楷体" panose="02010609060101010101" pitchFamily="49" charset="-122"/>
              </a:rPr>
              <a:t>程序是永久的</a:t>
            </a:r>
            <a:r>
              <a:rPr lang="zh-CN" altLang="en-US" dirty="0" smtClean="0">
                <a:solidFill>
                  <a:schemeClr val="bg2"/>
                </a:solidFill>
                <a:effectLst/>
                <a:latin typeface="+mj-lt"/>
                <a:ea typeface="楷体" panose="02010609060101010101" pitchFamily="49" charset="-122"/>
              </a:rPr>
              <a:t>，而</a:t>
            </a:r>
            <a:r>
              <a:rPr lang="zh-CN" altLang="en-US" dirty="0">
                <a:solidFill>
                  <a:schemeClr val="bg2"/>
                </a:solidFill>
                <a:effectLst/>
                <a:latin typeface="+mj-lt"/>
                <a:ea typeface="楷体" panose="02010609060101010101" pitchFamily="49" charset="-122"/>
              </a:rPr>
              <a:t>进程是有生命期</a:t>
            </a:r>
            <a:r>
              <a:rPr lang="zh-CN" altLang="en-US" dirty="0" smtClean="0">
                <a:solidFill>
                  <a:schemeClr val="bg2"/>
                </a:solidFill>
                <a:effectLst/>
                <a:latin typeface="+mj-lt"/>
                <a:ea typeface="楷体" panose="02010609060101010101" pitchFamily="49" charset="-122"/>
              </a:rPr>
              <a:t>的、暂时</a:t>
            </a:r>
            <a:r>
              <a:rPr lang="zh-CN" altLang="en-US" dirty="0">
                <a:solidFill>
                  <a:schemeClr val="bg2"/>
                </a:solidFill>
                <a:effectLst/>
                <a:latin typeface="+mj-lt"/>
                <a:ea typeface="楷体" panose="02010609060101010101" pitchFamily="49" charset="-122"/>
              </a:rPr>
              <a:t>的。</a:t>
            </a:r>
          </a:p>
          <a:p>
            <a:pPr eaLnBrk="1" hangingPunct="1">
              <a:lnSpc>
                <a:spcPct val="110000"/>
              </a:lnSpc>
              <a:buClr>
                <a:schemeClr val="bg1"/>
              </a:buClr>
              <a:buSzPct val="80000"/>
              <a:buFont typeface="Wingdings" panose="05000000000000000000" pitchFamily="2" charset="2"/>
              <a:buChar char="n"/>
              <a:defRPr/>
            </a:pPr>
            <a:r>
              <a:rPr lang="zh-CN" altLang="en-US" dirty="0">
                <a:solidFill>
                  <a:schemeClr val="bg1"/>
                </a:solidFill>
                <a:effectLst>
                  <a:outerShdw blurRad="38100" dist="38100" dir="2700000" algn="tl">
                    <a:srgbClr val="000000">
                      <a:alpha val="43137"/>
                    </a:srgbClr>
                  </a:outerShdw>
                </a:effectLst>
                <a:latin typeface="+mj-lt"/>
                <a:ea typeface="楷体" panose="02010609060101010101" pitchFamily="49" charset="-122"/>
              </a:rPr>
              <a:t>进程更能真实地描述并发，而程序不能。</a:t>
            </a:r>
          </a:p>
          <a:p>
            <a:pPr eaLnBrk="1" hangingPunct="1">
              <a:lnSpc>
                <a:spcPct val="110000"/>
              </a:lnSpc>
              <a:buClr>
                <a:schemeClr val="bg1"/>
              </a:buClr>
              <a:buSzPct val="80000"/>
              <a:buFont typeface="Wingdings" panose="05000000000000000000" pitchFamily="2" charset="2"/>
              <a:buChar char="n"/>
              <a:defRPr/>
            </a:pPr>
            <a:r>
              <a:rPr lang="zh-CN" altLang="en-US" dirty="0" smtClean="0">
                <a:solidFill>
                  <a:schemeClr val="bg1"/>
                </a:solidFill>
                <a:effectLst>
                  <a:outerShdw blurRad="38100" dist="38100" dir="2700000" algn="tl">
                    <a:srgbClr val="000000">
                      <a:alpha val="43137"/>
                    </a:srgbClr>
                  </a:outerShdw>
                </a:effectLst>
                <a:latin typeface="+mj-lt"/>
                <a:ea typeface="楷体" panose="02010609060101010101" pitchFamily="49" charset="-122"/>
              </a:rPr>
              <a:t>一</a:t>
            </a:r>
            <a:r>
              <a:rPr lang="zh-CN" altLang="en-US" dirty="0">
                <a:solidFill>
                  <a:schemeClr val="bg1"/>
                </a:solidFill>
                <a:effectLst>
                  <a:outerShdw blurRad="38100" dist="38100" dir="2700000" algn="tl">
                    <a:srgbClr val="000000">
                      <a:alpha val="43137"/>
                    </a:srgbClr>
                  </a:outerShdw>
                </a:effectLst>
                <a:latin typeface="+mj-lt"/>
                <a:ea typeface="楷体" panose="02010609060101010101" pitchFamily="49" charset="-122"/>
              </a:rPr>
              <a:t>个程序在执行过程</a:t>
            </a:r>
            <a:r>
              <a:rPr lang="zh-CN" altLang="en-US" dirty="0" smtClean="0">
                <a:solidFill>
                  <a:schemeClr val="bg1"/>
                </a:solidFill>
                <a:effectLst>
                  <a:outerShdw blurRad="38100" dist="38100" dir="2700000" algn="tl">
                    <a:srgbClr val="000000">
                      <a:alpha val="43137"/>
                    </a:srgbClr>
                  </a:outerShdw>
                </a:effectLst>
                <a:latin typeface="+mj-lt"/>
                <a:ea typeface="楷体" panose="02010609060101010101" pitchFamily="49" charset="-122"/>
              </a:rPr>
              <a:t>中可以</a:t>
            </a:r>
            <a:r>
              <a:rPr lang="zh-CN" altLang="en-US" dirty="0">
                <a:solidFill>
                  <a:schemeClr val="bg1"/>
                </a:solidFill>
                <a:effectLst>
                  <a:outerShdw blurRad="38100" dist="38100" dir="2700000" algn="tl">
                    <a:srgbClr val="000000">
                      <a:alpha val="43137"/>
                    </a:srgbClr>
                  </a:outerShdw>
                </a:effectLst>
                <a:latin typeface="+mj-lt"/>
                <a:ea typeface="楷体" panose="02010609060101010101" pitchFamily="49" charset="-122"/>
              </a:rPr>
              <a:t>产生多个进程。</a:t>
            </a:r>
          </a:p>
        </p:txBody>
      </p:sp>
      <p:sp>
        <p:nvSpPr>
          <p:cNvPr id="6" name="Rectangle 4">
            <a:extLst>
              <a:ext uri="{FF2B5EF4-FFF2-40B4-BE49-F238E27FC236}">
                <a16:creationId xmlns:a16="http://schemas.microsoft.com/office/drawing/2014/main" id="{BAD1435E-8F9C-4271-86FF-5AD6CB5AD130}"/>
              </a:ext>
            </a:extLst>
          </p:cNvPr>
          <p:cNvSpPr>
            <a:spLocks noChangeArrowheads="1"/>
          </p:cNvSpPr>
          <p:nvPr/>
        </p:nvSpPr>
        <p:spPr bwMode="auto">
          <a:xfrm>
            <a:off x="1619250" y="0"/>
            <a:ext cx="6089650" cy="820738"/>
          </a:xfrm>
          <a:prstGeom prst="rect">
            <a:avLst/>
          </a:prstGeom>
          <a:noFill/>
          <a:ln w="12700" cap="sq">
            <a:noFill/>
            <a:miter lim="800000"/>
            <a:headEnd type="none" w="sm" len="sm"/>
            <a:tailEnd type="none" w="sm" len="sm"/>
          </a:ln>
          <a:effectLst/>
        </p:spPr>
        <p:txBody>
          <a:bodyPr anchor="ctr"/>
          <a:lstStyle/>
          <a:p>
            <a:pPr marL="0" lvl="1" indent="-274638" algn="ctr" eaLnBrk="1" hangingPunct="1">
              <a:lnSpc>
                <a:spcPct val="140000"/>
              </a:lnSpc>
              <a:defRPr/>
            </a:pPr>
            <a:r>
              <a:rPr lang="zh-CN" altLang="en-US" sz="4000" dirty="0">
                <a:solidFill>
                  <a:srgbClr val="006699"/>
                </a:solidFill>
                <a:effectLst>
                  <a:outerShdw blurRad="38100" dist="38100" dir="2700000" algn="tl">
                    <a:srgbClr val="000000">
                      <a:alpha val="43137"/>
                    </a:srgbClr>
                  </a:outerShdw>
                </a:effectLst>
                <a:latin typeface="+mj-lt"/>
                <a:ea typeface="MS PGothic" pitchFamily="34" charset="-128"/>
                <a:cs typeface="+mj-cs"/>
              </a:rPr>
              <a:t>进程同程序的比较</a:t>
            </a:r>
          </a:p>
        </p:txBody>
      </p:sp>
      <p:sp>
        <p:nvSpPr>
          <p:cNvPr id="8"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77000"/>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5751854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blinds(horizontal)">
                                      <p:cBhvr>
                                        <p:cTn id="7" dur="500"/>
                                        <p:tgtEl>
                                          <p:spTgt spid="5">
                                            <p:txEl>
                                              <p:pRg st="0" end="0"/>
                                            </p:txEl>
                                          </p:spTgt>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5">
                                            <p:txEl>
                                              <p:pRg st="1" end="1"/>
                                            </p:txEl>
                                          </p:spTgt>
                                        </p:tgtEl>
                                        <p:attrNameLst>
                                          <p:attrName>style.visibility</p:attrName>
                                        </p:attrNameLst>
                                      </p:cBhvr>
                                      <p:to>
                                        <p:strVal val="visible"/>
                                      </p:to>
                                    </p:set>
                                    <p:animEffect transition="in" filter="blinds(horizontal)">
                                      <p:cBhvr>
                                        <p:cTn id="10" dur="500"/>
                                        <p:tgtEl>
                                          <p:spTgt spid="5">
                                            <p:txEl>
                                              <p:pRg st="1" end="1"/>
                                            </p:txEl>
                                          </p:spTgt>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5">
                                            <p:txEl>
                                              <p:pRg st="2" end="2"/>
                                            </p:txEl>
                                          </p:spTgt>
                                        </p:tgtEl>
                                        <p:attrNameLst>
                                          <p:attrName>style.visibility</p:attrName>
                                        </p:attrNameLst>
                                      </p:cBhvr>
                                      <p:to>
                                        <p:strVal val="visible"/>
                                      </p:to>
                                    </p:set>
                                    <p:animEffect transition="in" filter="blinds(horizontal)">
                                      <p:cBhvr>
                                        <p:cTn id="13" dur="500"/>
                                        <p:tgtEl>
                                          <p:spTgt spid="5">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grpId="0" nodeType="clickEffect">
                                  <p:stCondLst>
                                    <p:cond delay="0"/>
                                  </p:stCondLst>
                                  <p:childTnLst>
                                    <p:set>
                                      <p:cBhvr>
                                        <p:cTn id="17" dur="1" fill="hold">
                                          <p:stCondLst>
                                            <p:cond delay="0"/>
                                          </p:stCondLst>
                                        </p:cTn>
                                        <p:tgtEl>
                                          <p:spTgt spid="5">
                                            <p:txEl>
                                              <p:pRg st="3" end="3"/>
                                            </p:txEl>
                                          </p:spTgt>
                                        </p:tgtEl>
                                        <p:attrNameLst>
                                          <p:attrName>style.visibility</p:attrName>
                                        </p:attrNameLst>
                                      </p:cBhvr>
                                      <p:to>
                                        <p:strVal val="visible"/>
                                      </p:to>
                                    </p:set>
                                    <p:animEffect transition="in" filter="blinds(horizontal)">
                                      <p:cBhvr>
                                        <p:cTn id="18" dur="500"/>
                                        <p:tgtEl>
                                          <p:spTgt spid="5">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3" presetClass="entr" presetSubtype="10" fill="hold" grpId="0"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animEffect transition="in" filter="blinds(horizontal)">
                                      <p:cBhvr>
                                        <p:cTn id="23" dur="500"/>
                                        <p:tgtEl>
                                          <p:spTgt spid="5">
                                            <p:txEl>
                                              <p:pRg st="4" end="4"/>
                                            </p:txEl>
                                          </p:spTgt>
                                        </p:tgtEl>
                                      </p:cBhvr>
                                    </p:animEffect>
                                  </p:childTnLst>
                                </p:cTn>
                              </p:par>
                            </p:childTnLst>
                          </p:cTn>
                        </p:par>
                        <p:par>
                          <p:cTn id="24" fill="hold">
                            <p:stCondLst>
                              <p:cond delay="500"/>
                            </p:stCondLst>
                            <p:childTnLst>
                              <p:par>
                                <p:cTn id="25" presetID="2" presetClass="entr" presetSubtype="6" fill="hold" grpId="0" nodeType="afterEffect">
                                  <p:stCondLst>
                                    <p:cond delay="0"/>
                                  </p:stCondLst>
                                  <p:childTnLst>
                                    <p:set>
                                      <p:cBhvr>
                                        <p:cTn id="26" dur="1" fill="hold">
                                          <p:stCondLst>
                                            <p:cond delay="0"/>
                                          </p:stCondLst>
                                        </p:cTn>
                                        <p:tgtEl>
                                          <p:spTgt spid="8"/>
                                        </p:tgtEl>
                                        <p:attrNameLst>
                                          <p:attrName>style.visibility</p:attrName>
                                        </p:attrNameLst>
                                      </p:cBhvr>
                                      <p:to>
                                        <p:strVal val="visible"/>
                                      </p:to>
                                    </p:set>
                                    <p:anim calcmode="lin" valueType="num">
                                      <p:cBhvr additive="base">
                                        <p:cTn id="27" dur="500" fill="hold"/>
                                        <p:tgtEl>
                                          <p:spTgt spid="8"/>
                                        </p:tgtEl>
                                        <p:attrNameLst>
                                          <p:attrName>ppt_x</p:attrName>
                                        </p:attrNameLst>
                                      </p:cBhvr>
                                      <p:tavLst>
                                        <p:tav tm="0">
                                          <p:val>
                                            <p:strVal val="1+#ppt_w/2"/>
                                          </p:val>
                                        </p:tav>
                                        <p:tav tm="100000">
                                          <p:val>
                                            <p:strVal val="#ppt_x"/>
                                          </p:val>
                                        </p:tav>
                                      </p:tavLst>
                                    </p:anim>
                                    <p:anim calcmode="lin" valueType="num">
                                      <p:cBhvr additive="base">
                                        <p:cTn id="2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8"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3">
            <a:extLst>
              <a:ext uri="{FF2B5EF4-FFF2-40B4-BE49-F238E27FC236}">
                <a16:creationId xmlns:a16="http://schemas.microsoft.com/office/drawing/2014/main" id="{72504034-7E13-46C1-959C-0AE825B060B0}"/>
              </a:ext>
            </a:extLst>
          </p:cNvPr>
          <p:cNvSpPr txBox="1">
            <a:spLocks noChangeArrowheads="1"/>
          </p:cNvSpPr>
          <p:nvPr/>
        </p:nvSpPr>
        <p:spPr bwMode="auto">
          <a:xfrm>
            <a:off x="493414" y="-63500"/>
            <a:ext cx="7772400" cy="8610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2pPr>
            <a:lvl3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3pPr>
            <a:lvl4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4pPr>
            <a:lvl5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5pPr>
            <a:lvl6pPr marL="4572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6pPr>
            <a:lvl7pPr marL="9144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7pPr>
            <a:lvl8pPr marL="13716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8pPr>
            <a:lvl9pPr marL="18288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9pPr>
          </a:lstStyle>
          <a:p>
            <a:pPr marL="0" lvl="1" indent="-274638" algn="ctr" eaLnBrk="1" hangingPunct="1">
              <a:lnSpc>
                <a:spcPct val="140000"/>
              </a:lnSpc>
              <a:defRPr/>
            </a:pPr>
            <a:r>
              <a:rPr lang="zh-CN" altLang="en-US" sz="4000" dirty="0">
                <a:solidFill>
                  <a:srgbClr val="B2622C"/>
                </a:solidFill>
                <a:effectLst>
                  <a:outerShdw blurRad="38100" dist="38100" dir="2700000" algn="tl">
                    <a:srgbClr val="000000"/>
                  </a:outerShdw>
                </a:effectLst>
                <a:ea typeface="楷体_GB2312" pitchFamily="49" charset="-122"/>
                <a:cs typeface="+mj-cs"/>
                <a:sym typeface="Symbol" panose="05050102010706020507" pitchFamily="18" charset="2"/>
              </a:rPr>
              <a:t>进 程 的 状 态</a:t>
            </a:r>
            <a:endParaRPr lang="en-US" altLang="zh-CN" sz="4000" dirty="0">
              <a:solidFill>
                <a:srgbClr val="B2622C"/>
              </a:solidFill>
              <a:effectLst>
                <a:outerShdw blurRad="38100" dist="38100" dir="2700000" algn="tl">
                  <a:srgbClr val="000000"/>
                </a:outerShdw>
              </a:effectLst>
              <a:ea typeface="楷体_GB2312" pitchFamily="49" charset="-122"/>
              <a:cs typeface="+mj-cs"/>
              <a:sym typeface="Symbol" panose="05050102010706020507" pitchFamily="18" charset="2"/>
            </a:endParaRPr>
          </a:p>
        </p:txBody>
      </p:sp>
      <p:sp>
        <p:nvSpPr>
          <p:cNvPr id="7" name="Rectangle 3">
            <a:extLst>
              <a:ext uri="{FF2B5EF4-FFF2-40B4-BE49-F238E27FC236}">
                <a16:creationId xmlns:a16="http://schemas.microsoft.com/office/drawing/2014/main" id="{9ECE0B21-58B3-4885-B92A-DCCF162EFD37}"/>
              </a:ext>
            </a:extLst>
          </p:cNvPr>
          <p:cNvSpPr txBox="1">
            <a:spLocks noChangeArrowheads="1"/>
          </p:cNvSpPr>
          <p:nvPr/>
        </p:nvSpPr>
        <p:spPr>
          <a:xfrm>
            <a:off x="179388" y="679312"/>
            <a:ext cx="8785100" cy="623020"/>
          </a:xfrm>
          <a:prstGeom prst="rect">
            <a:avLst/>
          </a:prstGeom>
        </p:spPr>
        <p:txBody>
          <a:bodyPr/>
          <a:lstStyle>
            <a:lvl1pPr marL="342900" indent="-342900" algn="l" rtl="0" eaLnBrk="0" fontAlgn="base" hangingPunct="0">
              <a:spcBef>
                <a:spcPct val="20000"/>
              </a:spcBef>
              <a:spcAft>
                <a:spcPct val="0"/>
              </a:spcAft>
              <a:buClr>
                <a:schemeClr val="tx2"/>
              </a:buClr>
              <a:buSzPct val="75000"/>
              <a:buFont typeface="Monotype Sorts" pitchFamily="2" charset="2"/>
              <a:buChar char="n"/>
              <a:defRPr kumimoji="1" sz="3200">
                <a:solidFill>
                  <a:schemeClr val="tx1"/>
                </a:solidFill>
                <a:effectLst>
                  <a:outerShdw blurRad="38100" dist="38100" dir="2700000" algn="tl">
                    <a:srgbClr val="000000"/>
                  </a:outerShdw>
                </a:effectLst>
                <a:latin typeface="+mn-lt"/>
                <a:ea typeface="+mn-ea"/>
                <a:cs typeface="+mn-cs"/>
              </a:defRPr>
            </a:lvl1pPr>
            <a:lvl2pPr marL="742950" indent="-285750" algn="l" rtl="0" eaLnBrk="0" fontAlgn="base" hangingPunct="0">
              <a:spcBef>
                <a:spcPct val="20000"/>
              </a:spcBef>
              <a:spcAft>
                <a:spcPct val="0"/>
              </a:spcAft>
              <a:buClr>
                <a:schemeClr val="folHlink"/>
              </a:buClr>
              <a:buSzPct val="75000"/>
              <a:buFont typeface="Monotype Sorts" pitchFamily="2" charset="2"/>
              <a:buChar char="u"/>
              <a:defRPr kumimoji="1" sz="2800">
                <a:solidFill>
                  <a:schemeClr val="tx1"/>
                </a:solidFill>
                <a:effectLst>
                  <a:outerShdw blurRad="38100" dist="38100" dir="2700000" algn="tl">
                    <a:srgbClr val="000000"/>
                  </a:outerShdw>
                </a:effectLst>
                <a:latin typeface="+mn-lt"/>
                <a:ea typeface="+mn-ea"/>
              </a:defRPr>
            </a:lvl2pPr>
            <a:lvl3pPr marL="1143000" indent="-228600" algn="l" rtl="0" eaLnBrk="0" fontAlgn="base" hangingPunct="0">
              <a:spcBef>
                <a:spcPct val="20000"/>
              </a:spcBef>
              <a:spcAft>
                <a:spcPct val="0"/>
              </a:spcAft>
              <a:buClr>
                <a:schemeClr val="tx2"/>
              </a:buClr>
              <a:buSzPct val="65000"/>
              <a:buFont typeface="Monotype Sorts" pitchFamily="2" charset="2"/>
              <a:buChar char="F"/>
              <a:defRPr kumimoji="1" sz="2400">
                <a:solidFill>
                  <a:schemeClr val="tx1"/>
                </a:solidFill>
                <a:effectLst>
                  <a:outerShdw blurRad="38100" dist="38100" dir="2700000" algn="tl">
                    <a:srgbClr val="000000"/>
                  </a:outerShdw>
                </a:effectLst>
                <a:latin typeface="+mn-lt"/>
                <a:ea typeface="+mn-ea"/>
              </a:defRPr>
            </a:lvl3pPr>
            <a:lvl4pPr marL="16002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4pPr>
            <a:lvl5pPr marL="20574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5pPr>
            <a:lvl6pPr marL="25146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6pPr>
            <a:lvl7pPr marL="29718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7pPr>
            <a:lvl8pPr marL="34290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8pPr>
            <a:lvl9pPr marL="38862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9pPr>
          </a:lstStyle>
          <a:p>
            <a:pPr marL="0" indent="0" eaLnBrk="1" hangingPunct="1">
              <a:lnSpc>
                <a:spcPct val="90000"/>
              </a:lnSpc>
              <a:buNone/>
              <a:defRPr/>
            </a:pPr>
            <a:r>
              <a:rPr lang="zh-CN" altLang="en-US" dirty="0">
                <a:solidFill>
                  <a:schemeClr val="bg1"/>
                </a:solidFill>
                <a:effectLst>
                  <a:outerShdw blurRad="38100" dist="38100" dir="2700000" algn="tl">
                    <a:srgbClr val="000000">
                      <a:alpha val="43137"/>
                    </a:srgbClr>
                  </a:outerShdw>
                </a:effectLst>
                <a:latin typeface="+mj-lt"/>
                <a:ea typeface="楷体" panose="02010609060101010101" pitchFamily="49" charset="-122"/>
              </a:rPr>
              <a:t>不同系统的状态数目不同，至少有三种基本状态</a:t>
            </a:r>
          </a:p>
        </p:txBody>
      </p:sp>
      <p:sp>
        <p:nvSpPr>
          <p:cNvPr id="9" name="Rectangle 5">
            <a:extLst>
              <a:ext uri="{FF2B5EF4-FFF2-40B4-BE49-F238E27FC236}">
                <a16:creationId xmlns:a16="http://schemas.microsoft.com/office/drawing/2014/main" id="{02F57811-568F-454B-93D3-3C9508BE1B1A}"/>
              </a:ext>
            </a:extLst>
          </p:cNvPr>
          <p:cNvSpPr>
            <a:spLocks noChangeArrowheads="1"/>
          </p:cNvSpPr>
          <p:nvPr/>
        </p:nvSpPr>
        <p:spPr bwMode="auto">
          <a:xfrm>
            <a:off x="0" y="2205038"/>
            <a:ext cx="1692275" cy="519112"/>
          </a:xfrm>
          <a:prstGeom prst="rect">
            <a:avLst/>
          </a:prstGeom>
          <a:solidFill>
            <a:schemeClr val="accent1"/>
          </a:solidFill>
          <a:ln w="12700" cap="sq">
            <a:noFill/>
            <a:miter lim="800000"/>
            <a:headEnd type="none" w="sm" len="sm"/>
            <a:tailEnd type="none" w="sm" len="sm"/>
          </a:ln>
          <a:extLst/>
        </p:spPr>
        <p:txBody>
          <a:bodyPr>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r>
              <a:rPr lang="zh-CN" altLang="en-US" sz="2800" b="1">
                <a:solidFill>
                  <a:schemeClr val="bg2"/>
                </a:solidFill>
                <a:latin typeface="楷体_GB2312" pitchFamily="49" charset="-122"/>
                <a:ea typeface="楷体_GB2312" pitchFamily="49" charset="-122"/>
              </a:rPr>
              <a:t>运行状态</a:t>
            </a:r>
          </a:p>
        </p:txBody>
      </p:sp>
      <p:sp>
        <p:nvSpPr>
          <p:cNvPr id="10" name="Rectangle 6">
            <a:extLst>
              <a:ext uri="{FF2B5EF4-FFF2-40B4-BE49-F238E27FC236}">
                <a16:creationId xmlns:a16="http://schemas.microsoft.com/office/drawing/2014/main" id="{57E07503-7477-4A1F-BE76-0102DBC68B6C}"/>
              </a:ext>
            </a:extLst>
          </p:cNvPr>
          <p:cNvSpPr>
            <a:spLocks noChangeArrowheads="1"/>
          </p:cNvSpPr>
          <p:nvPr/>
        </p:nvSpPr>
        <p:spPr bwMode="auto">
          <a:xfrm>
            <a:off x="0" y="2997200"/>
            <a:ext cx="3132138" cy="519113"/>
          </a:xfrm>
          <a:prstGeom prst="rect">
            <a:avLst/>
          </a:prstGeom>
          <a:solidFill>
            <a:schemeClr val="accent1"/>
          </a:solidFill>
          <a:ln w="12700" cap="sq">
            <a:noFill/>
            <a:miter lim="800000"/>
            <a:headEnd type="none" w="sm" len="sm"/>
            <a:tailEnd type="none" w="sm" len="sm"/>
          </a:ln>
          <a:extLst/>
        </p:spPr>
        <p:txBody>
          <a:bodyPr>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r>
              <a:rPr lang="zh-CN" altLang="en-US" sz="2800" b="1">
                <a:solidFill>
                  <a:schemeClr val="bg2"/>
                </a:solidFill>
                <a:latin typeface="楷体_GB2312" pitchFamily="49" charset="-122"/>
                <a:ea typeface="楷体_GB2312" pitchFamily="49" charset="-122"/>
              </a:rPr>
              <a:t>等待（阻塞）状态</a:t>
            </a:r>
            <a:endParaRPr lang="zh-CN" altLang="en-US" sz="2400">
              <a:solidFill>
                <a:schemeClr val="bg2"/>
              </a:solidFill>
            </a:endParaRPr>
          </a:p>
        </p:txBody>
      </p:sp>
      <p:sp>
        <p:nvSpPr>
          <p:cNvPr id="11" name="Rectangle 7">
            <a:extLst>
              <a:ext uri="{FF2B5EF4-FFF2-40B4-BE49-F238E27FC236}">
                <a16:creationId xmlns:a16="http://schemas.microsoft.com/office/drawing/2014/main" id="{502DE71B-D209-4A1F-AB86-C6D227F77863}"/>
              </a:ext>
            </a:extLst>
          </p:cNvPr>
          <p:cNvSpPr>
            <a:spLocks noChangeArrowheads="1"/>
          </p:cNvSpPr>
          <p:nvPr/>
        </p:nvSpPr>
        <p:spPr bwMode="auto">
          <a:xfrm>
            <a:off x="7900" y="1382902"/>
            <a:ext cx="1763713" cy="519112"/>
          </a:xfrm>
          <a:prstGeom prst="rect">
            <a:avLst/>
          </a:prstGeom>
          <a:solidFill>
            <a:schemeClr val="accent1"/>
          </a:solidFill>
          <a:ln w="12700" cap="sq">
            <a:noFill/>
            <a:miter lim="800000"/>
            <a:headEnd type="none" w="sm" len="sm"/>
            <a:tailEnd type="none" w="sm" len="sm"/>
          </a:ln>
          <a:extLst/>
        </p:spPr>
        <p:txBody>
          <a:bodyPr>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r>
              <a:rPr lang="zh-CN" altLang="en-US" sz="2800" b="1">
                <a:solidFill>
                  <a:schemeClr val="bg2"/>
                </a:solidFill>
                <a:latin typeface="楷体_GB2312" pitchFamily="49" charset="-122"/>
                <a:ea typeface="楷体_GB2312" pitchFamily="49" charset="-122"/>
              </a:rPr>
              <a:t>就绪状态</a:t>
            </a:r>
          </a:p>
        </p:txBody>
      </p:sp>
      <p:sp>
        <p:nvSpPr>
          <p:cNvPr id="12" name="Text Box 8">
            <a:extLst>
              <a:ext uri="{FF2B5EF4-FFF2-40B4-BE49-F238E27FC236}">
                <a16:creationId xmlns:a16="http://schemas.microsoft.com/office/drawing/2014/main" id="{D37C1549-C3C5-43E4-A565-AD1C780B330A}"/>
              </a:ext>
            </a:extLst>
          </p:cNvPr>
          <p:cNvSpPr txBox="1">
            <a:spLocks noChangeArrowheads="1"/>
          </p:cNvSpPr>
          <p:nvPr/>
        </p:nvSpPr>
        <p:spPr bwMode="auto">
          <a:xfrm>
            <a:off x="1700175" y="1382902"/>
            <a:ext cx="4823941" cy="523220"/>
          </a:xfrm>
          <a:prstGeom prst="rect">
            <a:avLst/>
          </a:prstGeom>
          <a:noFill/>
          <a:ln w="12700" cap="sq">
            <a:noFill/>
            <a:miter lim="800000"/>
            <a:headEnd type="none" w="sm" len="sm"/>
            <a:tailEnd type="none" w="sm" len="sm"/>
          </a:ln>
          <a:extLst>
            <a:ext uri="{909E8E84-426E-40DD-AFC4-6F175D3DCCD1}">
              <a14:hiddenFill xmlns:a14="http://schemas.microsoft.com/office/drawing/2010/main">
                <a:solidFill>
                  <a:srgbClr val="FFFFFF"/>
                </a:solidFill>
              </a14:hiddenFill>
            </a:ext>
          </a:extLst>
        </p:spPr>
        <p:txBody>
          <a:bodyPr wrap="square">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None/>
            </a:pPr>
            <a:r>
              <a:rPr lang="zh-CN" altLang="en-US" sz="2800" dirty="0">
                <a:solidFill>
                  <a:schemeClr val="bg2"/>
                </a:solidFill>
                <a:latin typeface="+mj-lt"/>
                <a:ea typeface="楷体" panose="02010609060101010101" pitchFamily="49" charset="-122"/>
              </a:rPr>
              <a:t>已得到除</a:t>
            </a:r>
            <a:r>
              <a:rPr lang="en-US" altLang="zh-CN" sz="2800" dirty="0">
                <a:solidFill>
                  <a:schemeClr val="bg2"/>
                </a:solidFill>
                <a:latin typeface="+mj-lt"/>
                <a:ea typeface="楷体" panose="02010609060101010101" pitchFamily="49" charset="-122"/>
              </a:rPr>
              <a:t>CPU</a:t>
            </a:r>
            <a:r>
              <a:rPr lang="zh-CN" altLang="en-US" sz="2800" dirty="0">
                <a:solidFill>
                  <a:schemeClr val="bg2"/>
                </a:solidFill>
                <a:latin typeface="+mj-lt"/>
                <a:ea typeface="楷体" panose="02010609060101010101" pitchFamily="49" charset="-122"/>
              </a:rPr>
              <a:t>外的其它资源</a:t>
            </a:r>
          </a:p>
        </p:txBody>
      </p:sp>
      <p:sp>
        <p:nvSpPr>
          <p:cNvPr id="13" name="Text Box 9">
            <a:extLst>
              <a:ext uri="{FF2B5EF4-FFF2-40B4-BE49-F238E27FC236}">
                <a16:creationId xmlns:a16="http://schemas.microsoft.com/office/drawing/2014/main" id="{30EAC111-ED18-41A5-BFB2-58AF557BB845}"/>
              </a:ext>
            </a:extLst>
          </p:cNvPr>
          <p:cNvSpPr txBox="1">
            <a:spLocks noChangeArrowheads="1"/>
          </p:cNvSpPr>
          <p:nvPr/>
        </p:nvSpPr>
        <p:spPr bwMode="auto">
          <a:xfrm>
            <a:off x="1763713" y="2205038"/>
            <a:ext cx="2266950" cy="523220"/>
          </a:xfrm>
          <a:prstGeom prst="rect">
            <a:avLst/>
          </a:prstGeom>
          <a:noFill/>
          <a:ln w="12700" cap="sq">
            <a:noFill/>
            <a:miter lim="800000"/>
            <a:headEnd type="none" w="sm" len="sm"/>
            <a:tailEnd type="none" w="sm" len="sm"/>
          </a:ln>
          <a:extLst>
            <a:ext uri="{909E8E84-426E-40DD-AFC4-6F175D3DCCD1}">
              <a14:hiddenFill xmlns:a14="http://schemas.microsoft.com/office/drawing/2010/main">
                <a:solidFill>
                  <a:srgbClr val="FFFFFF"/>
                </a:solidFill>
              </a14:hiddenFill>
            </a:ext>
          </a:extLst>
        </p:spPr>
        <p:txBody>
          <a:bodyPr wrap="square">
            <a:spAutoFit/>
          </a:bodyPr>
          <a:lstStyle>
            <a:defPPr>
              <a:defRPr lang="zh-CN"/>
            </a:defPPr>
            <a:lvl1pPr eaLnBrk="1" hangingPunct="1">
              <a:buClrTx/>
              <a:buSzTx/>
              <a:buFontTx/>
              <a:buNone/>
              <a:defRPr sz="2800">
                <a:solidFill>
                  <a:schemeClr val="bg1"/>
                </a:solidFill>
                <a:latin typeface="+mn-lt"/>
                <a:ea typeface="+mn-ea"/>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r>
              <a:rPr lang="zh-CN" altLang="en-US" dirty="0">
                <a:solidFill>
                  <a:schemeClr val="bg2"/>
                </a:solidFill>
                <a:latin typeface="+mj-lt"/>
                <a:ea typeface="楷体" panose="02010609060101010101" pitchFamily="49" charset="-122"/>
              </a:rPr>
              <a:t>占用</a:t>
            </a:r>
            <a:r>
              <a:rPr lang="en-US" altLang="zh-CN" dirty="0">
                <a:solidFill>
                  <a:schemeClr val="bg2"/>
                </a:solidFill>
                <a:latin typeface="+mj-lt"/>
                <a:ea typeface="楷体" panose="02010609060101010101" pitchFamily="49" charset="-122"/>
              </a:rPr>
              <a:t>CPU</a:t>
            </a:r>
          </a:p>
        </p:txBody>
      </p:sp>
      <p:sp>
        <p:nvSpPr>
          <p:cNvPr id="14" name="Text Box 10">
            <a:extLst>
              <a:ext uri="{FF2B5EF4-FFF2-40B4-BE49-F238E27FC236}">
                <a16:creationId xmlns:a16="http://schemas.microsoft.com/office/drawing/2014/main" id="{D7096C90-F9D5-460F-B086-37B7CDD480E2}"/>
              </a:ext>
            </a:extLst>
          </p:cNvPr>
          <p:cNvSpPr txBox="1">
            <a:spLocks noChangeArrowheads="1"/>
          </p:cNvSpPr>
          <p:nvPr/>
        </p:nvSpPr>
        <p:spPr bwMode="auto">
          <a:xfrm>
            <a:off x="179387" y="3573463"/>
            <a:ext cx="4930775" cy="954107"/>
          </a:xfrm>
          <a:prstGeom prst="rect">
            <a:avLst/>
          </a:prstGeom>
          <a:noFill/>
          <a:ln w="12700" cap="sq">
            <a:noFill/>
            <a:miter lim="800000"/>
            <a:headEnd type="none" w="sm" len="sm"/>
            <a:tailEnd type="none" w="sm" len="sm"/>
          </a:ln>
          <a:extLst>
            <a:ext uri="{909E8E84-426E-40DD-AFC4-6F175D3DCCD1}">
              <a14:hiddenFill xmlns:a14="http://schemas.microsoft.com/office/drawing/2010/main">
                <a:solidFill>
                  <a:srgbClr val="FFFFFF"/>
                </a:solidFill>
              </a14:hiddenFill>
            </a:ext>
          </a:extLst>
        </p:spPr>
        <p:txBody>
          <a:bodyPr wrap="square">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None/>
            </a:pPr>
            <a:r>
              <a:rPr lang="zh-CN" altLang="en-US" sz="2800" dirty="0">
                <a:solidFill>
                  <a:schemeClr val="bg2"/>
                </a:solidFill>
                <a:latin typeface="+mj-lt"/>
                <a:ea typeface="楷体" panose="02010609060101010101" pitchFamily="49" charset="-122"/>
              </a:rPr>
              <a:t>正在等待某一事件发生</a:t>
            </a:r>
          </a:p>
          <a:p>
            <a:pPr eaLnBrk="1" hangingPunct="1">
              <a:spcBef>
                <a:spcPct val="0"/>
              </a:spcBef>
              <a:buClrTx/>
              <a:buSzTx/>
              <a:buNone/>
            </a:pPr>
            <a:r>
              <a:rPr lang="zh-CN" altLang="en-US" sz="2800" dirty="0">
                <a:solidFill>
                  <a:schemeClr val="bg2"/>
                </a:solidFill>
                <a:latin typeface="+mj-lt"/>
                <a:ea typeface="楷体" panose="02010609060101010101" pitchFamily="49" charset="-122"/>
              </a:rPr>
              <a:t>根据原因可设置多个阻塞队列</a:t>
            </a:r>
          </a:p>
        </p:txBody>
      </p:sp>
      <p:sp>
        <p:nvSpPr>
          <p:cNvPr id="15" name="Text Box 29">
            <a:extLst>
              <a:ext uri="{FF2B5EF4-FFF2-40B4-BE49-F238E27FC236}">
                <a16:creationId xmlns:a16="http://schemas.microsoft.com/office/drawing/2014/main" id="{E0018EFC-57BA-4F2F-9BFE-C91AD47516D5}"/>
              </a:ext>
            </a:extLst>
          </p:cNvPr>
          <p:cNvSpPr txBox="1">
            <a:spLocks noChangeArrowheads="1"/>
          </p:cNvSpPr>
          <p:nvPr/>
        </p:nvSpPr>
        <p:spPr bwMode="auto">
          <a:xfrm>
            <a:off x="179388" y="4508500"/>
            <a:ext cx="2592387" cy="2057400"/>
          </a:xfrm>
          <a:prstGeom prst="rect">
            <a:avLst/>
          </a:prstGeom>
          <a:solidFill>
            <a:srgbClr val="E8E8E8"/>
          </a:solidFill>
          <a:ln w="12700" cap="sq">
            <a:noFill/>
            <a:miter lim="800000"/>
            <a:headEnd type="none" w="sm" len="sm"/>
            <a:tailEnd type="none" w="sm" len="sm"/>
          </a:ln>
          <a:extLst/>
        </p:spPr>
        <p:txBody>
          <a:bodyPr>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buClrTx/>
              <a:buSzTx/>
              <a:buFontTx/>
              <a:buChar char="•"/>
            </a:pPr>
            <a:r>
              <a:rPr lang="zh-CN" altLang="en-US" sz="2800" b="1" dirty="0">
                <a:solidFill>
                  <a:schemeClr val="bg2"/>
                </a:solidFill>
                <a:ea typeface="楷体_GB2312" pitchFamily="49" charset="-122"/>
              </a:rPr>
              <a:t>就绪→执行：</a:t>
            </a:r>
          </a:p>
          <a:p>
            <a:pPr eaLnBrk="1" hangingPunct="1">
              <a:buClrTx/>
              <a:buSzTx/>
              <a:buFontTx/>
              <a:buChar char="•"/>
            </a:pPr>
            <a:r>
              <a:rPr lang="zh-CN" altLang="en-US" sz="2800" b="1" dirty="0">
                <a:solidFill>
                  <a:schemeClr val="bg2"/>
                </a:solidFill>
                <a:ea typeface="楷体_GB2312" pitchFamily="49" charset="-122"/>
              </a:rPr>
              <a:t>运行→等待：</a:t>
            </a:r>
          </a:p>
          <a:p>
            <a:pPr eaLnBrk="1" hangingPunct="1">
              <a:buClrTx/>
              <a:buSzTx/>
              <a:buFontTx/>
              <a:buChar char="•"/>
            </a:pPr>
            <a:r>
              <a:rPr lang="zh-CN" altLang="en-US" sz="2800" b="1" dirty="0">
                <a:solidFill>
                  <a:schemeClr val="bg2"/>
                </a:solidFill>
                <a:ea typeface="楷体_GB2312" pitchFamily="49" charset="-122"/>
              </a:rPr>
              <a:t>等待→就绪：</a:t>
            </a:r>
          </a:p>
          <a:p>
            <a:pPr eaLnBrk="1" hangingPunct="1">
              <a:buClrTx/>
              <a:buSzTx/>
              <a:buFontTx/>
              <a:buChar char="•"/>
            </a:pPr>
            <a:r>
              <a:rPr lang="zh-CN" altLang="en-US" sz="2800" b="1" dirty="0">
                <a:solidFill>
                  <a:schemeClr val="bg2"/>
                </a:solidFill>
                <a:ea typeface="楷体_GB2312" pitchFamily="49" charset="-122"/>
              </a:rPr>
              <a:t>运行→就绪：</a:t>
            </a:r>
          </a:p>
        </p:txBody>
      </p:sp>
      <p:sp>
        <p:nvSpPr>
          <p:cNvPr id="16" name="Oval 35">
            <a:extLst>
              <a:ext uri="{FF2B5EF4-FFF2-40B4-BE49-F238E27FC236}">
                <a16:creationId xmlns:a16="http://schemas.microsoft.com/office/drawing/2014/main" id="{BB51016A-3AF4-40A2-9A71-80649ED773A3}"/>
              </a:ext>
            </a:extLst>
          </p:cNvPr>
          <p:cNvSpPr>
            <a:spLocks noChangeArrowheads="1"/>
          </p:cNvSpPr>
          <p:nvPr/>
        </p:nvSpPr>
        <p:spPr bwMode="auto">
          <a:xfrm>
            <a:off x="6046788" y="2420938"/>
            <a:ext cx="1477962" cy="792162"/>
          </a:xfrm>
          <a:prstGeom prst="ellipse">
            <a:avLst/>
          </a:prstGeom>
          <a:solidFill>
            <a:schemeClr val="accent1"/>
          </a:solidFill>
          <a:ln w="9525">
            <a:solidFill>
              <a:srgbClr val="000000"/>
            </a:solidFill>
            <a:miter lim="800000"/>
            <a:headEnd/>
            <a:tailEnd/>
          </a:ln>
          <a:extLst/>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algn="ctr" eaLnBrk="1" hangingPunct="1">
              <a:spcBef>
                <a:spcPct val="0"/>
              </a:spcBef>
              <a:buClrTx/>
              <a:buSzTx/>
              <a:buFontTx/>
              <a:buNone/>
            </a:pPr>
            <a:r>
              <a:rPr lang="zh-CN" altLang="en-US" sz="2400" b="1" dirty="0">
                <a:solidFill>
                  <a:schemeClr val="bg2"/>
                </a:solidFill>
                <a:effectLst>
                  <a:outerShdw blurRad="38100" dist="38100" dir="2700000" algn="tl">
                    <a:srgbClr val="000000">
                      <a:alpha val="43137"/>
                    </a:srgbClr>
                  </a:outerShdw>
                </a:effectLst>
                <a:latin typeface="Tahoma" panose="020B0604030504040204" pitchFamily="34" charset="0"/>
              </a:rPr>
              <a:t>就绪</a:t>
            </a:r>
          </a:p>
        </p:txBody>
      </p:sp>
      <p:sp>
        <p:nvSpPr>
          <p:cNvPr id="17" name="Oval 36">
            <a:extLst>
              <a:ext uri="{FF2B5EF4-FFF2-40B4-BE49-F238E27FC236}">
                <a16:creationId xmlns:a16="http://schemas.microsoft.com/office/drawing/2014/main" id="{2362909F-FECC-4F7A-B04C-BCF121697E12}"/>
              </a:ext>
            </a:extLst>
          </p:cNvPr>
          <p:cNvSpPr>
            <a:spLocks noChangeArrowheads="1"/>
          </p:cNvSpPr>
          <p:nvPr/>
        </p:nvSpPr>
        <p:spPr bwMode="auto">
          <a:xfrm>
            <a:off x="4211638" y="4508500"/>
            <a:ext cx="1296987" cy="792163"/>
          </a:xfrm>
          <a:prstGeom prst="ellipse">
            <a:avLst/>
          </a:prstGeom>
          <a:solidFill>
            <a:schemeClr val="accent1"/>
          </a:solidFill>
          <a:ln w="9525">
            <a:solidFill>
              <a:srgbClr val="000000"/>
            </a:solidFill>
            <a:miter lim="800000"/>
            <a:headEnd/>
            <a:tailEnd/>
          </a:ln>
          <a:extLst/>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algn="ctr" eaLnBrk="1" hangingPunct="1">
              <a:spcBef>
                <a:spcPct val="0"/>
              </a:spcBef>
              <a:buClrTx/>
              <a:buSzTx/>
              <a:buFontTx/>
              <a:buNone/>
            </a:pPr>
            <a:r>
              <a:rPr lang="zh-CN" altLang="en-US" sz="2400" b="1" dirty="0">
                <a:solidFill>
                  <a:schemeClr val="bg2"/>
                </a:solidFill>
                <a:effectLst>
                  <a:outerShdw blurRad="38100" dist="38100" dir="2700000" algn="tl">
                    <a:srgbClr val="000000">
                      <a:alpha val="43137"/>
                    </a:srgbClr>
                  </a:outerShdw>
                </a:effectLst>
                <a:latin typeface="Tahoma" panose="020B0604030504040204" pitchFamily="34" charset="0"/>
              </a:rPr>
              <a:t>等待</a:t>
            </a:r>
          </a:p>
        </p:txBody>
      </p:sp>
      <p:sp>
        <p:nvSpPr>
          <p:cNvPr id="18" name="Oval 37">
            <a:extLst>
              <a:ext uri="{FF2B5EF4-FFF2-40B4-BE49-F238E27FC236}">
                <a16:creationId xmlns:a16="http://schemas.microsoft.com/office/drawing/2014/main" id="{1EB7ACE2-7ED4-450B-9688-EA9599FCCF3D}"/>
              </a:ext>
            </a:extLst>
          </p:cNvPr>
          <p:cNvSpPr>
            <a:spLocks noChangeArrowheads="1"/>
          </p:cNvSpPr>
          <p:nvPr/>
        </p:nvSpPr>
        <p:spPr bwMode="auto">
          <a:xfrm>
            <a:off x="7415213" y="4508500"/>
            <a:ext cx="1404937" cy="792163"/>
          </a:xfrm>
          <a:prstGeom prst="ellipse">
            <a:avLst/>
          </a:prstGeom>
          <a:solidFill>
            <a:schemeClr val="accent1"/>
          </a:solidFill>
          <a:ln w="9525">
            <a:solidFill>
              <a:srgbClr val="000000"/>
            </a:solidFill>
            <a:miter lim="800000"/>
            <a:headEnd/>
            <a:tailEnd/>
          </a:ln>
          <a:extLst/>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algn="ctr" eaLnBrk="1" hangingPunct="1">
              <a:spcBef>
                <a:spcPct val="0"/>
              </a:spcBef>
              <a:buClrTx/>
              <a:buSzTx/>
              <a:buFontTx/>
              <a:buNone/>
            </a:pPr>
            <a:r>
              <a:rPr lang="zh-CN" altLang="en-US" sz="2400" b="1" dirty="0">
                <a:solidFill>
                  <a:schemeClr val="bg2"/>
                </a:solidFill>
                <a:effectLst>
                  <a:outerShdw blurRad="38100" dist="38100" dir="2700000" algn="tl">
                    <a:srgbClr val="000000">
                      <a:alpha val="43137"/>
                    </a:srgbClr>
                  </a:outerShdw>
                </a:effectLst>
                <a:latin typeface="Tahoma" panose="020B0604030504040204" pitchFamily="34" charset="0"/>
              </a:rPr>
              <a:t>运行</a:t>
            </a:r>
          </a:p>
        </p:txBody>
      </p:sp>
      <p:sp>
        <p:nvSpPr>
          <p:cNvPr id="19" name="Freeform 38">
            <a:extLst>
              <a:ext uri="{FF2B5EF4-FFF2-40B4-BE49-F238E27FC236}">
                <a16:creationId xmlns:a16="http://schemas.microsoft.com/office/drawing/2014/main" id="{24A4F527-CA9C-49D3-A137-2877713C8361}"/>
              </a:ext>
            </a:extLst>
          </p:cNvPr>
          <p:cNvSpPr>
            <a:spLocks/>
          </p:cNvSpPr>
          <p:nvPr/>
        </p:nvSpPr>
        <p:spPr bwMode="auto">
          <a:xfrm>
            <a:off x="5110163" y="3140075"/>
            <a:ext cx="1081087" cy="1368425"/>
          </a:xfrm>
          <a:custGeom>
            <a:avLst/>
            <a:gdLst>
              <a:gd name="T0" fmla="*/ 0 w 681"/>
              <a:gd name="T1" fmla="*/ 2147483646 h 862"/>
              <a:gd name="T2" fmla="*/ 2147483646 w 681"/>
              <a:gd name="T3" fmla="*/ 2147483646 h 862"/>
              <a:gd name="T4" fmla="*/ 2147483646 w 681"/>
              <a:gd name="T5" fmla="*/ 0 h 862"/>
              <a:gd name="T6" fmla="*/ 0 60000 65536"/>
              <a:gd name="T7" fmla="*/ 0 60000 65536"/>
              <a:gd name="T8" fmla="*/ 0 60000 65536"/>
              <a:gd name="T9" fmla="*/ 0 w 681"/>
              <a:gd name="T10" fmla="*/ 0 h 862"/>
              <a:gd name="T11" fmla="*/ 681 w 681"/>
              <a:gd name="T12" fmla="*/ 862 h 862"/>
            </a:gdLst>
            <a:ahLst/>
            <a:cxnLst>
              <a:cxn ang="T6">
                <a:pos x="T0" y="T1"/>
              </a:cxn>
              <a:cxn ang="T7">
                <a:pos x="T2" y="T3"/>
              </a:cxn>
              <a:cxn ang="T8">
                <a:pos x="T4" y="T5"/>
              </a:cxn>
            </a:cxnLst>
            <a:rect l="T9" t="T10" r="T11" b="T12"/>
            <a:pathLst>
              <a:path w="681" h="862">
                <a:moveTo>
                  <a:pt x="0" y="862"/>
                </a:moveTo>
                <a:cubicBezTo>
                  <a:pt x="57" y="662"/>
                  <a:pt x="114" y="462"/>
                  <a:pt x="227" y="318"/>
                </a:cubicBezTo>
                <a:cubicBezTo>
                  <a:pt x="340" y="174"/>
                  <a:pt x="606" y="53"/>
                  <a:pt x="681" y="0"/>
                </a:cubicBezTo>
              </a:path>
            </a:pathLst>
          </a:custGeom>
          <a:noFill/>
          <a:ln w="38100">
            <a:solidFill>
              <a:schemeClr val="bg2"/>
            </a:solidFill>
            <a:miter lim="800000"/>
            <a:headEnd/>
            <a:tailEnd type="triangle" w="med" len="med"/>
          </a:ln>
          <a:extLst>
            <a:ext uri="{909E8E84-426E-40DD-AFC4-6F175D3DCCD1}">
              <a14:hiddenFill xmlns:a14="http://schemas.microsoft.com/office/drawing/2010/main">
                <a:solidFill>
                  <a:srgbClr val="FFFFFF"/>
                </a:solidFill>
              </a14:hiddenFill>
            </a:ext>
          </a:extLst>
        </p:spPr>
        <p:txBody>
          <a:bodyPr wrap="none"/>
          <a:lstStyle/>
          <a:p>
            <a:endParaRPr lang="zh-CN" altLang="en-US">
              <a:solidFill>
                <a:schemeClr val="bg2"/>
              </a:solidFill>
            </a:endParaRPr>
          </a:p>
        </p:txBody>
      </p:sp>
      <p:sp>
        <p:nvSpPr>
          <p:cNvPr id="20" name="Freeform 39">
            <a:extLst>
              <a:ext uri="{FF2B5EF4-FFF2-40B4-BE49-F238E27FC236}">
                <a16:creationId xmlns:a16="http://schemas.microsoft.com/office/drawing/2014/main" id="{D93CEF66-9FC0-4C7B-AC5D-1E8D1701687B}"/>
              </a:ext>
            </a:extLst>
          </p:cNvPr>
          <p:cNvSpPr>
            <a:spLocks/>
          </p:cNvSpPr>
          <p:nvPr/>
        </p:nvSpPr>
        <p:spPr bwMode="auto">
          <a:xfrm>
            <a:off x="5399088" y="5013325"/>
            <a:ext cx="2016125" cy="300038"/>
          </a:xfrm>
          <a:custGeom>
            <a:avLst/>
            <a:gdLst>
              <a:gd name="T0" fmla="*/ 2147483646 w 1270"/>
              <a:gd name="T1" fmla="*/ 0 h 189"/>
              <a:gd name="T2" fmla="*/ 2147483646 w 1270"/>
              <a:gd name="T3" fmla="*/ 2147483646 h 189"/>
              <a:gd name="T4" fmla="*/ 0 w 1270"/>
              <a:gd name="T5" fmla="*/ 2147483646 h 189"/>
              <a:gd name="T6" fmla="*/ 0 60000 65536"/>
              <a:gd name="T7" fmla="*/ 0 60000 65536"/>
              <a:gd name="T8" fmla="*/ 0 60000 65536"/>
              <a:gd name="T9" fmla="*/ 0 w 1270"/>
              <a:gd name="T10" fmla="*/ 0 h 189"/>
              <a:gd name="T11" fmla="*/ 1270 w 1270"/>
              <a:gd name="T12" fmla="*/ 189 h 189"/>
            </a:gdLst>
            <a:ahLst/>
            <a:cxnLst>
              <a:cxn ang="T6">
                <a:pos x="T0" y="T1"/>
              </a:cxn>
              <a:cxn ang="T7">
                <a:pos x="T2" y="T3"/>
              </a:cxn>
              <a:cxn ang="T8">
                <a:pos x="T4" y="T5"/>
              </a:cxn>
            </a:cxnLst>
            <a:rect l="T9" t="T10" r="T11" b="T12"/>
            <a:pathLst>
              <a:path w="1270" h="189">
                <a:moveTo>
                  <a:pt x="1270" y="0"/>
                </a:moveTo>
                <a:cubicBezTo>
                  <a:pt x="1104" y="86"/>
                  <a:pt x="938" y="173"/>
                  <a:pt x="726" y="181"/>
                </a:cubicBezTo>
                <a:cubicBezTo>
                  <a:pt x="514" y="189"/>
                  <a:pt x="121" y="68"/>
                  <a:pt x="0" y="45"/>
                </a:cubicBezTo>
              </a:path>
            </a:pathLst>
          </a:custGeom>
          <a:noFill/>
          <a:ln w="38100">
            <a:solidFill>
              <a:schemeClr val="bg2"/>
            </a:solidFill>
            <a:miter lim="800000"/>
            <a:headEnd/>
            <a:tailEnd type="triangle" w="med" len="med"/>
          </a:ln>
          <a:extLst>
            <a:ext uri="{909E8E84-426E-40DD-AFC4-6F175D3DCCD1}">
              <a14:hiddenFill xmlns:a14="http://schemas.microsoft.com/office/drawing/2010/main">
                <a:solidFill>
                  <a:srgbClr val="FFFFFF"/>
                </a:solidFill>
              </a14:hiddenFill>
            </a:ext>
          </a:extLst>
        </p:spPr>
        <p:txBody>
          <a:bodyPr wrap="none"/>
          <a:lstStyle/>
          <a:p>
            <a:endParaRPr lang="zh-CN" altLang="en-US">
              <a:solidFill>
                <a:schemeClr val="bg2"/>
              </a:solidFill>
            </a:endParaRPr>
          </a:p>
        </p:txBody>
      </p:sp>
      <p:sp>
        <p:nvSpPr>
          <p:cNvPr id="21" name="Freeform 40">
            <a:extLst>
              <a:ext uri="{FF2B5EF4-FFF2-40B4-BE49-F238E27FC236}">
                <a16:creationId xmlns:a16="http://schemas.microsoft.com/office/drawing/2014/main" id="{D18E684B-B266-4555-A66B-223B878B5FA2}"/>
              </a:ext>
            </a:extLst>
          </p:cNvPr>
          <p:cNvSpPr>
            <a:spLocks/>
          </p:cNvSpPr>
          <p:nvPr/>
        </p:nvSpPr>
        <p:spPr bwMode="auto">
          <a:xfrm>
            <a:off x="6767513" y="3213100"/>
            <a:ext cx="792162" cy="1366838"/>
          </a:xfrm>
          <a:custGeom>
            <a:avLst/>
            <a:gdLst>
              <a:gd name="T0" fmla="*/ 0 w 499"/>
              <a:gd name="T1" fmla="*/ 0 h 861"/>
              <a:gd name="T2" fmla="*/ 2147483646 w 499"/>
              <a:gd name="T3" fmla="*/ 2147483646 h 861"/>
              <a:gd name="T4" fmla="*/ 2147483646 w 499"/>
              <a:gd name="T5" fmla="*/ 2147483646 h 861"/>
              <a:gd name="T6" fmla="*/ 0 60000 65536"/>
              <a:gd name="T7" fmla="*/ 0 60000 65536"/>
              <a:gd name="T8" fmla="*/ 0 60000 65536"/>
              <a:gd name="T9" fmla="*/ 0 w 499"/>
              <a:gd name="T10" fmla="*/ 0 h 861"/>
              <a:gd name="T11" fmla="*/ 499 w 499"/>
              <a:gd name="T12" fmla="*/ 861 h 861"/>
            </a:gdLst>
            <a:ahLst/>
            <a:cxnLst>
              <a:cxn ang="T6">
                <a:pos x="T0" y="T1"/>
              </a:cxn>
              <a:cxn ang="T7">
                <a:pos x="T2" y="T3"/>
              </a:cxn>
              <a:cxn ang="T8">
                <a:pos x="T4" y="T5"/>
              </a:cxn>
            </a:cxnLst>
            <a:rect l="T9" t="T10" r="T11" b="T12"/>
            <a:pathLst>
              <a:path w="499" h="861">
                <a:moveTo>
                  <a:pt x="0" y="0"/>
                </a:moveTo>
                <a:cubicBezTo>
                  <a:pt x="3" y="222"/>
                  <a:pt x="7" y="445"/>
                  <a:pt x="90" y="589"/>
                </a:cubicBezTo>
                <a:cubicBezTo>
                  <a:pt x="173" y="733"/>
                  <a:pt x="431" y="816"/>
                  <a:pt x="499" y="861"/>
                </a:cubicBezTo>
              </a:path>
            </a:pathLst>
          </a:custGeom>
          <a:noFill/>
          <a:ln w="38100">
            <a:solidFill>
              <a:schemeClr val="bg2"/>
            </a:solidFill>
            <a:miter lim="800000"/>
            <a:headEnd/>
            <a:tailEnd type="triangle" w="med" len="med"/>
          </a:ln>
          <a:extLst>
            <a:ext uri="{909E8E84-426E-40DD-AFC4-6F175D3DCCD1}">
              <a14:hiddenFill xmlns:a14="http://schemas.microsoft.com/office/drawing/2010/main">
                <a:solidFill>
                  <a:srgbClr val="FFFFFF"/>
                </a:solidFill>
              </a14:hiddenFill>
            </a:ext>
          </a:extLst>
        </p:spPr>
        <p:txBody>
          <a:bodyPr wrap="none"/>
          <a:lstStyle/>
          <a:p>
            <a:endParaRPr lang="zh-CN" altLang="en-US">
              <a:solidFill>
                <a:schemeClr val="bg2"/>
              </a:solidFill>
            </a:endParaRPr>
          </a:p>
        </p:txBody>
      </p:sp>
      <p:sp>
        <p:nvSpPr>
          <p:cNvPr id="22" name="Freeform 41">
            <a:extLst>
              <a:ext uri="{FF2B5EF4-FFF2-40B4-BE49-F238E27FC236}">
                <a16:creationId xmlns:a16="http://schemas.microsoft.com/office/drawing/2014/main" id="{B59BF9BD-E5EB-44E2-AE15-AEAED0AF76D5}"/>
              </a:ext>
            </a:extLst>
          </p:cNvPr>
          <p:cNvSpPr>
            <a:spLocks/>
          </p:cNvSpPr>
          <p:nvPr/>
        </p:nvSpPr>
        <p:spPr bwMode="auto">
          <a:xfrm>
            <a:off x="7308850" y="2997200"/>
            <a:ext cx="814388" cy="1511300"/>
          </a:xfrm>
          <a:custGeom>
            <a:avLst/>
            <a:gdLst>
              <a:gd name="T0" fmla="*/ 2147483646 w 582"/>
              <a:gd name="T1" fmla="*/ 2147483646 h 998"/>
              <a:gd name="T2" fmla="*/ 2147483646 w 582"/>
              <a:gd name="T3" fmla="*/ 2147483646 h 998"/>
              <a:gd name="T4" fmla="*/ 0 w 582"/>
              <a:gd name="T5" fmla="*/ 0 h 998"/>
              <a:gd name="T6" fmla="*/ 0 60000 65536"/>
              <a:gd name="T7" fmla="*/ 0 60000 65536"/>
              <a:gd name="T8" fmla="*/ 0 60000 65536"/>
              <a:gd name="T9" fmla="*/ 0 w 582"/>
              <a:gd name="T10" fmla="*/ 0 h 998"/>
              <a:gd name="T11" fmla="*/ 582 w 582"/>
              <a:gd name="T12" fmla="*/ 998 h 998"/>
            </a:gdLst>
            <a:ahLst/>
            <a:cxnLst>
              <a:cxn ang="T6">
                <a:pos x="T0" y="T1"/>
              </a:cxn>
              <a:cxn ang="T7">
                <a:pos x="T2" y="T3"/>
              </a:cxn>
              <a:cxn ang="T8">
                <a:pos x="T4" y="T5"/>
              </a:cxn>
            </a:cxnLst>
            <a:rect l="T9" t="T10" r="T11" b="T12"/>
            <a:pathLst>
              <a:path w="582" h="998">
                <a:moveTo>
                  <a:pt x="499" y="998"/>
                </a:moveTo>
                <a:cubicBezTo>
                  <a:pt x="540" y="786"/>
                  <a:pt x="582" y="574"/>
                  <a:pt x="499" y="408"/>
                </a:cubicBezTo>
                <a:cubicBezTo>
                  <a:pt x="416" y="242"/>
                  <a:pt x="83" y="68"/>
                  <a:pt x="0" y="0"/>
                </a:cubicBezTo>
              </a:path>
            </a:pathLst>
          </a:custGeom>
          <a:noFill/>
          <a:ln w="38100">
            <a:solidFill>
              <a:schemeClr val="bg2"/>
            </a:solidFill>
            <a:miter lim="800000"/>
            <a:headEnd/>
            <a:tailEnd type="triangle" w="med" len="med"/>
          </a:ln>
          <a:extLst>
            <a:ext uri="{909E8E84-426E-40DD-AFC4-6F175D3DCCD1}">
              <a14:hiddenFill xmlns:a14="http://schemas.microsoft.com/office/drawing/2010/main">
                <a:solidFill>
                  <a:srgbClr val="FFFFFF"/>
                </a:solidFill>
              </a14:hiddenFill>
            </a:ext>
          </a:extLst>
        </p:spPr>
        <p:txBody>
          <a:bodyPr wrap="none"/>
          <a:lstStyle/>
          <a:p>
            <a:endParaRPr lang="zh-CN" altLang="en-US">
              <a:solidFill>
                <a:schemeClr val="bg2"/>
              </a:solidFill>
            </a:endParaRPr>
          </a:p>
        </p:txBody>
      </p:sp>
      <p:sp>
        <p:nvSpPr>
          <p:cNvPr id="23" name="Text Box 42">
            <a:extLst>
              <a:ext uri="{FF2B5EF4-FFF2-40B4-BE49-F238E27FC236}">
                <a16:creationId xmlns:a16="http://schemas.microsoft.com/office/drawing/2014/main" id="{1561839E-7A72-412A-BDFD-E7F34D0DD2ED}"/>
              </a:ext>
            </a:extLst>
          </p:cNvPr>
          <p:cNvSpPr txBox="1">
            <a:spLocks noChangeArrowheads="1"/>
          </p:cNvSpPr>
          <p:nvPr/>
        </p:nvSpPr>
        <p:spPr bwMode="auto">
          <a:xfrm>
            <a:off x="7702550" y="2995613"/>
            <a:ext cx="962025" cy="40011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r>
              <a:rPr lang="zh-CN" altLang="en-US" sz="2000" b="1" dirty="0">
                <a:solidFill>
                  <a:schemeClr val="bg2"/>
                </a:solidFill>
                <a:latin typeface="Tahoma" panose="020B0604030504040204" pitchFamily="34" charset="0"/>
              </a:rPr>
              <a:t>中断</a:t>
            </a:r>
          </a:p>
        </p:txBody>
      </p:sp>
      <p:sp>
        <p:nvSpPr>
          <p:cNvPr id="24" name="Text Box 43">
            <a:extLst>
              <a:ext uri="{FF2B5EF4-FFF2-40B4-BE49-F238E27FC236}">
                <a16:creationId xmlns:a16="http://schemas.microsoft.com/office/drawing/2014/main" id="{1BBC1011-19F8-4DD2-ACB3-9E3976AD88F0}"/>
              </a:ext>
            </a:extLst>
          </p:cNvPr>
          <p:cNvSpPr txBox="1">
            <a:spLocks noChangeArrowheads="1"/>
          </p:cNvSpPr>
          <p:nvPr/>
        </p:nvSpPr>
        <p:spPr bwMode="auto">
          <a:xfrm>
            <a:off x="6118225" y="3498850"/>
            <a:ext cx="792163" cy="396875"/>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r>
              <a:rPr lang="zh-CN" altLang="en-US" sz="2000" b="1" dirty="0">
                <a:solidFill>
                  <a:schemeClr val="bg2"/>
                </a:solidFill>
                <a:latin typeface="Tahoma" panose="020B0604030504040204" pitchFamily="34" charset="0"/>
              </a:rPr>
              <a:t>调度</a:t>
            </a:r>
          </a:p>
        </p:txBody>
      </p:sp>
      <p:sp>
        <p:nvSpPr>
          <p:cNvPr id="25" name="Text Box 44">
            <a:extLst>
              <a:ext uri="{FF2B5EF4-FFF2-40B4-BE49-F238E27FC236}">
                <a16:creationId xmlns:a16="http://schemas.microsoft.com/office/drawing/2014/main" id="{247799DD-0961-4156-8A88-40D810781206}"/>
              </a:ext>
            </a:extLst>
          </p:cNvPr>
          <p:cNvSpPr txBox="1">
            <a:spLocks noChangeArrowheads="1"/>
          </p:cNvSpPr>
          <p:nvPr/>
        </p:nvSpPr>
        <p:spPr bwMode="auto">
          <a:xfrm>
            <a:off x="5686424" y="5229225"/>
            <a:ext cx="1439863" cy="646331"/>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r>
              <a:rPr lang="en-US" altLang="zh-CN" sz="1800" b="1" dirty="0">
                <a:solidFill>
                  <a:schemeClr val="bg2"/>
                </a:solidFill>
                <a:latin typeface="Tahoma" panose="020B0604030504040204" pitchFamily="34" charset="0"/>
              </a:rPr>
              <a:t>I/O</a:t>
            </a:r>
            <a:r>
              <a:rPr lang="zh-CN" altLang="en-US" sz="1800" b="1" dirty="0">
                <a:solidFill>
                  <a:schemeClr val="bg2"/>
                </a:solidFill>
                <a:latin typeface="Tahoma" panose="020B0604030504040204" pitchFamily="34" charset="0"/>
              </a:rPr>
              <a:t>或</a:t>
            </a:r>
            <a:endParaRPr lang="en-US" altLang="zh-CN" sz="1800" b="1" dirty="0">
              <a:solidFill>
                <a:schemeClr val="bg2"/>
              </a:solidFill>
              <a:latin typeface="Tahoma" panose="020B0604030504040204" pitchFamily="34" charset="0"/>
            </a:endParaRPr>
          </a:p>
          <a:p>
            <a:pPr eaLnBrk="1" hangingPunct="1">
              <a:spcBef>
                <a:spcPct val="0"/>
              </a:spcBef>
              <a:buClrTx/>
              <a:buSzTx/>
              <a:buFontTx/>
              <a:buNone/>
            </a:pPr>
            <a:r>
              <a:rPr lang="zh-CN" altLang="en-US" sz="1800" b="1" dirty="0">
                <a:solidFill>
                  <a:schemeClr val="bg2"/>
                </a:solidFill>
                <a:latin typeface="Tahoma" panose="020B0604030504040204" pitchFamily="34" charset="0"/>
              </a:rPr>
              <a:t>事件的等待</a:t>
            </a:r>
          </a:p>
        </p:txBody>
      </p:sp>
      <p:sp>
        <p:nvSpPr>
          <p:cNvPr id="26" name="Text Box 45">
            <a:extLst>
              <a:ext uri="{FF2B5EF4-FFF2-40B4-BE49-F238E27FC236}">
                <a16:creationId xmlns:a16="http://schemas.microsoft.com/office/drawing/2014/main" id="{A5DBD2D0-EAC2-4E4D-9506-1A31356F3DCC}"/>
              </a:ext>
            </a:extLst>
          </p:cNvPr>
          <p:cNvSpPr txBox="1">
            <a:spLocks noChangeArrowheads="1"/>
          </p:cNvSpPr>
          <p:nvPr/>
        </p:nvSpPr>
        <p:spPr bwMode="auto">
          <a:xfrm>
            <a:off x="4249738" y="3067050"/>
            <a:ext cx="1652587" cy="707886"/>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r>
              <a:rPr lang="en-US" altLang="zh-CN" sz="2000" b="1" dirty="0">
                <a:solidFill>
                  <a:schemeClr val="bg2"/>
                </a:solidFill>
                <a:latin typeface="Tahoma" panose="020B0604030504040204" pitchFamily="34" charset="0"/>
              </a:rPr>
              <a:t>I/O</a:t>
            </a:r>
            <a:r>
              <a:rPr lang="zh-CN" altLang="en-US" sz="2000" b="1" dirty="0">
                <a:solidFill>
                  <a:schemeClr val="bg2"/>
                </a:solidFill>
                <a:latin typeface="Tahoma" panose="020B0604030504040204" pitchFamily="34" charset="0"/>
              </a:rPr>
              <a:t>或</a:t>
            </a:r>
            <a:endParaRPr lang="en-US" altLang="zh-CN" sz="2000" b="1" dirty="0">
              <a:solidFill>
                <a:schemeClr val="bg2"/>
              </a:solidFill>
              <a:latin typeface="Tahoma" panose="020B0604030504040204" pitchFamily="34" charset="0"/>
            </a:endParaRPr>
          </a:p>
          <a:p>
            <a:pPr eaLnBrk="1" hangingPunct="1">
              <a:spcBef>
                <a:spcPct val="0"/>
              </a:spcBef>
              <a:buClrTx/>
              <a:buSzTx/>
              <a:buFontTx/>
              <a:buNone/>
            </a:pPr>
            <a:r>
              <a:rPr lang="zh-CN" altLang="en-US" sz="2000" b="1" dirty="0">
                <a:solidFill>
                  <a:schemeClr val="bg2"/>
                </a:solidFill>
                <a:latin typeface="Tahoma" panose="020B0604030504040204" pitchFamily="34" charset="0"/>
              </a:rPr>
              <a:t>事件的完成</a:t>
            </a:r>
          </a:p>
        </p:txBody>
      </p:sp>
      <p:sp>
        <p:nvSpPr>
          <p:cNvPr id="27" name="Oval 47">
            <a:extLst>
              <a:ext uri="{FF2B5EF4-FFF2-40B4-BE49-F238E27FC236}">
                <a16:creationId xmlns:a16="http://schemas.microsoft.com/office/drawing/2014/main" id="{342DC7E5-27AE-4AED-8EB4-E9E908E0EA47}"/>
              </a:ext>
            </a:extLst>
          </p:cNvPr>
          <p:cNvSpPr>
            <a:spLocks noChangeArrowheads="1"/>
          </p:cNvSpPr>
          <p:nvPr/>
        </p:nvSpPr>
        <p:spPr bwMode="auto">
          <a:xfrm>
            <a:off x="5292725" y="1844675"/>
            <a:ext cx="792163" cy="576263"/>
          </a:xfrm>
          <a:prstGeom prst="ellipse">
            <a:avLst/>
          </a:prstGeom>
          <a:solidFill>
            <a:srgbClr val="CCFFCC"/>
          </a:solidFill>
          <a:ln w="9525">
            <a:solidFill>
              <a:schemeClr val="bg2"/>
            </a:solid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algn="ctr" eaLnBrk="1" hangingPunct="1">
              <a:spcBef>
                <a:spcPct val="0"/>
              </a:spcBef>
              <a:buClrTx/>
              <a:buSzTx/>
              <a:buFontTx/>
              <a:buNone/>
            </a:pPr>
            <a:r>
              <a:rPr lang="zh-CN" altLang="en-US" sz="2000" b="1" dirty="0">
                <a:solidFill>
                  <a:schemeClr val="bg2"/>
                </a:solidFill>
                <a:latin typeface="Tahoma" panose="020B0604030504040204" pitchFamily="34" charset="0"/>
              </a:rPr>
              <a:t>新的</a:t>
            </a:r>
          </a:p>
        </p:txBody>
      </p:sp>
      <p:sp>
        <p:nvSpPr>
          <p:cNvPr id="28" name="Freeform 48">
            <a:extLst>
              <a:ext uri="{FF2B5EF4-FFF2-40B4-BE49-F238E27FC236}">
                <a16:creationId xmlns:a16="http://schemas.microsoft.com/office/drawing/2014/main" id="{213D364B-5207-408E-AA04-427D0B8A24BB}"/>
              </a:ext>
            </a:extLst>
          </p:cNvPr>
          <p:cNvSpPr>
            <a:spLocks/>
          </p:cNvSpPr>
          <p:nvPr/>
        </p:nvSpPr>
        <p:spPr bwMode="auto">
          <a:xfrm>
            <a:off x="5722938" y="2420938"/>
            <a:ext cx="323850" cy="503237"/>
          </a:xfrm>
          <a:custGeom>
            <a:avLst/>
            <a:gdLst>
              <a:gd name="T0" fmla="*/ 0 w 499"/>
              <a:gd name="T1" fmla="*/ 0 h 861"/>
              <a:gd name="T2" fmla="*/ 2147483646 w 499"/>
              <a:gd name="T3" fmla="*/ 2147483646 h 861"/>
              <a:gd name="T4" fmla="*/ 2147483646 w 499"/>
              <a:gd name="T5" fmla="*/ 2147483646 h 861"/>
              <a:gd name="T6" fmla="*/ 0 60000 65536"/>
              <a:gd name="T7" fmla="*/ 0 60000 65536"/>
              <a:gd name="T8" fmla="*/ 0 60000 65536"/>
              <a:gd name="T9" fmla="*/ 0 w 499"/>
              <a:gd name="T10" fmla="*/ 0 h 861"/>
              <a:gd name="T11" fmla="*/ 499 w 499"/>
              <a:gd name="T12" fmla="*/ 861 h 861"/>
            </a:gdLst>
            <a:ahLst/>
            <a:cxnLst>
              <a:cxn ang="T6">
                <a:pos x="T0" y="T1"/>
              </a:cxn>
              <a:cxn ang="T7">
                <a:pos x="T2" y="T3"/>
              </a:cxn>
              <a:cxn ang="T8">
                <a:pos x="T4" y="T5"/>
              </a:cxn>
            </a:cxnLst>
            <a:rect l="T9" t="T10" r="T11" b="T12"/>
            <a:pathLst>
              <a:path w="499" h="861">
                <a:moveTo>
                  <a:pt x="0" y="0"/>
                </a:moveTo>
                <a:cubicBezTo>
                  <a:pt x="3" y="222"/>
                  <a:pt x="7" y="445"/>
                  <a:pt x="90" y="589"/>
                </a:cubicBezTo>
                <a:cubicBezTo>
                  <a:pt x="173" y="733"/>
                  <a:pt x="431" y="816"/>
                  <a:pt x="499" y="861"/>
                </a:cubicBezTo>
              </a:path>
            </a:pathLst>
          </a:custGeom>
          <a:noFill/>
          <a:ln w="25400">
            <a:solidFill>
              <a:schemeClr val="bg2"/>
            </a:solidFill>
            <a:miter lim="800000"/>
            <a:headEnd/>
            <a:tailEnd type="triangle" w="med" len="med"/>
          </a:ln>
          <a:extLst>
            <a:ext uri="{909E8E84-426E-40DD-AFC4-6F175D3DCCD1}">
              <a14:hiddenFill xmlns:a14="http://schemas.microsoft.com/office/drawing/2010/main">
                <a:solidFill>
                  <a:srgbClr val="FFFFFF"/>
                </a:solidFill>
              </a14:hiddenFill>
            </a:ext>
          </a:extLst>
        </p:spPr>
        <p:txBody>
          <a:bodyPr wrap="none"/>
          <a:lstStyle/>
          <a:p>
            <a:endParaRPr lang="zh-CN" altLang="en-US">
              <a:solidFill>
                <a:schemeClr val="bg2"/>
              </a:solidFill>
            </a:endParaRPr>
          </a:p>
        </p:txBody>
      </p:sp>
      <p:sp>
        <p:nvSpPr>
          <p:cNvPr id="29" name="Oval 49">
            <a:extLst>
              <a:ext uri="{FF2B5EF4-FFF2-40B4-BE49-F238E27FC236}">
                <a16:creationId xmlns:a16="http://schemas.microsoft.com/office/drawing/2014/main" id="{0C031404-F644-4ED1-BF52-6B72A367BEE4}"/>
              </a:ext>
            </a:extLst>
          </p:cNvPr>
          <p:cNvSpPr>
            <a:spLocks noChangeArrowheads="1"/>
          </p:cNvSpPr>
          <p:nvPr/>
        </p:nvSpPr>
        <p:spPr bwMode="auto">
          <a:xfrm>
            <a:off x="8243888" y="5734050"/>
            <a:ext cx="900112" cy="576263"/>
          </a:xfrm>
          <a:prstGeom prst="ellipse">
            <a:avLst/>
          </a:prstGeom>
          <a:solidFill>
            <a:srgbClr val="CCFFCC"/>
          </a:solidFill>
          <a:ln w="9525">
            <a:solidFill>
              <a:srgbClr val="000000"/>
            </a:solidFill>
            <a:miter lim="800000"/>
            <a:headEnd/>
            <a:tailEnd/>
          </a:ln>
          <a:extLst/>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algn="ctr" eaLnBrk="1" hangingPunct="1">
              <a:spcBef>
                <a:spcPct val="0"/>
              </a:spcBef>
              <a:buClrTx/>
              <a:buSzTx/>
              <a:buFontTx/>
              <a:buNone/>
            </a:pPr>
            <a:r>
              <a:rPr lang="zh-CN" altLang="en-US" sz="2000" b="1">
                <a:solidFill>
                  <a:schemeClr val="bg2"/>
                </a:solidFill>
                <a:latin typeface="Tahoma" panose="020B0604030504040204" pitchFamily="34" charset="0"/>
              </a:rPr>
              <a:t>终止</a:t>
            </a:r>
          </a:p>
        </p:txBody>
      </p:sp>
      <p:sp>
        <p:nvSpPr>
          <p:cNvPr id="30" name="Freeform 50">
            <a:extLst>
              <a:ext uri="{FF2B5EF4-FFF2-40B4-BE49-F238E27FC236}">
                <a16:creationId xmlns:a16="http://schemas.microsoft.com/office/drawing/2014/main" id="{5D81502D-5A8E-4248-B45F-549492463966}"/>
              </a:ext>
            </a:extLst>
          </p:cNvPr>
          <p:cNvSpPr>
            <a:spLocks/>
          </p:cNvSpPr>
          <p:nvPr/>
        </p:nvSpPr>
        <p:spPr bwMode="auto">
          <a:xfrm>
            <a:off x="7847013" y="5300663"/>
            <a:ext cx="576262" cy="719137"/>
          </a:xfrm>
          <a:custGeom>
            <a:avLst/>
            <a:gdLst>
              <a:gd name="T0" fmla="*/ 0 w 499"/>
              <a:gd name="T1" fmla="*/ 0 h 861"/>
              <a:gd name="T2" fmla="*/ 2147483646 w 499"/>
              <a:gd name="T3" fmla="*/ 2147483646 h 861"/>
              <a:gd name="T4" fmla="*/ 2147483646 w 499"/>
              <a:gd name="T5" fmla="*/ 2147483646 h 861"/>
              <a:gd name="T6" fmla="*/ 0 60000 65536"/>
              <a:gd name="T7" fmla="*/ 0 60000 65536"/>
              <a:gd name="T8" fmla="*/ 0 60000 65536"/>
              <a:gd name="T9" fmla="*/ 0 w 499"/>
              <a:gd name="T10" fmla="*/ 0 h 861"/>
              <a:gd name="T11" fmla="*/ 499 w 499"/>
              <a:gd name="T12" fmla="*/ 861 h 861"/>
            </a:gdLst>
            <a:ahLst/>
            <a:cxnLst>
              <a:cxn ang="T6">
                <a:pos x="T0" y="T1"/>
              </a:cxn>
              <a:cxn ang="T7">
                <a:pos x="T2" y="T3"/>
              </a:cxn>
              <a:cxn ang="T8">
                <a:pos x="T4" y="T5"/>
              </a:cxn>
            </a:cxnLst>
            <a:rect l="T9" t="T10" r="T11" b="T12"/>
            <a:pathLst>
              <a:path w="499" h="861">
                <a:moveTo>
                  <a:pt x="0" y="0"/>
                </a:moveTo>
                <a:cubicBezTo>
                  <a:pt x="3" y="222"/>
                  <a:pt x="7" y="445"/>
                  <a:pt x="90" y="589"/>
                </a:cubicBezTo>
                <a:cubicBezTo>
                  <a:pt x="173" y="733"/>
                  <a:pt x="431" y="816"/>
                  <a:pt x="499" y="861"/>
                </a:cubicBezTo>
              </a:path>
            </a:pathLst>
          </a:custGeom>
          <a:noFill/>
          <a:ln w="25400">
            <a:solidFill>
              <a:schemeClr val="bg2"/>
            </a:solidFill>
            <a:miter lim="800000"/>
            <a:headEnd/>
            <a:tailEnd type="triangle" w="med" len="med"/>
          </a:ln>
          <a:extLst>
            <a:ext uri="{909E8E84-426E-40DD-AFC4-6F175D3DCCD1}">
              <a14:hiddenFill xmlns:a14="http://schemas.microsoft.com/office/drawing/2010/main">
                <a:solidFill>
                  <a:srgbClr val="FFFFFF"/>
                </a:solidFill>
              </a14:hiddenFill>
            </a:ext>
          </a:extLst>
        </p:spPr>
        <p:txBody>
          <a:bodyPr wrap="none"/>
          <a:lstStyle/>
          <a:p>
            <a:endParaRPr lang="zh-CN" altLang="en-US">
              <a:solidFill>
                <a:schemeClr val="bg2"/>
              </a:solidFill>
            </a:endParaRPr>
          </a:p>
        </p:txBody>
      </p:sp>
      <p:sp>
        <p:nvSpPr>
          <p:cNvPr id="31" name="Text Box 51">
            <a:extLst>
              <a:ext uri="{FF2B5EF4-FFF2-40B4-BE49-F238E27FC236}">
                <a16:creationId xmlns:a16="http://schemas.microsoft.com/office/drawing/2014/main" id="{DA303ACA-DBE6-4FC0-A139-87000CAD99F3}"/>
              </a:ext>
            </a:extLst>
          </p:cNvPr>
          <p:cNvSpPr txBox="1">
            <a:spLocks noChangeArrowheads="1"/>
          </p:cNvSpPr>
          <p:nvPr/>
        </p:nvSpPr>
        <p:spPr bwMode="auto">
          <a:xfrm>
            <a:off x="7847013" y="5300663"/>
            <a:ext cx="1296987" cy="396875"/>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r>
              <a:rPr lang="zh-CN" altLang="en-US" sz="2000" b="1">
                <a:solidFill>
                  <a:schemeClr val="bg2"/>
                </a:solidFill>
                <a:latin typeface="Tahoma" panose="020B0604030504040204" pitchFamily="34" charset="0"/>
              </a:rPr>
              <a:t>完成</a:t>
            </a:r>
          </a:p>
        </p:txBody>
      </p:sp>
      <p:sp>
        <p:nvSpPr>
          <p:cNvPr id="32" name="Rectangle 70">
            <a:extLst>
              <a:ext uri="{FF2B5EF4-FFF2-40B4-BE49-F238E27FC236}">
                <a16:creationId xmlns:a16="http://schemas.microsoft.com/office/drawing/2014/main" id="{E77678C9-0337-4ED8-825E-7BADC8279F88}"/>
              </a:ext>
            </a:extLst>
          </p:cNvPr>
          <p:cNvSpPr>
            <a:spLocks noChangeArrowheads="1"/>
          </p:cNvSpPr>
          <p:nvPr/>
        </p:nvSpPr>
        <p:spPr bwMode="auto">
          <a:xfrm>
            <a:off x="5399088" y="6092825"/>
            <a:ext cx="2989262" cy="400110"/>
          </a:xfrm>
          <a:prstGeom prst="rect">
            <a:avLst/>
          </a:prstGeom>
          <a:noFill/>
          <a:ln w="12700" cap="sq">
            <a:noFill/>
            <a:miter lim="800000"/>
            <a:headEnd type="none" w="sm" len="sm"/>
            <a:tailEnd type="none" w="sm" len="sm"/>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Tx/>
              <a:buNone/>
            </a:pPr>
            <a:r>
              <a:rPr lang="zh-CN" altLang="en-US" sz="2000" dirty="0" smtClean="0">
                <a:solidFill>
                  <a:schemeClr val="bg2"/>
                </a:solidFill>
                <a:cs typeface="Times New Roman" panose="02020603050405020304" pitchFamily="18" charset="0"/>
              </a:rPr>
              <a:t>图 </a:t>
            </a:r>
            <a:r>
              <a:rPr lang="en-US" altLang="zh-CN" sz="2000" dirty="0" smtClean="0">
                <a:solidFill>
                  <a:schemeClr val="bg2"/>
                </a:solidFill>
                <a:cs typeface="Times New Roman" panose="02020603050405020304" pitchFamily="18" charset="0"/>
              </a:rPr>
              <a:t>3-2 </a:t>
            </a:r>
            <a:r>
              <a:rPr lang="zh-CN" altLang="en-US" sz="2000" dirty="0">
                <a:solidFill>
                  <a:schemeClr val="bg2"/>
                </a:solidFill>
                <a:cs typeface="Times New Roman" panose="02020603050405020304" pitchFamily="18" charset="0"/>
              </a:rPr>
              <a:t>进程状态图</a:t>
            </a:r>
          </a:p>
        </p:txBody>
      </p:sp>
      <p:sp>
        <p:nvSpPr>
          <p:cNvPr id="33"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77000"/>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8151724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ntr" presetSubtype="16"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diamond(in)">
                                      <p:cBhvr>
                                        <p:cTn id="7" dur="20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8" presetClass="entr" presetSubtype="16"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diamond(in)">
                                      <p:cBhvr>
                                        <p:cTn id="12" dur="20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8" presetClass="entr" presetSubtype="16"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diamond(in)">
                                      <p:cBhvr>
                                        <p:cTn id="17" dur="2000"/>
                                        <p:tgtEl>
                                          <p:spTgt spid="10"/>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dissolve">
                                      <p:cBhvr>
                                        <p:cTn id="22" dur="500"/>
                                        <p:tgtEl>
                                          <p:spTgt spid="12"/>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dissolve">
                                      <p:cBhvr>
                                        <p:cTn id="27" dur="500"/>
                                        <p:tgtEl>
                                          <p:spTgt spid="13"/>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14"/>
                                        </p:tgtEl>
                                        <p:attrNameLst>
                                          <p:attrName>style.visibility</p:attrName>
                                        </p:attrNameLst>
                                      </p:cBhvr>
                                      <p:to>
                                        <p:strVal val="visible"/>
                                      </p:to>
                                    </p:set>
                                    <p:animEffect transition="in" filter="dissolve">
                                      <p:cBhvr>
                                        <p:cTn id="32" dur="500"/>
                                        <p:tgtEl>
                                          <p:spTgt spid="14"/>
                                        </p:tgtEl>
                                      </p:cBhvr>
                                    </p:animEffect>
                                  </p:childTnLst>
                                </p:cTn>
                              </p:par>
                            </p:childTnLst>
                          </p:cTn>
                        </p:par>
                      </p:childTnLst>
                    </p:cTn>
                  </p:par>
                  <p:par>
                    <p:cTn id="33" fill="hold">
                      <p:stCondLst>
                        <p:cond delay="indefinite"/>
                      </p:stCondLst>
                      <p:childTnLst>
                        <p:par>
                          <p:cTn id="34" fill="hold">
                            <p:stCondLst>
                              <p:cond delay="0"/>
                            </p:stCondLst>
                            <p:childTnLst>
                              <p:par>
                                <p:cTn id="35" presetID="5" presetClass="entr" presetSubtype="10" fill="hold" nodeType="clickEffect">
                                  <p:stCondLst>
                                    <p:cond delay="0"/>
                                  </p:stCondLst>
                                  <p:childTnLst>
                                    <p:set>
                                      <p:cBhvr>
                                        <p:cTn id="36" dur="1" fill="hold">
                                          <p:stCondLst>
                                            <p:cond delay="0"/>
                                          </p:stCondLst>
                                        </p:cTn>
                                        <p:tgtEl>
                                          <p:spTgt spid="15">
                                            <p:txEl>
                                              <p:pRg st="0" end="0"/>
                                            </p:txEl>
                                          </p:spTgt>
                                        </p:tgtEl>
                                        <p:attrNameLst>
                                          <p:attrName>style.visibility</p:attrName>
                                        </p:attrNameLst>
                                      </p:cBhvr>
                                      <p:to>
                                        <p:strVal val="visible"/>
                                      </p:to>
                                    </p:set>
                                    <p:animEffect transition="in" filter="checkerboard(across)">
                                      <p:cBhvr>
                                        <p:cTn id="37" dur="500"/>
                                        <p:tgtEl>
                                          <p:spTgt spid="15">
                                            <p:txEl>
                                              <p:pRg st="0" end="0"/>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55" presetClass="entr" presetSubtype="0" fill="hold" grpId="0" nodeType="clickEffect">
                                  <p:stCondLst>
                                    <p:cond delay="0"/>
                                  </p:stCondLst>
                                  <p:childTnLst>
                                    <p:set>
                                      <p:cBhvr>
                                        <p:cTn id="41" dur="1" fill="hold">
                                          <p:stCondLst>
                                            <p:cond delay="0"/>
                                          </p:stCondLst>
                                        </p:cTn>
                                        <p:tgtEl>
                                          <p:spTgt spid="21"/>
                                        </p:tgtEl>
                                        <p:attrNameLst>
                                          <p:attrName>style.visibility</p:attrName>
                                        </p:attrNameLst>
                                      </p:cBhvr>
                                      <p:to>
                                        <p:strVal val="visible"/>
                                      </p:to>
                                    </p:set>
                                    <p:anim calcmode="lin" valueType="num">
                                      <p:cBhvr>
                                        <p:cTn id="42" dur="1000" fill="hold"/>
                                        <p:tgtEl>
                                          <p:spTgt spid="21"/>
                                        </p:tgtEl>
                                        <p:attrNameLst>
                                          <p:attrName>ppt_w</p:attrName>
                                        </p:attrNameLst>
                                      </p:cBhvr>
                                      <p:tavLst>
                                        <p:tav tm="0">
                                          <p:val>
                                            <p:strVal val="#ppt_w*0.70"/>
                                          </p:val>
                                        </p:tav>
                                        <p:tav tm="100000">
                                          <p:val>
                                            <p:strVal val="#ppt_w"/>
                                          </p:val>
                                        </p:tav>
                                      </p:tavLst>
                                    </p:anim>
                                    <p:anim calcmode="lin" valueType="num">
                                      <p:cBhvr>
                                        <p:cTn id="43" dur="1000" fill="hold"/>
                                        <p:tgtEl>
                                          <p:spTgt spid="21"/>
                                        </p:tgtEl>
                                        <p:attrNameLst>
                                          <p:attrName>ppt_h</p:attrName>
                                        </p:attrNameLst>
                                      </p:cBhvr>
                                      <p:tavLst>
                                        <p:tav tm="0">
                                          <p:val>
                                            <p:strVal val="#ppt_h"/>
                                          </p:val>
                                        </p:tav>
                                        <p:tav tm="100000">
                                          <p:val>
                                            <p:strVal val="#ppt_h"/>
                                          </p:val>
                                        </p:tav>
                                      </p:tavLst>
                                    </p:anim>
                                    <p:animEffect transition="in" filter="fade">
                                      <p:cBhvr>
                                        <p:cTn id="44" dur="1000"/>
                                        <p:tgtEl>
                                          <p:spTgt spid="21"/>
                                        </p:tgtEl>
                                      </p:cBhvr>
                                    </p:animEffect>
                                  </p:childTnLst>
                                </p:cTn>
                              </p:par>
                            </p:childTnLst>
                          </p:cTn>
                        </p:par>
                      </p:childTnLst>
                    </p:cTn>
                  </p:par>
                  <p:par>
                    <p:cTn id="45" fill="hold">
                      <p:stCondLst>
                        <p:cond delay="indefinite"/>
                      </p:stCondLst>
                      <p:childTnLst>
                        <p:par>
                          <p:cTn id="46" fill="hold">
                            <p:stCondLst>
                              <p:cond delay="0"/>
                            </p:stCondLst>
                            <p:childTnLst>
                              <p:par>
                                <p:cTn id="47" presetID="9" presetClass="entr" presetSubtype="0" fill="hold" grpId="0" nodeType="clickEffect">
                                  <p:stCondLst>
                                    <p:cond delay="0"/>
                                  </p:stCondLst>
                                  <p:childTnLst>
                                    <p:set>
                                      <p:cBhvr>
                                        <p:cTn id="48" dur="1" fill="hold">
                                          <p:stCondLst>
                                            <p:cond delay="0"/>
                                          </p:stCondLst>
                                        </p:cTn>
                                        <p:tgtEl>
                                          <p:spTgt spid="24"/>
                                        </p:tgtEl>
                                        <p:attrNameLst>
                                          <p:attrName>style.visibility</p:attrName>
                                        </p:attrNameLst>
                                      </p:cBhvr>
                                      <p:to>
                                        <p:strVal val="visible"/>
                                      </p:to>
                                    </p:set>
                                    <p:animEffect transition="in" filter="dissolve">
                                      <p:cBhvr>
                                        <p:cTn id="49" dur="500"/>
                                        <p:tgtEl>
                                          <p:spTgt spid="24"/>
                                        </p:tgtEl>
                                      </p:cBhvr>
                                    </p:animEffect>
                                  </p:childTnLst>
                                </p:cTn>
                              </p:par>
                            </p:childTnLst>
                          </p:cTn>
                        </p:par>
                      </p:childTnLst>
                    </p:cTn>
                  </p:par>
                  <p:par>
                    <p:cTn id="50" fill="hold">
                      <p:stCondLst>
                        <p:cond delay="indefinite"/>
                      </p:stCondLst>
                      <p:childTnLst>
                        <p:par>
                          <p:cTn id="51" fill="hold">
                            <p:stCondLst>
                              <p:cond delay="0"/>
                            </p:stCondLst>
                            <p:childTnLst>
                              <p:par>
                                <p:cTn id="52" presetID="5" presetClass="entr" presetSubtype="10" fill="hold" nodeType="clickEffect">
                                  <p:stCondLst>
                                    <p:cond delay="0"/>
                                  </p:stCondLst>
                                  <p:childTnLst>
                                    <p:set>
                                      <p:cBhvr>
                                        <p:cTn id="53" dur="1" fill="hold">
                                          <p:stCondLst>
                                            <p:cond delay="0"/>
                                          </p:stCondLst>
                                        </p:cTn>
                                        <p:tgtEl>
                                          <p:spTgt spid="15">
                                            <p:txEl>
                                              <p:pRg st="1" end="1"/>
                                            </p:txEl>
                                          </p:spTgt>
                                        </p:tgtEl>
                                        <p:attrNameLst>
                                          <p:attrName>style.visibility</p:attrName>
                                        </p:attrNameLst>
                                      </p:cBhvr>
                                      <p:to>
                                        <p:strVal val="visible"/>
                                      </p:to>
                                    </p:set>
                                    <p:animEffect transition="in" filter="checkerboard(across)">
                                      <p:cBhvr>
                                        <p:cTn id="54" dur="500"/>
                                        <p:tgtEl>
                                          <p:spTgt spid="15">
                                            <p:txEl>
                                              <p:pRg st="1" end="1"/>
                                            </p:txEl>
                                          </p:spTgt>
                                        </p:tgtEl>
                                      </p:cBhvr>
                                    </p:animEffect>
                                  </p:childTnLst>
                                </p:cTn>
                              </p:par>
                            </p:childTnLst>
                          </p:cTn>
                        </p:par>
                      </p:childTnLst>
                    </p:cTn>
                  </p:par>
                  <p:par>
                    <p:cTn id="55" fill="hold">
                      <p:stCondLst>
                        <p:cond delay="indefinite"/>
                      </p:stCondLst>
                      <p:childTnLst>
                        <p:par>
                          <p:cTn id="56" fill="hold">
                            <p:stCondLst>
                              <p:cond delay="0"/>
                            </p:stCondLst>
                            <p:childTnLst>
                              <p:par>
                                <p:cTn id="57" presetID="55" presetClass="entr" presetSubtype="0" fill="hold" grpId="0" nodeType="clickEffect">
                                  <p:stCondLst>
                                    <p:cond delay="0"/>
                                  </p:stCondLst>
                                  <p:childTnLst>
                                    <p:set>
                                      <p:cBhvr>
                                        <p:cTn id="58" dur="1" fill="hold">
                                          <p:stCondLst>
                                            <p:cond delay="0"/>
                                          </p:stCondLst>
                                        </p:cTn>
                                        <p:tgtEl>
                                          <p:spTgt spid="20"/>
                                        </p:tgtEl>
                                        <p:attrNameLst>
                                          <p:attrName>style.visibility</p:attrName>
                                        </p:attrNameLst>
                                      </p:cBhvr>
                                      <p:to>
                                        <p:strVal val="visible"/>
                                      </p:to>
                                    </p:set>
                                    <p:anim calcmode="lin" valueType="num">
                                      <p:cBhvr>
                                        <p:cTn id="59" dur="1000" fill="hold"/>
                                        <p:tgtEl>
                                          <p:spTgt spid="20"/>
                                        </p:tgtEl>
                                        <p:attrNameLst>
                                          <p:attrName>ppt_w</p:attrName>
                                        </p:attrNameLst>
                                      </p:cBhvr>
                                      <p:tavLst>
                                        <p:tav tm="0">
                                          <p:val>
                                            <p:strVal val="#ppt_w*0.70"/>
                                          </p:val>
                                        </p:tav>
                                        <p:tav tm="100000">
                                          <p:val>
                                            <p:strVal val="#ppt_w"/>
                                          </p:val>
                                        </p:tav>
                                      </p:tavLst>
                                    </p:anim>
                                    <p:anim calcmode="lin" valueType="num">
                                      <p:cBhvr>
                                        <p:cTn id="60" dur="1000" fill="hold"/>
                                        <p:tgtEl>
                                          <p:spTgt spid="20"/>
                                        </p:tgtEl>
                                        <p:attrNameLst>
                                          <p:attrName>ppt_h</p:attrName>
                                        </p:attrNameLst>
                                      </p:cBhvr>
                                      <p:tavLst>
                                        <p:tav tm="0">
                                          <p:val>
                                            <p:strVal val="#ppt_h"/>
                                          </p:val>
                                        </p:tav>
                                        <p:tav tm="100000">
                                          <p:val>
                                            <p:strVal val="#ppt_h"/>
                                          </p:val>
                                        </p:tav>
                                      </p:tavLst>
                                    </p:anim>
                                    <p:animEffect transition="in" filter="fade">
                                      <p:cBhvr>
                                        <p:cTn id="61" dur="1000"/>
                                        <p:tgtEl>
                                          <p:spTgt spid="20"/>
                                        </p:tgtEl>
                                      </p:cBhvr>
                                    </p:animEffect>
                                  </p:childTnLst>
                                </p:cTn>
                              </p:par>
                            </p:childTnLst>
                          </p:cTn>
                        </p:par>
                      </p:childTnLst>
                    </p:cTn>
                  </p:par>
                  <p:par>
                    <p:cTn id="62" fill="hold">
                      <p:stCondLst>
                        <p:cond delay="indefinite"/>
                      </p:stCondLst>
                      <p:childTnLst>
                        <p:par>
                          <p:cTn id="63" fill="hold">
                            <p:stCondLst>
                              <p:cond delay="0"/>
                            </p:stCondLst>
                            <p:childTnLst>
                              <p:par>
                                <p:cTn id="64" presetID="9" presetClass="entr" presetSubtype="0" fill="hold" grpId="0" nodeType="clickEffect">
                                  <p:stCondLst>
                                    <p:cond delay="0"/>
                                  </p:stCondLst>
                                  <p:childTnLst>
                                    <p:set>
                                      <p:cBhvr>
                                        <p:cTn id="65" dur="1" fill="hold">
                                          <p:stCondLst>
                                            <p:cond delay="0"/>
                                          </p:stCondLst>
                                        </p:cTn>
                                        <p:tgtEl>
                                          <p:spTgt spid="25"/>
                                        </p:tgtEl>
                                        <p:attrNameLst>
                                          <p:attrName>style.visibility</p:attrName>
                                        </p:attrNameLst>
                                      </p:cBhvr>
                                      <p:to>
                                        <p:strVal val="visible"/>
                                      </p:to>
                                    </p:set>
                                    <p:animEffect transition="in" filter="dissolve">
                                      <p:cBhvr>
                                        <p:cTn id="66" dur="500"/>
                                        <p:tgtEl>
                                          <p:spTgt spid="25"/>
                                        </p:tgtEl>
                                      </p:cBhvr>
                                    </p:animEffect>
                                  </p:childTnLst>
                                </p:cTn>
                              </p:par>
                            </p:childTnLst>
                          </p:cTn>
                        </p:par>
                      </p:childTnLst>
                    </p:cTn>
                  </p:par>
                  <p:par>
                    <p:cTn id="67" fill="hold">
                      <p:stCondLst>
                        <p:cond delay="indefinite"/>
                      </p:stCondLst>
                      <p:childTnLst>
                        <p:par>
                          <p:cTn id="68" fill="hold">
                            <p:stCondLst>
                              <p:cond delay="0"/>
                            </p:stCondLst>
                            <p:childTnLst>
                              <p:par>
                                <p:cTn id="69" presetID="5" presetClass="entr" presetSubtype="10" fill="hold" nodeType="clickEffect">
                                  <p:stCondLst>
                                    <p:cond delay="0"/>
                                  </p:stCondLst>
                                  <p:childTnLst>
                                    <p:set>
                                      <p:cBhvr>
                                        <p:cTn id="70" dur="1" fill="hold">
                                          <p:stCondLst>
                                            <p:cond delay="0"/>
                                          </p:stCondLst>
                                        </p:cTn>
                                        <p:tgtEl>
                                          <p:spTgt spid="15">
                                            <p:txEl>
                                              <p:pRg st="2" end="2"/>
                                            </p:txEl>
                                          </p:spTgt>
                                        </p:tgtEl>
                                        <p:attrNameLst>
                                          <p:attrName>style.visibility</p:attrName>
                                        </p:attrNameLst>
                                      </p:cBhvr>
                                      <p:to>
                                        <p:strVal val="visible"/>
                                      </p:to>
                                    </p:set>
                                    <p:animEffect transition="in" filter="checkerboard(across)">
                                      <p:cBhvr>
                                        <p:cTn id="71" dur="500"/>
                                        <p:tgtEl>
                                          <p:spTgt spid="15">
                                            <p:txEl>
                                              <p:pRg st="2" end="2"/>
                                            </p:txEl>
                                          </p:spTgt>
                                        </p:tgtEl>
                                      </p:cBhvr>
                                    </p:animEffect>
                                  </p:childTnLst>
                                </p:cTn>
                              </p:par>
                            </p:childTnLst>
                          </p:cTn>
                        </p:par>
                      </p:childTnLst>
                    </p:cTn>
                  </p:par>
                  <p:par>
                    <p:cTn id="72" fill="hold">
                      <p:stCondLst>
                        <p:cond delay="indefinite"/>
                      </p:stCondLst>
                      <p:childTnLst>
                        <p:par>
                          <p:cTn id="73" fill="hold">
                            <p:stCondLst>
                              <p:cond delay="0"/>
                            </p:stCondLst>
                            <p:childTnLst>
                              <p:par>
                                <p:cTn id="74" presetID="55" presetClass="entr" presetSubtype="0" fill="hold" grpId="0" nodeType="clickEffect">
                                  <p:stCondLst>
                                    <p:cond delay="0"/>
                                  </p:stCondLst>
                                  <p:childTnLst>
                                    <p:set>
                                      <p:cBhvr>
                                        <p:cTn id="75" dur="1" fill="hold">
                                          <p:stCondLst>
                                            <p:cond delay="0"/>
                                          </p:stCondLst>
                                        </p:cTn>
                                        <p:tgtEl>
                                          <p:spTgt spid="19"/>
                                        </p:tgtEl>
                                        <p:attrNameLst>
                                          <p:attrName>style.visibility</p:attrName>
                                        </p:attrNameLst>
                                      </p:cBhvr>
                                      <p:to>
                                        <p:strVal val="visible"/>
                                      </p:to>
                                    </p:set>
                                    <p:anim calcmode="lin" valueType="num">
                                      <p:cBhvr>
                                        <p:cTn id="76" dur="1000" fill="hold"/>
                                        <p:tgtEl>
                                          <p:spTgt spid="19"/>
                                        </p:tgtEl>
                                        <p:attrNameLst>
                                          <p:attrName>ppt_w</p:attrName>
                                        </p:attrNameLst>
                                      </p:cBhvr>
                                      <p:tavLst>
                                        <p:tav tm="0">
                                          <p:val>
                                            <p:strVal val="#ppt_w*0.70"/>
                                          </p:val>
                                        </p:tav>
                                        <p:tav tm="100000">
                                          <p:val>
                                            <p:strVal val="#ppt_w"/>
                                          </p:val>
                                        </p:tav>
                                      </p:tavLst>
                                    </p:anim>
                                    <p:anim calcmode="lin" valueType="num">
                                      <p:cBhvr>
                                        <p:cTn id="77" dur="1000" fill="hold"/>
                                        <p:tgtEl>
                                          <p:spTgt spid="19"/>
                                        </p:tgtEl>
                                        <p:attrNameLst>
                                          <p:attrName>ppt_h</p:attrName>
                                        </p:attrNameLst>
                                      </p:cBhvr>
                                      <p:tavLst>
                                        <p:tav tm="0">
                                          <p:val>
                                            <p:strVal val="#ppt_h"/>
                                          </p:val>
                                        </p:tav>
                                        <p:tav tm="100000">
                                          <p:val>
                                            <p:strVal val="#ppt_h"/>
                                          </p:val>
                                        </p:tav>
                                      </p:tavLst>
                                    </p:anim>
                                    <p:animEffect transition="in" filter="fade">
                                      <p:cBhvr>
                                        <p:cTn id="78" dur="1000"/>
                                        <p:tgtEl>
                                          <p:spTgt spid="19"/>
                                        </p:tgtEl>
                                      </p:cBhvr>
                                    </p:animEffect>
                                  </p:childTnLst>
                                </p:cTn>
                              </p:par>
                            </p:childTnLst>
                          </p:cTn>
                        </p:par>
                      </p:childTnLst>
                    </p:cTn>
                  </p:par>
                  <p:par>
                    <p:cTn id="79" fill="hold">
                      <p:stCondLst>
                        <p:cond delay="indefinite"/>
                      </p:stCondLst>
                      <p:childTnLst>
                        <p:par>
                          <p:cTn id="80" fill="hold">
                            <p:stCondLst>
                              <p:cond delay="0"/>
                            </p:stCondLst>
                            <p:childTnLst>
                              <p:par>
                                <p:cTn id="81" presetID="9" presetClass="entr" presetSubtype="0" fill="hold" grpId="0" nodeType="clickEffect">
                                  <p:stCondLst>
                                    <p:cond delay="0"/>
                                  </p:stCondLst>
                                  <p:childTnLst>
                                    <p:set>
                                      <p:cBhvr>
                                        <p:cTn id="82" dur="1" fill="hold">
                                          <p:stCondLst>
                                            <p:cond delay="0"/>
                                          </p:stCondLst>
                                        </p:cTn>
                                        <p:tgtEl>
                                          <p:spTgt spid="26"/>
                                        </p:tgtEl>
                                        <p:attrNameLst>
                                          <p:attrName>style.visibility</p:attrName>
                                        </p:attrNameLst>
                                      </p:cBhvr>
                                      <p:to>
                                        <p:strVal val="visible"/>
                                      </p:to>
                                    </p:set>
                                    <p:animEffect transition="in" filter="dissolve">
                                      <p:cBhvr>
                                        <p:cTn id="83" dur="500"/>
                                        <p:tgtEl>
                                          <p:spTgt spid="26"/>
                                        </p:tgtEl>
                                      </p:cBhvr>
                                    </p:animEffect>
                                  </p:childTnLst>
                                </p:cTn>
                              </p:par>
                            </p:childTnLst>
                          </p:cTn>
                        </p:par>
                      </p:childTnLst>
                    </p:cTn>
                  </p:par>
                  <p:par>
                    <p:cTn id="84" fill="hold">
                      <p:stCondLst>
                        <p:cond delay="indefinite"/>
                      </p:stCondLst>
                      <p:childTnLst>
                        <p:par>
                          <p:cTn id="85" fill="hold">
                            <p:stCondLst>
                              <p:cond delay="0"/>
                            </p:stCondLst>
                            <p:childTnLst>
                              <p:par>
                                <p:cTn id="86" presetID="5" presetClass="entr" presetSubtype="10" fill="hold" nodeType="clickEffect">
                                  <p:stCondLst>
                                    <p:cond delay="0"/>
                                  </p:stCondLst>
                                  <p:childTnLst>
                                    <p:set>
                                      <p:cBhvr>
                                        <p:cTn id="87" dur="1" fill="hold">
                                          <p:stCondLst>
                                            <p:cond delay="0"/>
                                          </p:stCondLst>
                                        </p:cTn>
                                        <p:tgtEl>
                                          <p:spTgt spid="15">
                                            <p:txEl>
                                              <p:pRg st="3" end="3"/>
                                            </p:txEl>
                                          </p:spTgt>
                                        </p:tgtEl>
                                        <p:attrNameLst>
                                          <p:attrName>style.visibility</p:attrName>
                                        </p:attrNameLst>
                                      </p:cBhvr>
                                      <p:to>
                                        <p:strVal val="visible"/>
                                      </p:to>
                                    </p:set>
                                    <p:animEffect transition="in" filter="checkerboard(across)">
                                      <p:cBhvr>
                                        <p:cTn id="88" dur="500"/>
                                        <p:tgtEl>
                                          <p:spTgt spid="15">
                                            <p:txEl>
                                              <p:pRg st="3" end="3"/>
                                            </p:txEl>
                                          </p:spTgt>
                                        </p:tgtEl>
                                      </p:cBhvr>
                                    </p:animEffect>
                                  </p:childTnLst>
                                </p:cTn>
                              </p:par>
                            </p:childTnLst>
                          </p:cTn>
                        </p:par>
                      </p:childTnLst>
                    </p:cTn>
                  </p:par>
                  <p:par>
                    <p:cTn id="89" fill="hold">
                      <p:stCondLst>
                        <p:cond delay="indefinite"/>
                      </p:stCondLst>
                      <p:childTnLst>
                        <p:par>
                          <p:cTn id="90" fill="hold">
                            <p:stCondLst>
                              <p:cond delay="0"/>
                            </p:stCondLst>
                            <p:childTnLst>
                              <p:par>
                                <p:cTn id="91" presetID="55" presetClass="entr" presetSubtype="0" fill="hold" grpId="0" nodeType="clickEffect">
                                  <p:stCondLst>
                                    <p:cond delay="0"/>
                                  </p:stCondLst>
                                  <p:childTnLst>
                                    <p:set>
                                      <p:cBhvr>
                                        <p:cTn id="92" dur="1" fill="hold">
                                          <p:stCondLst>
                                            <p:cond delay="0"/>
                                          </p:stCondLst>
                                        </p:cTn>
                                        <p:tgtEl>
                                          <p:spTgt spid="22"/>
                                        </p:tgtEl>
                                        <p:attrNameLst>
                                          <p:attrName>style.visibility</p:attrName>
                                        </p:attrNameLst>
                                      </p:cBhvr>
                                      <p:to>
                                        <p:strVal val="visible"/>
                                      </p:to>
                                    </p:set>
                                    <p:anim calcmode="lin" valueType="num">
                                      <p:cBhvr>
                                        <p:cTn id="93" dur="1000" fill="hold"/>
                                        <p:tgtEl>
                                          <p:spTgt spid="22"/>
                                        </p:tgtEl>
                                        <p:attrNameLst>
                                          <p:attrName>ppt_w</p:attrName>
                                        </p:attrNameLst>
                                      </p:cBhvr>
                                      <p:tavLst>
                                        <p:tav tm="0">
                                          <p:val>
                                            <p:strVal val="#ppt_w*0.70"/>
                                          </p:val>
                                        </p:tav>
                                        <p:tav tm="100000">
                                          <p:val>
                                            <p:strVal val="#ppt_w"/>
                                          </p:val>
                                        </p:tav>
                                      </p:tavLst>
                                    </p:anim>
                                    <p:anim calcmode="lin" valueType="num">
                                      <p:cBhvr>
                                        <p:cTn id="94" dur="1000" fill="hold"/>
                                        <p:tgtEl>
                                          <p:spTgt spid="22"/>
                                        </p:tgtEl>
                                        <p:attrNameLst>
                                          <p:attrName>ppt_h</p:attrName>
                                        </p:attrNameLst>
                                      </p:cBhvr>
                                      <p:tavLst>
                                        <p:tav tm="0">
                                          <p:val>
                                            <p:strVal val="#ppt_h"/>
                                          </p:val>
                                        </p:tav>
                                        <p:tav tm="100000">
                                          <p:val>
                                            <p:strVal val="#ppt_h"/>
                                          </p:val>
                                        </p:tav>
                                      </p:tavLst>
                                    </p:anim>
                                    <p:animEffect transition="in" filter="fade">
                                      <p:cBhvr>
                                        <p:cTn id="95" dur="1000"/>
                                        <p:tgtEl>
                                          <p:spTgt spid="22"/>
                                        </p:tgtEl>
                                      </p:cBhvr>
                                    </p:animEffect>
                                  </p:childTnLst>
                                </p:cTn>
                              </p:par>
                            </p:childTnLst>
                          </p:cTn>
                        </p:par>
                      </p:childTnLst>
                    </p:cTn>
                  </p:par>
                  <p:par>
                    <p:cTn id="96" fill="hold">
                      <p:stCondLst>
                        <p:cond delay="indefinite"/>
                      </p:stCondLst>
                      <p:childTnLst>
                        <p:par>
                          <p:cTn id="97" fill="hold">
                            <p:stCondLst>
                              <p:cond delay="0"/>
                            </p:stCondLst>
                            <p:childTnLst>
                              <p:par>
                                <p:cTn id="98" presetID="9" presetClass="entr" presetSubtype="0" fill="hold" grpId="0" nodeType="clickEffect">
                                  <p:stCondLst>
                                    <p:cond delay="0"/>
                                  </p:stCondLst>
                                  <p:childTnLst>
                                    <p:set>
                                      <p:cBhvr>
                                        <p:cTn id="99" dur="1" fill="hold">
                                          <p:stCondLst>
                                            <p:cond delay="0"/>
                                          </p:stCondLst>
                                        </p:cTn>
                                        <p:tgtEl>
                                          <p:spTgt spid="23"/>
                                        </p:tgtEl>
                                        <p:attrNameLst>
                                          <p:attrName>style.visibility</p:attrName>
                                        </p:attrNameLst>
                                      </p:cBhvr>
                                      <p:to>
                                        <p:strVal val="visible"/>
                                      </p:to>
                                    </p:set>
                                    <p:animEffect transition="in" filter="dissolve">
                                      <p:cBhvr>
                                        <p:cTn id="100" dur="500"/>
                                        <p:tgtEl>
                                          <p:spTgt spid="23"/>
                                        </p:tgtEl>
                                      </p:cBhvr>
                                    </p:animEffect>
                                  </p:childTnLst>
                                </p:cTn>
                              </p:par>
                            </p:childTnLst>
                          </p:cTn>
                        </p:par>
                        <p:par>
                          <p:cTn id="101" fill="hold">
                            <p:stCondLst>
                              <p:cond delay="500"/>
                            </p:stCondLst>
                            <p:childTnLst>
                              <p:par>
                                <p:cTn id="102" presetID="2" presetClass="entr" presetSubtype="6" fill="hold" grpId="0" nodeType="afterEffect">
                                  <p:stCondLst>
                                    <p:cond delay="0"/>
                                  </p:stCondLst>
                                  <p:childTnLst>
                                    <p:set>
                                      <p:cBhvr>
                                        <p:cTn id="103" dur="1" fill="hold">
                                          <p:stCondLst>
                                            <p:cond delay="0"/>
                                          </p:stCondLst>
                                        </p:cTn>
                                        <p:tgtEl>
                                          <p:spTgt spid="33"/>
                                        </p:tgtEl>
                                        <p:attrNameLst>
                                          <p:attrName>style.visibility</p:attrName>
                                        </p:attrNameLst>
                                      </p:cBhvr>
                                      <p:to>
                                        <p:strVal val="visible"/>
                                      </p:to>
                                    </p:set>
                                    <p:anim calcmode="lin" valueType="num">
                                      <p:cBhvr additive="base">
                                        <p:cTn id="104" dur="500" fill="hold"/>
                                        <p:tgtEl>
                                          <p:spTgt spid="33"/>
                                        </p:tgtEl>
                                        <p:attrNameLst>
                                          <p:attrName>ppt_x</p:attrName>
                                        </p:attrNameLst>
                                      </p:cBhvr>
                                      <p:tavLst>
                                        <p:tav tm="0">
                                          <p:val>
                                            <p:strVal val="1+#ppt_w/2"/>
                                          </p:val>
                                        </p:tav>
                                        <p:tav tm="100000">
                                          <p:val>
                                            <p:strVal val="#ppt_x"/>
                                          </p:val>
                                        </p:tav>
                                      </p:tavLst>
                                    </p:anim>
                                    <p:anim calcmode="lin" valueType="num">
                                      <p:cBhvr additive="base">
                                        <p:cTn id="105" dur="500" fill="hold"/>
                                        <p:tgtEl>
                                          <p:spTgt spid="3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p:bldP spid="13" grpId="0"/>
      <p:bldP spid="14" grpId="0"/>
      <p:bldP spid="19" grpId="0" animBg="1"/>
      <p:bldP spid="20" grpId="0" animBg="1"/>
      <p:bldP spid="21" grpId="0" animBg="1"/>
      <p:bldP spid="22" grpId="0" animBg="1"/>
      <p:bldP spid="23" grpId="0"/>
      <p:bldP spid="24" grpId="0"/>
      <p:bldP spid="25" grpId="0"/>
      <p:bldP spid="26" grpId="0"/>
      <p:bldP spid="33"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a:defRPr/>
            </a:pPr>
            <a:fld id="{0F3703A3-1889-4D5A-B002-82B1611E7DF6}" type="datetime1">
              <a:rPr lang="zh-CN" altLang="en-US" smtClean="0"/>
              <a:pPr>
                <a:defRPr/>
              </a:pPr>
              <a:t>2021/9/3</a:t>
            </a:fld>
            <a:endParaRPr lang="en-US" altLang="zh-CN"/>
          </a:p>
        </p:txBody>
      </p:sp>
      <p:sp>
        <p:nvSpPr>
          <p:cNvPr id="3" name="灯片编号占位符 2"/>
          <p:cNvSpPr>
            <a:spLocks noGrp="1"/>
          </p:cNvSpPr>
          <p:nvPr>
            <p:ph type="sldNum" sz="quarter" idx="12"/>
          </p:nvPr>
        </p:nvSpPr>
        <p:spPr/>
        <p:txBody>
          <a:bodyPr/>
          <a:lstStyle/>
          <a:p>
            <a:pPr>
              <a:defRPr/>
            </a:pPr>
            <a:r>
              <a:rPr lang="zh-CN" altLang="en-US" smtClean="0"/>
              <a:t>第 </a:t>
            </a:r>
            <a:fld id="{AA9BF305-28BD-41C0-8AA3-BF5601F9D25F}" type="slidenum">
              <a:rPr lang="zh-CN" altLang="en-US" smtClean="0"/>
              <a:pPr>
                <a:defRPr/>
              </a:pPr>
              <a:t>19</a:t>
            </a:fld>
            <a:r>
              <a:rPr lang="zh-CN" altLang="en-US" smtClean="0"/>
              <a:t> 页</a:t>
            </a:r>
            <a:endParaRPr lang="zh-CN" altLang="en-US"/>
          </a:p>
        </p:txBody>
      </p:sp>
      <p:sp>
        <p:nvSpPr>
          <p:cNvPr id="4" name="灯片编号占位符 2">
            <a:extLst>
              <a:ext uri="{FF2B5EF4-FFF2-40B4-BE49-F238E27FC236}">
                <a16:creationId xmlns:a16="http://schemas.microsoft.com/office/drawing/2014/main" id="{761A56DA-98D3-4973-A9C0-948EF88EA345}"/>
              </a:ext>
            </a:extLst>
          </p:cNvPr>
          <p:cNvSpPr txBox="1">
            <a:spLocks/>
          </p:cNvSpPr>
          <p:nvPr/>
        </p:nvSpPr>
        <p:spPr bwMode="auto">
          <a:xfrm>
            <a:off x="6732588" y="6661150"/>
            <a:ext cx="1905000" cy="196850"/>
          </a:xfrm>
          <a:prstGeom prst="rect">
            <a:avLst/>
          </a:prstGeom>
          <a:noFill/>
          <a:ln w="9525">
            <a:noFill/>
            <a:miter lim="800000"/>
            <a:headEnd/>
            <a:tailEnd/>
          </a:ln>
          <a:effectLst/>
        </p:spPr>
        <p:txBody>
          <a:bodyPr vert="horz" wrap="none" lIns="92075" tIns="46038" rIns="92075" bIns="46038" numCol="1" anchor="ctr" anchorCtr="0" compatLnSpc="1">
            <a:prstTxWarp prst="textNoShape">
              <a:avLst/>
            </a:prstTxWarp>
          </a:bodyPr>
          <a:lstStyle>
            <a:defPPr>
              <a:defRPr lang="zh-CN"/>
            </a:defPPr>
            <a:lvl1pPr algn="r" rtl="0" eaLnBrk="0" fontAlgn="base" hangingPunct="0">
              <a:lnSpc>
                <a:spcPct val="100000"/>
              </a:lnSpc>
              <a:spcBef>
                <a:spcPct val="0"/>
              </a:spcBef>
              <a:spcAft>
                <a:spcPct val="0"/>
              </a:spcAft>
              <a:buClrTx/>
              <a:buSzTx/>
              <a:buFontTx/>
              <a:buNone/>
              <a:defRPr kumimoji="1" sz="1400" b="0" kern="1200">
                <a:solidFill>
                  <a:schemeClr val="tx1"/>
                </a:solidFill>
                <a:latin typeface="Times New Roman" panose="02020603050405020304" pitchFamily="18" charset="0"/>
                <a:ea typeface="宋体" panose="02010600030101010101" pitchFamily="2" charset="-122"/>
                <a:cs typeface="+mn-cs"/>
              </a:defRPr>
            </a:lvl1pPr>
            <a:lvl2pPr marL="457200" algn="l" rtl="0" eaLnBrk="0" fontAlgn="base" hangingPunct="0">
              <a:spcBef>
                <a:spcPct val="0"/>
              </a:spcBef>
              <a:spcAft>
                <a:spcPct val="0"/>
              </a:spcAft>
              <a:defRPr kumimoji="1" sz="3200" b="1" kern="1200">
                <a:solidFill>
                  <a:srgbClr val="FFFF00"/>
                </a:solidFill>
                <a:latin typeface="宋体" panose="02010600030101010101" pitchFamily="2" charset="-122"/>
                <a:ea typeface="宋体" panose="02010600030101010101" pitchFamily="2" charset="-122"/>
                <a:cs typeface="+mn-cs"/>
              </a:defRPr>
            </a:lvl2pPr>
            <a:lvl3pPr marL="914400" algn="l" rtl="0" eaLnBrk="0" fontAlgn="base" hangingPunct="0">
              <a:spcBef>
                <a:spcPct val="0"/>
              </a:spcBef>
              <a:spcAft>
                <a:spcPct val="0"/>
              </a:spcAft>
              <a:defRPr kumimoji="1" sz="3200" b="1" kern="1200">
                <a:solidFill>
                  <a:srgbClr val="FFFF00"/>
                </a:solidFill>
                <a:latin typeface="宋体" panose="02010600030101010101" pitchFamily="2" charset="-122"/>
                <a:ea typeface="宋体" panose="02010600030101010101" pitchFamily="2" charset="-122"/>
                <a:cs typeface="+mn-cs"/>
              </a:defRPr>
            </a:lvl3pPr>
            <a:lvl4pPr marL="1371600" algn="l" rtl="0" eaLnBrk="0" fontAlgn="base" hangingPunct="0">
              <a:spcBef>
                <a:spcPct val="0"/>
              </a:spcBef>
              <a:spcAft>
                <a:spcPct val="0"/>
              </a:spcAft>
              <a:defRPr kumimoji="1" sz="3200" b="1" kern="1200">
                <a:solidFill>
                  <a:srgbClr val="FFFF00"/>
                </a:solidFill>
                <a:latin typeface="宋体" panose="02010600030101010101" pitchFamily="2" charset="-122"/>
                <a:ea typeface="宋体" panose="02010600030101010101" pitchFamily="2" charset="-122"/>
                <a:cs typeface="+mn-cs"/>
              </a:defRPr>
            </a:lvl4pPr>
            <a:lvl5pPr marL="1828800" algn="l" rtl="0" eaLnBrk="0" fontAlgn="base" hangingPunct="0">
              <a:spcBef>
                <a:spcPct val="0"/>
              </a:spcBef>
              <a:spcAft>
                <a:spcPct val="0"/>
              </a:spcAft>
              <a:defRPr kumimoji="1" sz="3200" b="1" kern="1200">
                <a:solidFill>
                  <a:srgbClr val="FFFF00"/>
                </a:solidFill>
                <a:latin typeface="宋体" panose="02010600030101010101" pitchFamily="2" charset="-122"/>
                <a:ea typeface="宋体" panose="02010600030101010101" pitchFamily="2" charset="-122"/>
                <a:cs typeface="+mn-cs"/>
              </a:defRPr>
            </a:lvl5pPr>
            <a:lvl6pPr marL="2286000" algn="l" defTabSz="914400" rtl="0" eaLnBrk="1" latinLnBrk="0" hangingPunct="1">
              <a:defRPr kumimoji="1" sz="3200" b="1" kern="1200">
                <a:solidFill>
                  <a:srgbClr val="FFFF00"/>
                </a:solidFill>
                <a:latin typeface="宋体" panose="02010600030101010101" pitchFamily="2" charset="-122"/>
                <a:ea typeface="宋体" panose="02010600030101010101" pitchFamily="2" charset="-122"/>
                <a:cs typeface="+mn-cs"/>
              </a:defRPr>
            </a:lvl6pPr>
            <a:lvl7pPr marL="2743200" algn="l" defTabSz="914400" rtl="0" eaLnBrk="1" latinLnBrk="0" hangingPunct="1">
              <a:defRPr kumimoji="1" sz="3200" b="1" kern="1200">
                <a:solidFill>
                  <a:srgbClr val="FFFF00"/>
                </a:solidFill>
                <a:latin typeface="宋体" panose="02010600030101010101" pitchFamily="2" charset="-122"/>
                <a:ea typeface="宋体" panose="02010600030101010101" pitchFamily="2" charset="-122"/>
                <a:cs typeface="+mn-cs"/>
              </a:defRPr>
            </a:lvl7pPr>
            <a:lvl8pPr marL="3200400" algn="l" defTabSz="914400" rtl="0" eaLnBrk="1" latinLnBrk="0" hangingPunct="1">
              <a:defRPr kumimoji="1" sz="3200" b="1" kern="1200">
                <a:solidFill>
                  <a:srgbClr val="FFFF00"/>
                </a:solidFill>
                <a:latin typeface="宋体" panose="02010600030101010101" pitchFamily="2" charset="-122"/>
                <a:ea typeface="宋体" panose="02010600030101010101" pitchFamily="2" charset="-122"/>
                <a:cs typeface="+mn-cs"/>
              </a:defRPr>
            </a:lvl8pPr>
            <a:lvl9pPr marL="3657600" algn="l" defTabSz="914400" rtl="0" eaLnBrk="1" latinLnBrk="0" hangingPunct="1">
              <a:defRPr kumimoji="1" sz="3200" b="1" kern="1200">
                <a:solidFill>
                  <a:srgbClr val="FFFF00"/>
                </a:solidFill>
                <a:latin typeface="宋体" panose="02010600030101010101" pitchFamily="2" charset="-122"/>
                <a:ea typeface="宋体" panose="02010600030101010101" pitchFamily="2" charset="-122"/>
                <a:cs typeface="+mn-cs"/>
              </a:defRPr>
            </a:lvl9pPr>
          </a:lstStyle>
          <a:p>
            <a:pPr>
              <a:defRPr/>
            </a:pPr>
            <a:r>
              <a:rPr lang="zh-CN" altLang="en-US" smtClean="0"/>
              <a:t>第 </a:t>
            </a:r>
            <a:fld id="{AA9BF305-28BD-41C0-8AA3-BF5601F9D25F}" type="slidenum">
              <a:rPr lang="zh-CN" altLang="en-US" smtClean="0"/>
              <a:pPr>
                <a:defRPr/>
              </a:pPr>
              <a:t>19</a:t>
            </a:fld>
            <a:r>
              <a:rPr lang="zh-CN" altLang="en-US" smtClean="0"/>
              <a:t> 页</a:t>
            </a:r>
            <a:endParaRPr lang="zh-CN" altLang="en-US"/>
          </a:p>
        </p:txBody>
      </p:sp>
      <p:sp>
        <p:nvSpPr>
          <p:cNvPr id="5" name="Rectangle 33">
            <a:extLst>
              <a:ext uri="{FF2B5EF4-FFF2-40B4-BE49-F238E27FC236}">
                <a16:creationId xmlns:a16="http://schemas.microsoft.com/office/drawing/2014/main" id="{FFDCFBFC-2294-466F-9462-569BC328D3E3}"/>
              </a:ext>
            </a:extLst>
          </p:cNvPr>
          <p:cNvSpPr txBox="1">
            <a:spLocks noChangeArrowheads="1"/>
          </p:cNvSpPr>
          <p:nvPr/>
        </p:nvSpPr>
        <p:spPr bwMode="auto">
          <a:xfrm>
            <a:off x="493414" y="-63500"/>
            <a:ext cx="7772400" cy="9541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2pPr>
            <a:lvl3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3pPr>
            <a:lvl4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4pPr>
            <a:lvl5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5pPr>
            <a:lvl6pPr marL="4572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6pPr>
            <a:lvl7pPr marL="9144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7pPr>
            <a:lvl8pPr marL="13716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8pPr>
            <a:lvl9pPr marL="18288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9pPr>
          </a:lstStyle>
          <a:p>
            <a:pPr marL="0" lvl="1" indent="-274638" algn="ctr" eaLnBrk="1" hangingPunct="1">
              <a:lnSpc>
                <a:spcPct val="140000"/>
              </a:lnSpc>
              <a:defRPr/>
            </a:pPr>
            <a:r>
              <a:rPr lang="zh-CN" altLang="en-US" sz="4000" dirty="0">
                <a:solidFill>
                  <a:srgbClr val="B2622C"/>
                </a:solidFill>
                <a:effectLst>
                  <a:outerShdw blurRad="38100" dist="38100" dir="2700000" algn="tl">
                    <a:srgbClr val="000000"/>
                  </a:outerShdw>
                </a:effectLst>
                <a:ea typeface="楷体_GB2312" pitchFamily="49" charset="-122"/>
                <a:cs typeface="+mj-cs"/>
                <a:sym typeface="Symbol" panose="05050102010706020507" pitchFamily="18" charset="2"/>
              </a:rPr>
              <a:t>进 程 控 制 </a:t>
            </a:r>
            <a:r>
              <a:rPr lang="zh-CN" altLang="en-US" sz="4000" dirty="0" smtClean="0">
                <a:solidFill>
                  <a:srgbClr val="B2622C"/>
                </a:solidFill>
                <a:effectLst>
                  <a:outerShdw blurRad="38100" dist="38100" dir="2700000" algn="tl">
                    <a:srgbClr val="000000"/>
                  </a:outerShdw>
                </a:effectLst>
                <a:ea typeface="楷体_GB2312" pitchFamily="49" charset="-122"/>
                <a:cs typeface="+mj-cs"/>
                <a:sym typeface="Symbol" panose="05050102010706020507" pitchFamily="18" charset="2"/>
              </a:rPr>
              <a:t>块</a:t>
            </a:r>
            <a:r>
              <a:rPr lang="en-US" altLang="zh-CN" sz="4000" dirty="0" smtClean="0">
                <a:solidFill>
                  <a:srgbClr val="B2622C"/>
                </a:solidFill>
                <a:effectLst>
                  <a:outerShdw blurRad="38100" dist="38100" dir="2700000" algn="tl">
                    <a:srgbClr val="000000"/>
                  </a:outerShdw>
                </a:effectLst>
                <a:ea typeface="楷体_GB2312" pitchFamily="49" charset="-122"/>
                <a:cs typeface="+mj-cs"/>
                <a:sym typeface="Symbol" panose="05050102010706020507" pitchFamily="18" charset="2"/>
              </a:rPr>
              <a:t>(1)</a:t>
            </a:r>
            <a:endParaRPr lang="en-US" altLang="zh-CN" sz="4000" dirty="0">
              <a:solidFill>
                <a:srgbClr val="B2622C"/>
              </a:solidFill>
              <a:effectLst>
                <a:outerShdw blurRad="38100" dist="38100" dir="2700000" algn="tl">
                  <a:srgbClr val="000000"/>
                </a:outerShdw>
              </a:effectLst>
              <a:ea typeface="楷体_GB2312" pitchFamily="49" charset="-122"/>
              <a:cs typeface="+mj-cs"/>
              <a:sym typeface="Symbol" panose="05050102010706020507" pitchFamily="18" charset="2"/>
            </a:endParaRPr>
          </a:p>
        </p:txBody>
      </p:sp>
      <p:sp>
        <p:nvSpPr>
          <p:cNvPr id="6" name="Rectangle 3">
            <a:extLst>
              <a:ext uri="{FF2B5EF4-FFF2-40B4-BE49-F238E27FC236}">
                <a16:creationId xmlns:a16="http://schemas.microsoft.com/office/drawing/2014/main" id="{8BD487E7-35C3-4D03-BED6-436F78312996}"/>
              </a:ext>
            </a:extLst>
          </p:cNvPr>
          <p:cNvSpPr txBox="1">
            <a:spLocks noChangeArrowheads="1"/>
          </p:cNvSpPr>
          <p:nvPr/>
        </p:nvSpPr>
        <p:spPr>
          <a:xfrm>
            <a:off x="179388" y="765175"/>
            <a:ext cx="8569325" cy="1139771"/>
          </a:xfrm>
          <a:prstGeom prst="rect">
            <a:avLst/>
          </a:prstGeom>
        </p:spPr>
        <p:txBody>
          <a:bodyPr/>
          <a:lstStyle>
            <a:lvl1pPr marL="342900" indent="-342900" algn="l" rtl="0" eaLnBrk="0" fontAlgn="base" hangingPunct="0">
              <a:spcBef>
                <a:spcPct val="20000"/>
              </a:spcBef>
              <a:spcAft>
                <a:spcPct val="0"/>
              </a:spcAft>
              <a:buClr>
                <a:schemeClr val="tx2"/>
              </a:buClr>
              <a:buSzPct val="75000"/>
              <a:buFont typeface="Monotype Sorts" pitchFamily="2" charset="2"/>
              <a:buChar char="n"/>
              <a:defRPr kumimoji="1" sz="3200">
                <a:solidFill>
                  <a:schemeClr val="tx1"/>
                </a:solidFill>
                <a:effectLst>
                  <a:outerShdw blurRad="38100" dist="38100" dir="2700000" algn="tl">
                    <a:srgbClr val="000000"/>
                  </a:outerShdw>
                </a:effectLst>
                <a:latin typeface="+mn-lt"/>
                <a:ea typeface="+mn-ea"/>
                <a:cs typeface="+mn-cs"/>
              </a:defRPr>
            </a:lvl1pPr>
            <a:lvl2pPr marL="742950" indent="-285750" algn="l" rtl="0" eaLnBrk="0" fontAlgn="base" hangingPunct="0">
              <a:spcBef>
                <a:spcPct val="20000"/>
              </a:spcBef>
              <a:spcAft>
                <a:spcPct val="0"/>
              </a:spcAft>
              <a:buClr>
                <a:schemeClr val="folHlink"/>
              </a:buClr>
              <a:buSzPct val="75000"/>
              <a:buFont typeface="Monotype Sorts" pitchFamily="2" charset="2"/>
              <a:buChar char="u"/>
              <a:defRPr kumimoji="1" sz="2800">
                <a:solidFill>
                  <a:schemeClr val="tx1"/>
                </a:solidFill>
                <a:effectLst>
                  <a:outerShdw blurRad="38100" dist="38100" dir="2700000" algn="tl">
                    <a:srgbClr val="000000"/>
                  </a:outerShdw>
                </a:effectLst>
                <a:latin typeface="+mn-lt"/>
                <a:ea typeface="+mn-ea"/>
              </a:defRPr>
            </a:lvl2pPr>
            <a:lvl3pPr marL="1143000" indent="-228600" algn="l" rtl="0" eaLnBrk="0" fontAlgn="base" hangingPunct="0">
              <a:spcBef>
                <a:spcPct val="20000"/>
              </a:spcBef>
              <a:spcAft>
                <a:spcPct val="0"/>
              </a:spcAft>
              <a:buClr>
                <a:schemeClr val="tx2"/>
              </a:buClr>
              <a:buSzPct val="65000"/>
              <a:buFont typeface="Monotype Sorts" pitchFamily="2" charset="2"/>
              <a:buChar char="F"/>
              <a:defRPr kumimoji="1" sz="2400">
                <a:solidFill>
                  <a:schemeClr val="tx1"/>
                </a:solidFill>
                <a:effectLst>
                  <a:outerShdw blurRad="38100" dist="38100" dir="2700000" algn="tl">
                    <a:srgbClr val="000000"/>
                  </a:outerShdw>
                </a:effectLst>
                <a:latin typeface="+mn-lt"/>
                <a:ea typeface="+mn-ea"/>
              </a:defRPr>
            </a:lvl3pPr>
            <a:lvl4pPr marL="16002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4pPr>
            <a:lvl5pPr marL="20574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5pPr>
            <a:lvl6pPr marL="25146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6pPr>
            <a:lvl7pPr marL="29718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7pPr>
            <a:lvl8pPr marL="34290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8pPr>
            <a:lvl9pPr marL="38862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9pPr>
          </a:lstStyle>
          <a:p>
            <a:pPr eaLnBrk="1" hangingPunct="1">
              <a:buClr>
                <a:schemeClr val="bg1"/>
              </a:buClr>
              <a:buSzPct val="90000"/>
              <a:buFont typeface="Wingdings" panose="05000000000000000000" pitchFamily="2" charset="2"/>
              <a:buChar char="n"/>
              <a:defRPr/>
            </a:pPr>
            <a:r>
              <a:rPr lang="zh-CN" altLang="en-US" sz="3600" dirty="0">
                <a:solidFill>
                  <a:schemeClr val="bg1"/>
                </a:solidFill>
                <a:effectLst>
                  <a:outerShdw blurRad="38100" dist="38100" dir="2700000" algn="tl">
                    <a:srgbClr val="000000">
                      <a:alpha val="43137"/>
                    </a:srgbClr>
                  </a:outerShdw>
                </a:effectLst>
                <a:latin typeface="+mj-lt"/>
                <a:ea typeface="楷体" panose="02010609060101010101" pitchFamily="49" charset="-122"/>
              </a:rPr>
              <a:t>作用</a:t>
            </a:r>
            <a:r>
              <a:rPr lang="en-US" altLang="zh-CN" sz="3600" dirty="0">
                <a:solidFill>
                  <a:schemeClr val="bg1"/>
                </a:solidFill>
                <a:effectLst>
                  <a:outerShdw blurRad="38100" dist="38100" dir="2700000" algn="tl">
                    <a:srgbClr val="000000">
                      <a:alpha val="43137"/>
                    </a:srgbClr>
                  </a:outerShdw>
                </a:effectLst>
                <a:latin typeface="+mj-lt"/>
                <a:ea typeface="楷体" panose="02010609060101010101" pitchFamily="49" charset="-122"/>
              </a:rPr>
              <a:t>:</a:t>
            </a:r>
            <a:r>
              <a:rPr lang="zh-CN" altLang="en-US" sz="3600" dirty="0">
                <a:solidFill>
                  <a:schemeClr val="bg1"/>
                </a:solidFill>
                <a:effectLst>
                  <a:outerShdw blurRad="38100" dist="38100" dir="2700000" algn="tl">
                    <a:srgbClr val="000000">
                      <a:alpha val="43137"/>
                    </a:srgbClr>
                  </a:outerShdw>
                </a:effectLst>
                <a:latin typeface="+mj-lt"/>
                <a:ea typeface="楷体" panose="02010609060101010101" pitchFamily="49" charset="-122"/>
              </a:rPr>
              <a:t>进程存在的唯一标志</a:t>
            </a:r>
          </a:p>
          <a:p>
            <a:pPr marL="857250" lvl="2" indent="-457200" eaLnBrk="1" hangingPunct="1">
              <a:buClr>
                <a:schemeClr val="bg1"/>
              </a:buClr>
              <a:buSzPct val="80000"/>
              <a:buFont typeface="Wingdings" panose="05000000000000000000" pitchFamily="2" charset="2"/>
              <a:buChar char="n"/>
              <a:defRPr/>
            </a:pPr>
            <a:r>
              <a:rPr lang="en-US" altLang="zh-CN" sz="3200" dirty="0">
                <a:solidFill>
                  <a:schemeClr val="bg1"/>
                </a:solidFill>
                <a:effectLst>
                  <a:outerShdw blurRad="38100" dist="38100" dir="2700000" algn="tl">
                    <a:srgbClr val="000000">
                      <a:alpha val="43137"/>
                    </a:srgbClr>
                  </a:outerShdw>
                </a:effectLst>
                <a:latin typeface="+mj-lt"/>
                <a:ea typeface="楷体" panose="02010609060101010101" pitchFamily="49" charset="-122"/>
              </a:rPr>
              <a:t>OS</a:t>
            </a:r>
            <a:r>
              <a:rPr lang="zh-CN" altLang="en-US" sz="3200" dirty="0">
                <a:solidFill>
                  <a:schemeClr val="bg1"/>
                </a:solidFill>
                <a:effectLst>
                  <a:outerShdw blurRad="38100" dist="38100" dir="2700000" algn="tl">
                    <a:srgbClr val="000000">
                      <a:alpha val="43137"/>
                    </a:srgbClr>
                  </a:outerShdw>
                </a:effectLst>
                <a:latin typeface="+mj-lt"/>
                <a:ea typeface="楷体" panose="02010609060101010101" pitchFamily="49" charset="-122"/>
              </a:rPr>
              <a:t>利用</a:t>
            </a:r>
            <a:r>
              <a:rPr lang="en-US" altLang="zh-CN" sz="3200" dirty="0">
                <a:solidFill>
                  <a:schemeClr val="bg1"/>
                </a:solidFill>
                <a:effectLst>
                  <a:outerShdw blurRad="38100" dist="38100" dir="2700000" algn="tl">
                    <a:srgbClr val="000000">
                      <a:alpha val="43137"/>
                    </a:srgbClr>
                  </a:outerShdw>
                </a:effectLst>
                <a:latin typeface="+mj-lt"/>
                <a:ea typeface="楷体" panose="02010609060101010101" pitchFamily="49" charset="-122"/>
              </a:rPr>
              <a:t>PCB</a:t>
            </a:r>
            <a:r>
              <a:rPr lang="zh-CN" altLang="en-US" sz="3200" dirty="0">
                <a:solidFill>
                  <a:schemeClr val="bg1"/>
                </a:solidFill>
                <a:effectLst>
                  <a:outerShdw blurRad="38100" dist="38100" dir="2700000" algn="tl">
                    <a:srgbClr val="000000">
                      <a:alpha val="43137"/>
                    </a:srgbClr>
                  </a:outerShdw>
                </a:effectLst>
                <a:latin typeface="+mj-lt"/>
                <a:ea typeface="楷体" panose="02010609060101010101" pitchFamily="49" charset="-122"/>
              </a:rPr>
              <a:t>来对进程进行控制和</a:t>
            </a:r>
            <a:r>
              <a:rPr lang="zh-CN" altLang="en-US" sz="3200" dirty="0" smtClean="0">
                <a:solidFill>
                  <a:schemeClr val="bg1"/>
                </a:solidFill>
                <a:effectLst>
                  <a:outerShdw blurRad="38100" dist="38100" dir="2700000" algn="tl">
                    <a:srgbClr val="000000">
                      <a:alpha val="43137"/>
                    </a:srgbClr>
                  </a:outerShdw>
                </a:effectLst>
                <a:latin typeface="+mj-lt"/>
                <a:ea typeface="楷体" panose="02010609060101010101" pitchFamily="49" charset="-122"/>
              </a:rPr>
              <a:t>管理</a:t>
            </a:r>
            <a:endParaRPr lang="zh-CN" altLang="en-US" sz="3200" dirty="0">
              <a:solidFill>
                <a:schemeClr val="bg1"/>
              </a:solidFill>
              <a:effectLst>
                <a:outerShdw blurRad="38100" dist="38100" dir="2700000" algn="tl">
                  <a:srgbClr val="000000">
                    <a:alpha val="43137"/>
                  </a:srgbClr>
                </a:outerShdw>
              </a:effectLst>
              <a:latin typeface="+mj-lt"/>
              <a:ea typeface="楷体" panose="02010609060101010101" pitchFamily="49" charset="-122"/>
            </a:endParaRPr>
          </a:p>
        </p:txBody>
      </p:sp>
      <p:sp>
        <p:nvSpPr>
          <p:cNvPr id="7" name="Rectangle 32">
            <a:extLst>
              <a:ext uri="{FF2B5EF4-FFF2-40B4-BE49-F238E27FC236}">
                <a16:creationId xmlns:a16="http://schemas.microsoft.com/office/drawing/2014/main" id="{DEEBBD52-FA63-4FC7-9A47-126F564D54D8}"/>
              </a:ext>
            </a:extLst>
          </p:cNvPr>
          <p:cNvSpPr>
            <a:spLocks noChangeArrowheads="1"/>
          </p:cNvSpPr>
          <p:nvPr/>
        </p:nvSpPr>
        <p:spPr bwMode="auto">
          <a:xfrm>
            <a:off x="250825" y="2666787"/>
            <a:ext cx="2089150" cy="579437"/>
          </a:xfrm>
          <a:prstGeom prst="rect">
            <a:avLst/>
          </a:prstGeom>
          <a:noFill/>
          <a:ln w="12700" cap="sq">
            <a:noFill/>
            <a:miter lim="800000"/>
            <a:headEnd type="none" w="sm" len="sm"/>
            <a:tailEnd type="none" w="sm" len="sm"/>
          </a:ln>
          <a:effectLst/>
        </p:spPr>
        <p:txBody>
          <a:bodyPr>
            <a:spAutoFit/>
          </a:bodyPr>
          <a:lstStyle/>
          <a:p>
            <a:pPr eaLnBrk="1" hangingPunct="1">
              <a:defRPr/>
            </a:pPr>
            <a:r>
              <a:rPr lang="zh-CN" altLang="en-US" dirty="0">
                <a:solidFill>
                  <a:schemeClr val="bg1"/>
                </a:solidFill>
                <a:effectLst>
                  <a:outerShdw blurRad="38100" dist="38100" dir="2700000" algn="tl">
                    <a:srgbClr val="000000">
                      <a:alpha val="43137"/>
                    </a:srgbClr>
                  </a:outerShdw>
                </a:effectLst>
                <a:latin typeface="+mj-lt"/>
                <a:ea typeface="楷体" panose="02010609060101010101" pitchFamily="49" charset="-122"/>
              </a:rPr>
              <a:t>描述信息</a:t>
            </a:r>
          </a:p>
        </p:txBody>
      </p:sp>
      <p:sp>
        <p:nvSpPr>
          <p:cNvPr id="8" name="Rectangle 33">
            <a:extLst>
              <a:ext uri="{FF2B5EF4-FFF2-40B4-BE49-F238E27FC236}">
                <a16:creationId xmlns:a16="http://schemas.microsoft.com/office/drawing/2014/main" id="{56775DF4-721B-4D0C-92CD-425AA410507D}"/>
              </a:ext>
            </a:extLst>
          </p:cNvPr>
          <p:cNvSpPr>
            <a:spLocks noChangeArrowheads="1"/>
          </p:cNvSpPr>
          <p:nvPr/>
        </p:nvSpPr>
        <p:spPr bwMode="auto">
          <a:xfrm>
            <a:off x="250825" y="5063332"/>
            <a:ext cx="2089150" cy="579437"/>
          </a:xfrm>
          <a:prstGeom prst="rect">
            <a:avLst/>
          </a:prstGeom>
          <a:noFill/>
          <a:ln w="12700" cap="sq">
            <a:noFill/>
            <a:miter lim="800000"/>
            <a:headEnd type="none" w="sm" len="sm"/>
            <a:tailEnd type="none" w="sm" len="sm"/>
          </a:ln>
          <a:effectLst/>
        </p:spPr>
        <p:txBody>
          <a:bodyPr>
            <a:spAutoFit/>
          </a:bodyPr>
          <a:lstStyle/>
          <a:p>
            <a:pPr eaLnBrk="1" hangingPunct="1">
              <a:defRPr/>
            </a:pPr>
            <a:r>
              <a:rPr lang="zh-CN" altLang="en-US" dirty="0">
                <a:solidFill>
                  <a:schemeClr val="bg1"/>
                </a:solidFill>
                <a:effectLst>
                  <a:outerShdw blurRad="38100" dist="38100" dir="2700000" algn="tl">
                    <a:srgbClr val="000000">
                      <a:alpha val="43137"/>
                    </a:srgbClr>
                  </a:outerShdw>
                </a:effectLst>
                <a:latin typeface="+mj-lt"/>
                <a:ea typeface="楷体" panose="02010609060101010101" pitchFamily="49" charset="-122"/>
              </a:rPr>
              <a:t>控制信息</a:t>
            </a:r>
          </a:p>
        </p:txBody>
      </p:sp>
      <p:sp>
        <p:nvSpPr>
          <p:cNvPr id="11" name="Rectangle 36">
            <a:extLst>
              <a:ext uri="{FF2B5EF4-FFF2-40B4-BE49-F238E27FC236}">
                <a16:creationId xmlns:a16="http://schemas.microsoft.com/office/drawing/2014/main" id="{4E41669D-2B5E-4E8B-8BCE-6344B182FC9C}"/>
              </a:ext>
            </a:extLst>
          </p:cNvPr>
          <p:cNvSpPr>
            <a:spLocks noChangeArrowheads="1"/>
          </p:cNvSpPr>
          <p:nvPr/>
        </p:nvSpPr>
        <p:spPr bwMode="auto">
          <a:xfrm>
            <a:off x="2483768" y="2089096"/>
            <a:ext cx="6408712" cy="1915968"/>
          </a:xfrm>
          <a:prstGeom prst="rect">
            <a:avLst/>
          </a:prstGeom>
          <a:solidFill>
            <a:schemeClr val="tx1">
              <a:lumMod val="95000"/>
            </a:schemeClr>
          </a:solidFill>
          <a:ln>
            <a:noFill/>
          </a:ln>
          <a:extLst/>
        </p:spPr>
        <p:txBody>
          <a:bodyPr/>
          <a:lstStyle>
            <a:lvl1pPr marL="342900" indent="-342900">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buClrTx/>
              <a:buSzPct val="70000"/>
              <a:buFont typeface="Wingdings" panose="05000000000000000000" pitchFamily="2" charset="2"/>
              <a:buChar char="n"/>
            </a:pPr>
            <a:r>
              <a:rPr lang="zh-CN" altLang="en-US" sz="2800" b="1" dirty="0">
                <a:solidFill>
                  <a:schemeClr val="bg2"/>
                </a:solidFill>
                <a:latin typeface="华文楷体" panose="02010600040101010101" pitchFamily="2" charset="-122"/>
                <a:ea typeface="华文楷体" panose="02010600040101010101" pitchFamily="2" charset="-122"/>
              </a:rPr>
              <a:t>进程标识号</a:t>
            </a:r>
            <a:r>
              <a:rPr lang="en-US" altLang="zh-CN" sz="2800" b="1" dirty="0">
                <a:solidFill>
                  <a:schemeClr val="bg2"/>
                </a:solidFill>
                <a:latin typeface="华文楷体" panose="02010600040101010101" pitchFamily="2" charset="-122"/>
                <a:ea typeface="华文楷体" panose="02010600040101010101" pitchFamily="2" charset="-122"/>
              </a:rPr>
              <a:t>(process ID</a:t>
            </a:r>
            <a:r>
              <a:rPr lang="en-US" altLang="zh-CN" sz="2800" b="1" dirty="0" smtClean="0">
                <a:solidFill>
                  <a:schemeClr val="bg2"/>
                </a:solidFill>
                <a:latin typeface="华文楷体" panose="02010600040101010101" pitchFamily="2" charset="-122"/>
                <a:ea typeface="华文楷体" panose="02010600040101010101" pitchFamily="2" charset="-122"/>
              </a:rPr>
              <a:t>)</a:t>
            </a:r>
            <a:r>
              <a:rPr lang="zh-CN" altLang="en-US" sz="2800" b="1" dirty="0" smtClean="0">
                <a:solidFill>
                  <a:schemeClr val="bg2"/>
                </a:solidFill>
                <a:latin typeface="华文楷体" panose="02010600040101010101" pitchFamily="2" charset="-122"/>
                <a:ea typeface="华文楷体" panose="02010600040101010101" pitchFamily="2" charset="-122"/>
              </a:rPr>
              <a:t>，</a:t>
            </a:r>
            <a:r>
              <a:rPr lang="zh-CN" altLang="en-US" sz="2800" dirty="0" smtClean="0">
                <a:solidFill>
                  <a:schemeClr val="bg2"/>
                </a:solidFill>
                <a:latin typeface="华文楷体" panose="02010600040101010101" pitchFamily="2" charset="-122"/>
                <a:ea typeface="华文楷体" panose="02010600040101010101" pitchFamily="2" charset="-122"/>
              </a:rPr>
              <a:t>唯一</a:t>
            </a:r>
            <a:r>
              <a:rPr lang="zh-CN" altLang="en-US" sz="2800" dirty="0">
                <a:solidFill>
                  <a:schemeClr val="bg2"/>
                </a:solidFill>
                <a:latin typeface="华文楷体" panose="02010600040101010101" pitchFamily="2" charset="-122"/>
                <a:ea typeface="华文楷体" panose="02010600040101010101" pitchFamily="2" charset="-122"/>
              </a:rPr>
              <a:t>整数值</a:t>
            </a:r>
          </a:p>
          <a:p>
            <a:pPr eaLnBrk="1" hangingPunct="1">
              <a:buClrTx/>
              <a:buSzPct val="70000"/>
              <a:buFont typeface="Wingdings" panose="05000000000000000000" pitchFamily="2" charset="2"/>
              <a:buChar char="n"/>
            </a:pPr>
            <a:r>
              <a:rPr lang="zh-CN" altLang="en-US" sz="2800" b="1" dirty="0" smtClean="0">
                <a:solidFill>
                  <a:schemeClr val="bg2"/>
                </a:solidFill>
                <a:latin typeface="华文楷体" panose="02010600040101010101" pitchFamily="2" charset="-122"/>
                <a:ea typeface="华文楷体" panose="02010600040101010101" pitchFamily="2" charset="-122"/>
              </a:rPr>
              <a:t>用户</a:t>
            </a:r>
            <a:r>
              <a:rPr lang="zh-CN" altLang="en-US" sz="2800" b="1" dirty="0">
                <a:solidFill>
                  <a:schemeClr val="bg2"/>
                </a:solidFill>
                <a:latin typeface="华文楷体" panose="02010600040101010101" pitchFamily="2" charset="-122"/>
                <a:ea typeface="华文楷体" panose="02010600040101010101" pitchFamily="2" charset="-122"/>
              </a:rPr>
              <a:t>标识符</a:t>
            </a:r>
            <a:r>
              <a:rPr lang="en-US" altLang="zh-CN" sz="2800" b="1" dirty="0">
                <a:solidFill>
                  <a:schemeClr val="bg2"/>
                </a:solidFill>
                <a:latin typeface="华文楷体" panose="02010600040101010101" pitchFamily="2" charset="-122"/>
                <a:ea typeface="华文楷体" panose="02010600040101010101" pitchFamily="2" charset="-122"/>
              </a:rPr>
              <a:t>(user ID) </a:t>
            </a:r>
          </a:p>
          <a:p>
            <a:pPr eaLnBrk="1" hangingPunct="1">
              <a:buClrTx/>
              <a:buSzPct val="70000"/>
              <a:buFont typeface="Wingdings" panose="05000000000000000000" pitchFamily="2" charset="2"/>
              <a:buChar char="n"/>
            </a:pPr>
            <a:r>
              <a:rPr lang="zh-CN" altLang="en-US" sz="2800" b="1" dirty="0" smtClean="0">
                <a:solidFill>
                  <a:schemeClr val="bg2"/>
                </a:solidFill>
                <a:latin typeface="华文楷体" panose="02010600040101010101" pitchFamily="2" charset="-122"/>
                <a:ea typeface="华文楷体" panose="02010600040101010101" pitchFamily="2" charset="-122"/>
              </a:rPr>
              <a:t>进程</a:t>
            </a:r>
            <a:r>
              <a:rPr lang="zh-CN" altLang="en-US" sz="2800" b="1" dirty="0">
                <a:solidFill>
                  <a:schemeClr val="bg2"/>
                </a:solidFill>
                <a:latin typeface="华文楷体" panose="02010600040101010101" pitchFamily="2" charset="-122"/>
                <a:ea typeface="华文楷体" panose="02010600040101010101" pitchFamily="2" charset="-122"/>
              </a:rPr>
              <a:t>组（家族）</a:t>
            </a:r>
            <a:r>
              <a:rPr lang="zh-CN" altLang="en-US" sz="2800" b="1" dirty="0" smtClean="0">
                <a:solidFill>
                  <a:schemeClr val="bg2"/>
                </a:solidFill>
                <a:latin typeface="华文楷体" panose="02010600040101010101" pitchFamily="2" charset="-122"/>
                <a:ea typeface="华文楷体" panose="02010600040101010101" pitchFamily="2" charset="-122"/>
              </a:rPr>
              <a:t>关系</a:t>
            </a:r>
          </a:p>
          <a:p>
            <a:pPr marL="457200" lvl="1" indent="0" eaLnBrk="1" hangingPunct="1">
              <a:buSzPct val="70000"/>
              <a:buNone/>
            </a:pPr>
            <a:r>
              <a:rPr lang="en-US" altLang="zh-CN" sz="2400" b="1" dirty="0" smtClean="0">
                <a:solidFill>
                  <a:schemeClr val="bg2"/>
                </a:solidFill>
                <a:latin typeface="华文楷体" panose="02010600040101010101" pitchFamily="2" charset="-122"/>
                <a:ea typeface="华文楷体" panose="02010600040101010101" pitchFamily="2" charset="-122"/>
              </a:rPr>
              <a:t>……</a:t>
            </a:r>
            <a:endParaRPr lang="zh-CN" altLang="en-US" sz="2400" b="1" dirty="0">
              <a:solidFill>
                <a:schemeClr val="bg2"/>
              </a:solidFill>
              <a:latin typeface="华文楷体" panose="02010600040101010101" pitchFamily="2" charset="-122"/>
              <a:ea typeface="华文楷体" panose="02010600040101010101" pitchFamily="2" charset="-122"/>
            </a:endParaRPr>
          </a:p>
        </p:txBody>
      </p:sp>
      <p:sp>
        <p:nvSpPr>
          <p:cNvPr id="12" name="Rectangle 37">
            <a:extLst>
              <a:ext uri="{FF2B5EF4-FFF2-40B4-BE49-F238E27FC236}">
                <a16:creationId xmlns:a16="http://schemas.microsoft.com/office/drawing/2014/main" id="{7A400DF7-9C0B-47DC-BF5A-2DA5168C863D}"/>
              </a:ext>
            </a:extLst>
          </p:cNvPr>
          <p:cNvSpPr>
            <a:spLocks noChangeArrowheads="1"/>
          </p:cNvSpPr>
          <p:nvPr/>
        </p:nvSpPr>
        <p:spPr bwMode="auto">
          <a:xfrm>
            <a:off x="2496002" y="4316760"/>
            <a:ext cx="6396478" cy="2160240"/>
          </a:xfrm>
          <a:prstGeom prst="rect">
            <a:avLst/>
          </a:prstGeom>
          <a:solidFill>
            <a:schemeClr val="tx1">
              <a:lumMod val="95000"/>
            </a:schemeClr>
          </a:solidFill>
          <a:ln>
            <a:noFill/>
          </a:ln>
          <a:extLst/>
        </p:spPr>
        <p:txBody>
          <a:bodyPr/>
          <a:lstStyle>
            <a:lvl1pPr marL="342900" indent="-342900">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lnSpc>
                <a:spcPct val="90000"/>
              </a:lnSpc>
              <a:buClrTx/>
              <a:buSzPct val="70000"/>
              <a:buFont typeface="Wingdings" panose="05000000000000000000" pitchFamily="2" charset="2"/>
              <a:buChar char="n"/>
            </a:pPr>
            <a:r>
              <a:rPr lang="zh-CN" altLang="en-US" sz="2800" b="1" dirty="0">
                <a:solidFill>
                  <a:schemeClr val="bg2"/>
                </a:solidFill>
                <a:latin typeface="华文楷体" panose="02010600040101010101" pitchFamily="2" charset="-122"/>
                <a:ea typeface="华文楷体" panose="02010600040101010101" pitchFamily="2" charset="-122"/>
              </a:rPr>
              <a:t>当前</a:t>
            </a:r>
            <a:r>
              <a:rPr lang="zh-CN" altLang="en-US" sz="2800" b="1" dirty="0" smtClean="0">
                <a:solidFill>
                  <a:schemeClr val="bg2"/>
                </a:solidFill>
                <a:latin typeface="华文楷体" panose="02010600040101010101" pitchFamily="2" charset="-122"/>
                <a:ea typeface="华文楷体" panose="02010600040101010101" pitchFamily="2" charset="-122"/>
              </a:rPr>
              <a:t>状态、优先级、进程</a:t>
            </a:r>
            <a:r>
              <a:rPr lang="zh-CN" altLang="en-US" sz="2800" b="1" dirty="0">
                <a:solidFill>
                  <a:schemeClr val="bg2"/>
                </a:solidFill>
                <a:latin typeface="华文楷体" panose="02010600040101010101" pitchFamily="2" charset="-122"/>
                <a:ea typeface="华文楷体" panose="02010600040101010101" pitchFamily="2" charset="-122"/>
              </a:rPr>
              <a:t>间同步和</a:t>
            </a:r>
            <a:r>
              <a:rPr lang="zh-CN" altLang="en-US" sz="2800" b="1" dirty="0" smtClean="0">
                <a:solidFill>
                  <a:schemeClr val="bg2"/>
                </a:solidFill>
                <a:latin typeface="华文楷体" panose="02010600040101010101" pitchFamily="2" charset="-122"/>
                <a:ea typeface="华文楷体" panose="02010600040101010101" pitchFamily="2" charset="-122"/>
              </a:rPr>
              <a:t>通信、程序</a:t>
            </a:r>
            <a:r>
              <a:rPr lang="zh-CN" altLang="en-US" sz="2800" b="1" dirty="0">
                <a:solidFill>
                  <a:schemeClr val="bg2"/>
                </a:solidFill>
                <a:latin typeface="华文楷体" panose="02010600040101010101" pitchFamily="2" charset="-122"/>
                <a:ea typeface="华文楷体" panose="02010600040101010101" pitchFamily="2" charset="-122"/>
              </a:rPr>
              <a:t>的外存</a:t>
            </a:r>
            <a:r>
              <a:rPr lang="zh-CN" altLang="en-US" sz="2800" b="1" dirty="0" smtClean="0">
                <a:solidFill>
                  <a:schemeClr val="bg2"/>
                </a:solidFill>
                <a:latin typeface="华文楷体" panose="02010600040101010101" pitchFamily="2" charset="-122"/>
                <a:ea typeface="华文楷体" panose="02010600040101010101" pitchFamily="2" charset="-122"/>
              </a:rPr>
              <a:t>地址</a:t>
            </a:r>
            <a:endParaRPr lang="en-US" altLang="zh-CN" sz="2800" b="1" dirty="0" smtClean="0">
              <a:solidFill>
                <a:schemeClr val="bg2"/>
              </a:solidFill>
              <a:latin typeface="华文楷体" panose="02010600040101010101" pitchFamily="2" charset="-122"/>
              <a:ea typeface="华文楷体" panose="02010600040101010101" pitchFamily="2" charset="-122"/>
            </a:endParaRPr>
          </a:p>
          <a:p>
            <a:pPr eaLnBrk="1" hangingPunct="1">
              <a:lnSpc>
                <a:spcPct val="90000"/>
              </a:lnSpc>
              <a:buClrTx/>
              <a:buSzPct val="70000"/>
              <a:buFont typeface="Wingdings" panose="05000000000000000000" pitchFamily="2" charset="2"/>
              <a:buChar char="n"/>
            </a:pPr>
            <a:r>
              <a:rPr lang="zh-CN" altLang="en-US" sz="2800" b="1" dirty="0" smtClean="0">
                <a:solidFill>
                  <a:schemeClr val="bg2"/>
                </a:solidFill>
                <a:latin typeface="华文楷体" panose="02010600040101010101" pitchFamily="2" charset="-122"/>
                <a:ea typeface="华文楷体" panose="02010600040101010101" pitchFamily="2" charset="-122"/>
              </a:rPr>
              <a:t>运行</a:t>
            </a:r>
            <a:r>
              <a:rPr lang="zh-CN" altLang="en-US" sz="2800" b="1" dirty="0">
                <a:solidFill>
                  <a:schemeClr val="bg2"/>
                </a:solidFill>
                <a:latin typeface="华文楷体" panose="02010600040101010101" pitchFamily="2" charset="-122"/>
                <a:ea typeface="华文楷体" panose="02010600040101010101" pitchFamily="2" charset="-122"/>
              </a:rPr>
              <a:t>统计信息</a:t>
            </a:r>
          </a:p>
          <a:p>
            <a:pPr lvl="1" eaLnBrk="1" hangingPunct="1">
              <a:lnSpc>
                <a:spcPct val="90000"/>
              </a:lnSpc>
              <a:buSzPct val="70000"/>
              <a:buFont typeface="Wingdings" panose="05000000000000000000" pitchFamily="2" charset="2"/>
              <a:buChar char="n"/>
            </a:pPr>
            <a:r>
              <a:rPr lang="zh-CN" altLang="en-US" sz="2400" b="1" dirty="0">
                <a:solidFill>
                  <a:schemeClr val="bg2"/>
                </a:solidFill>
                <a:latin typeface="华文楷体" panose="02010600040101010101" pitchFamily="2" charset="-122"/>
                <a:ea typeface="华文楷体" panose="02010600040101010101" pitchFamily="2" charset="-122"/>
              </a:rPr>
              <a:t>执行时间、页面调度</a:t>
            </a:r>
            <a:endParaRPr lang="en-US" altLang="zh-CN" sz="2400" b="1" dirty="0">
              <a:solidFill>
                <a:schemeClr val="bg2"/>
              </a:solidFill>
              <a:latin typeface="华文楷体" panose="02010600040101010101" pitchFamily="2" charset="-122"/>
              <a:ea typeface="华文楷体" panose="02010600040101010101" pitchFamily="2" charset="-122"/>
            </a:endParaRPr>
          </a:p>
          <a:p>
            <a:pPr marL="457200" lvl="1" indent="0" eaLnBrk="1" hangingPunct="1">
              <a:lnSpc>
                <a:spcPct val="90000"/>
              </a:lnSpc>
              <a:buSzPct val="70000"/>
              <a:buNone/>
            </a:pPr>
            <a:r>
              <a:rPr lang="en-US" altLang="zh-CN" sz="2400" b="1" dirty="0">
                <a:solidFill>
                  <a:schemeClr val="bg2"/>
                </a:solidFill>
                <a:latin typeface="华文楷体" panose="02010600040101010101" pitchFamily="2" charset="-122"/>
                <a:ea typeface="华文楷体" panose="02010600040101010101" pitchFamily="2" charset="-122"/>
              </a:rPr>
              <a:t>……</a:t>
            </a:r>
            <a:endParaRPr lang="zh-CN" altLang="en-US" sz="2400" b="1" dirty="0">
              <a:solidFill>
                <a:schemeClr val="bg2"/>
              </a:solidFill>
              <a:latin typeface="华文楷体" panose="02010600040101010101" pitchFamily="2" charset="-122"/>
              <a:ea typeface="华文楷体" panose="02010600040101010101" pitchFamily="2" charset="-122"/>
            </a:endParaRPr>
          </a:p>
        </p:txBody>
      </p:sp>
      <p:sp>
        <p:nvSpPr>
          <p:cNvPr id="15"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77000"/>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93390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ox(in)">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1">
                                            <p:bg/>
                                          </p:spTgt>
                                        </p:tgtEl>
                                        <p:attrNameLst>
                                          <p:attrName>style.visibility</p:attrName>
                                        </p:attrNameLst>
                                      </p:cBhvr>
                                      <p:to>
                                        <p:strVal val="visible"/>
                                      </p:to>
                                    </p:set>
                                    <p:animEffect transition="in" filter="dissolve">
                                      <p:cBhvr>
                                        <p:cTn id="12" dur="500"/>
                                        <p:tgtEl>
                                          <p:spTgt spid="11">
                                            <p:bg/>
                                          </p:spTgt>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11">
                                            <p:txEl>
                                              <p:pRg st="0" end="0"/>
                                            </p:txEl>
                                          </p:spTgt>
                                        </p:tgtEl>
                                        <p:attrNameLst>
                                          <p:attrName>style.visibility</p:attrName>
                                        </p:attrNameLst>
                                      </p:cBhvr>
                                      <p:to>
                                        <p:strVal val="visible"/>
                                      </p:to>
                                    </p:set>
                                    <p:animEffect transition="in" filter="dissolve">
                                      <p:cBhvr>
                                        <p:cTn id="15" dur="500"/>
                                        <p:tgtEl>
                                          <p:spTgt spid="11">
                                            <p:txEl>
                                              <p:pRg st="0" end="0"/>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11">
                                            <p:txEl>
                                              <p:pRg st="1" end="1"/>
                                            </p:txEl>
                                          </p:spTgt>
                                        </p:tgtEl>
                                        <p:attrNameLst>
                                          <p:attrName>style.visibility</p:attrName>
                                        </p:attrNameLst>
                                      </p:cBhvr>
                                      <p:to>
                                        <p:strVal val="visible"/>
                                      </p:to>
                                    </p:set>
                                    <p:animEffect transition="in" filter="dissolve">
                                      <p:cBhvr>
                                        <p:cTn id="18" dur="500"/>
                                        <p:tgtEl>
                                          <p:spTgt spid="11">
                                            <p:txEl>
                                              <p:pRg st="1" end="1"/>
                                            </p:txEl>
                                          </p:spTgt>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11">
                                            <p:txEl>
                                              <p:pRg st="2" end="2"/>
                                            </p:txEl>
                                          </p:spTgt>
                                        </p:tgtEl>
                                        <p:attrNameLst>
                                          <p:attrName>style.visibility</p:attrName>
                                        </p:attrNameLst>
                                      </p:cBhvr>
                                      <p:to>
                                        <p:strVal val="visible"/>
                                      </p:to>
                                    </p:set>
                                    <p:animEffect transition="in" filter="dissolve">
                                      <p:cBhvr>
                                        <p:cTn id="21" dur="500"/>
                                        <p:tgtEl>
                                          <p:spTgt spid="11">
                                            <p:txEl>
                                              <p:pRg st="2" end="2"/>
                                            </p:txEl>
                                          </p:spTgt>
                                        </p:tgtEl>
                                      </p:cBhvr>
                                    </p:animEffect>
                                  </p:childTnLst>
                                </p:cTn>
                              </p:par>
                              <p:par>
                                <p:cTn id="22" presetID="9" presetClass="entr" presetSubtype="0" fill="hold" grpId="0" nodeType="withEffect">
                                  <p:stCondLst>
                                    <p:cond delay="0"/>
                                  </p:stCondLst>
                                  <p:childTnLst>
                                    <p:set>
                                      <p:cBhvr>
                                        <p:cTn id="23" dur="1" fill="hold">
                                          <p:stCondLst>
                                            <p:cond delay="0"/>
                                          </p:stCondLst>
                                        </p:cTn>
                                        <p:tgtEl>
                                          <p:spTgt spid="11">
                                            <p:txEl>
                                              <p:pRg st="3" end="3"/>
                                            </p:txEl>
                                          </p:spTgt>
                                        </p:tgtEl>
                                        <p:attrNameLst>
                                          <p:attrName>style.visibility</p:attrName>
                                        </p:attrNameLst>
                                      </p:cBhvr>
                                      <p:to>
                                        <p:strVal val="visible"/>
                                      </p:to>
                                    </p:set>
                                    <p:animEffect transition="in" filter="dissolve">
                                      <p:cBhvr>
                                        <p:cTn id="24" dur="500"/>
                                        <p:tgtEl>
                                          <p:spTgt spid="11">
                                            <p:txEl>
                                              <p:pRg st="3" end="3"/>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4" presetClass="entr" presetSubtype="16" fill="hold" grpId="0" nodeType="click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box(in)">
                                      <p:cBhvr>
                                        <p:cTn id="29" dur="500"/>
                                        <p:tgtEl>
                                          <p:spTgt spid="8"/>
                                        </p:tgtEl>
                                      </p:cBhvr>
                                    </p:animEffect>
                                  </p:childTnLst>
                                </p:cTn>
                              </p:par>
                            </p:childTnLst>
                          </p:cTn>
                        </p:par>
                      </p:childTnLst>
                    </p:cTn>
                  </p:par>
                  <p:par>
                    <p:cTn id="30" fill="hold">
                      <p:stCondLst>
                        <p:cond delay="indefinite"/>
                      </p:stCondLst>
                      <p:childTnLst>
                        <p:par>
                          <p:cTn id="31" fill="hold">
                            <p:stCondLst>
                              <p:cond delay="0"/>
                            </p:stCondLst>
                            <p:childTnLst>
                              <p:par>
                                <p:cTn id="32" presetID="9" presetClass="entr" presetSubtype="0" fill="hold" grpId="0" nodeType="clickEffect">
                                  <p:stCondLst>
                                    <p:cond delay="0"/>
                                  </p:stCondLst>
                                  <p:childTnLst>
                                    <p:set>
                                      <p:cBhvr>
                                        <p:cTn id="33" dur="1" fill="hold">
                                          <p:stCondLst>
                                            <p:cond delay="0"/>
                                          </p:stCondLst>
                                        </p:cTn>
                                        <p:tgtEl>
                                          <p:spTgt spid="12">
                                            <p:bg/>
                                          </p:spTgt>
                                        </p:tgtEl>
                                        <p:attrNameLst>
                                          <p:attrName>style.visibility</p:attrName>
                                        </p:attrNameLst>
                                      </p:cBhvr>
                                      <p:to>
                                        <p:strVal val="visible"/>
                                      </p:to>
                                    </p:set>
                                    <p:animEffect transition="in" filter="dissolve">
                                      <p:cBhvr>
                                        <p:cTn id="34" dur="500"/>
                                        <p:tgtEl>
                                          <p:spTgt spid="12">
                                            <p:bg/>
                                          </p:spTgt>
                                        </p:tgtEl>
                                      </p:cBhvr>
                                    </p:animEffect>
                                  </p:childTnLst>
                                </p:cTn>
                              </p:par>
                              <p:par>
                                <p:cTn id="35" presetID="9" presetClass="entr" presetSubtype="0" fill="hold" grpId="0" nodeType="withEffect">
                                  <p:stCondLst>
                                    <p:cond delay="0"/>
                                  </p:stCondLst>
                                  <p:childTnLst>
                                    <p:set>
                                      <p:cBhvr>
                                        <p:cTn id="36" dur="1" fill="hold">
                                          <p:stCondLst>
                                            <p:cond delay="0"/>
                                          </p:stCondLst>
                                        </p:cTn>
                                        <p:tgtEl>
                                          <p:spTgt spid="12">
                                            <p:txEl>
                                              <p:pRg st="0" end="0"/>
                                            </p:txEl>
                                          </p:spTgt>
                                        </p:tgtEl>
                                        <p:attrNameLst>
                                          <p:attrName>style.visibility</p:attrName>
                                        </p:attrNameLst>
                                      </p:cBhvr>
                                      <p:to>
                                        <p:strVal val="visible"/>
                                      </p:to>
                                    </p:set>
                                    <p:animEffect transition="in" filter="dissolve">
                                      <p:cBhvr>
                                        <p:cTn id="37" dur="500"/>
                                        <p:tgtEl>
                                          <p:spTgt spid="12">
                                            <p:txEl>
                                              <p:pRg st="0" end="0"/>
                                            </p:txEl>
                                          </p:spTgt>
                                        </p:tgtEl>
                                      </p:cBhvr>
                                    </p:animEffect>
                                  </p:childTnLst>
                                </p:cTn>
                              </p:par>
                              <p:par>
                                <p:cTn id="38" presetID="9" presetClass="entr" presetSubtype="0" fill="hold" grpId="0" nodeType="withEffect">
                                  <p:stCondLst>
                                    <p:cond delay="0"/>
                                  </p:stCondLst>
                                  <p:childTnLst>
                                    <p:set>
                                      <p:cBhvr>
                                        <p:cTn id="39" dur="1" fill="hold">
                                          <p:stCondLst>
                                            <p:cond delay="0"/>
                                          </p:stCondLst>
                                        </p:cTn>
                                        <p:tgtEl>
                                          <p:spTgt spid="12">
                                            <p:txEl>
                                              <p:pRg st="1" end="1"/>
                                            </p:txEl>
                                          </p:spTgt>
                                        </p:tgtEl>
                                        <p:attrNameLst>
                                          <p:attrName>style.visibility</p:attrName>
                                        </p:attrNameLst>
                                      </p:cBhvr>
                                      <p:to>
                                        <p:strVal val="visible"/>
                                      </p:to>
                                    </p:set>
                                    <p:animEffect transition="in" filter="dissolve">
                                      <p:cBhvr>
                                        <p:cTn id="40" dur="500"/>
                                        <p:tgtEl>
                                          <p:spTgt spid="12">
                                            <p:txEl>
                                              <p:pRg st="1" end="1"/>
                                            </p:txEl>
                                          </p:spTgt>
                                        </p:tgtEl>
                                      </p:cBhvr>
                                    </p:animEffect>
                                  </p:childTnLst>
                                </p:cTn>
                              </p:par>
                              <p:par>
                                <p:cTn id="41" presetID="9" presetClass="entr" presetSubtype="0" fill="hold" grpId="0" nodeType="withEffect">
                                  <p:stCondLst>
                                    <p:cond delay="0"/>
                                  </p:stCondLst>
                                  <p:childTnLst>
                                    <p:set>
                                      <p:cBhvr>
                                        <p:cTn id="42" dur="1" fill="hold">
                                          <p:stCondLst>
                                            <p:cond delay="0"/>
                                          </p:stCondLst>
                                        </p:cTn>
                                        <p:tgtEl>
                                          <p:spTgt spid="12">
                                            <p:txEl>
                                              <p:pRg st="2" end="2"/>
                                            </p:txEl>
                                          </p:spTgt>
                                        </p:tgtEl>
                                        <p:attrNameLst>
                                          <p:attrName>style.visibility</p:attrName>
                                        </p:attrNameLst>
                                      </p:cBhvr>
                                      <p:to>
                                        <p:strVal val="visible"/>
                                      </p:to>
                                    </p:set>
                                    <p:animEffect transition="in" filter="dissolve">
                                      <p:cBhvr>
                                        <p:cTn id="43" dur="500"/>
                                        <p:tgtEl>
                                          <p:spTgt spid="12">
                                            <p:txEl>
                                              <p:pRg st="2" end="2"/>
                                            </p:txEl>
                                          </p:spTgt>
                                        </p:tgtEl>
                                      </p:cBhvr>
                                    </p:animEffect>
                                  </p:childTnLst>
                                </p:cTn>
                              </p:par>
                              <p:par>
                                <p:cTn id="44" presetID="9" presetClass="entr" presetSubtype="0" fill="hold" grpId="0" nodeType="withEffect">
                                  <p:stCondLst>
                                    <p:cond delay="0"/>
                                  </p:stCondLst>
                                  <p:childTnLst>
                                    <p:set>
                                      <p:cBhvr>
                                        <p:cTn id="45" dur="1" fill="hold">
                                          <p:stCondLst>
                                            <p:cond delay="0"/>
                                          </p:stCondLst>
                                        </p:cTn>
                                        <p:tgtEl>
                                          <p:spTgt spid="12">
                                            <p:txEl>
                                              <p:pRg st="3" end="3"/>
                                            </p:txEl>
                                          </p:spTgt>
                                        </p:tgtEl>
                                        <p:attrNameLst>
                                          <p:attrName>style.visibility</p:attrName>
                                        </p:attrNameLst>
                                      </p:cBhvr>
                                      <p:to>
                                        <p:strVal val="visible"/>
                                      </p:to>
                                    </p:set>
                                    <p:animEffect transition="in" filter="dissolve">
                                      <p:cBhvr>
                                        <p:cTn id="46" dur="500"/>
                                        <p:tgtEl>
                                          <p:spTgt spid="12">
                                            <p:txEl>
                                              <p:pRg st="3" end="3"/>
                                            </p:txEl>
                                          </p:spTgt>
                                        </p:tgtEl>
                                      </p:cBhvr>
                                    </p:animEffect>
                                  </p:childTnLst>
                                </p:cTn>
                              </p:par>
                            </p:childTnLst>
                          </p:cTn>
                        </p:par>
                        <p:par>
                          <p:cTn id="47" fill="hold">
                            <p:stCondLst>
                              <p:cond delay="500"/>
                            </p:stCondLst>
                            <p:childTnLst>
                              <p:par>
                                <p:cTn id="48" presetID="2" presetClass="entr" presetSubtype="6" fill="hold" grpId="0" nodeType="afterEffect">
                                  <p:stCondLst>
                                    <p:cond delay="0"/>
                                  </p:stCondLst>
                                  <p:childTnLst>
                                    <p:set>
                                      <p:cBhvr>
                                        <p:cTn id="49" dur="1" fill="hold">
                                          <p:stCondLst>
                                            <p:cond delay="0"/>
                                          </p:stCondLst>
                                        </p:cTn>
                                        <p:tgtEl>
                                          <p:spTgt spid="15"/>
                                        </p:tgtEl>
                                        <p:attrNameLst>
                                          <p:attrName>style.visibility</p:attrName>
                                        </p:attrNameLst>
                                      </p:cBhvr>
                                      <p:to>
                                        <p:strVal val="visible"/>
                                      </p:to>
                                    </p:set>
                                    <p:anim calcmode="lin" valueType="num">
                                      <p:cBhvr additive="base">
                                        <p:cTn id="50" dur="500" fill="hold"/>
                                        <p:tgtEl>
                                          <p:spTgt spid="15"/>
                                        </p:tgtEl>
                                        <p:attrNameLst>
                                          <p:attrName>ppt_x</p:attrName>
                                        </p:attrNameLst>
                                      </p:cBhvr>
                                      <p:tavLst>
                                        <p:tav tm="0">
                                          <p:val>
                                            <p:strVal val="1+#ppt_w/2"/>
                                          </p:val>
                                        </p:tav>
                                        <p:tav tm="100000">
                                          <p:val>
                                            <p:strVal val="#ppt_x"/>
                                          </p:val>
                                        </p:tav>
                                      </p:tavLst>
                                    </p:anim>
                                    <p:anim calcmode="lin" valueType="num">
                                      <p:cBhvr additive="base">
                                        <p:cTn id="51"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11" grpId="0" build="allAtOnce" animBg="1"/>
      <p:bldP spid="12" grpId="0" build="allAtOnce" animBg="1"/>
      <p:bldP spid="15"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4">
            <a:extLst>
              <a:ext uri="{FF2B5EF4-FFF2-40B4-BE49-F238E27FC236}">
                <a16:creationId xmlns:a16="http://schemas.microsoft.com/office/drawing/2014/main" id="{29F4C133-FBF6-4D60-B2D6-12F3177BB29D}"/>
              </a:ext>
            </a:extLst>
          </p:cNvPr>
          <p:cNvSpPr txBox="1">
            <a:spLocks noChangeArrowheads="1"/>
          </p:cNvSpPr>
          <p:nvPr/>
        </p:nvSpPr>
        <p:spPr>
          <a:xfrm>
            <a:off x="2159676" y="188640"/>
            <a:ext cx="4824648" cy="863600"/>
          </a:xfrm>
          <a:prstGeom prst="rect">
            <a:avLst/>
          </a:prstGeom>
        </p:spPr>
        <p:txBody>
          <a:bodyPr/>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2pPr>
            <a:lvl3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3pPr>
            <a:lvl4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4pPr>
            <a:lvl5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5pPr>
            <a:lvl6pPr marL="4572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6pPr>
            <a:lvl7pPr marL="9144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7pPr>
            <a:lvl8pPr marL="13716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8pPr>
            <a:lvl9pPr marL="18288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9pPr>
          </a:lstStyle>
          <a:p>
            <a:pPr marL="838200" indent="-838200" algn="ctr" eaLnBrk="1" hangingPunct="1">
              <a:defRPr/>
            </a:pPr>
            <a:r>
              <a:rPr lang="zh-CN" altLang="en-US" sz="4000" dirty="0">
                <a:solidFill>
                  <a:srgbClr val="006699"/>
                </a:solidFill>
                <a:effectLst>
                  <a:outerShdw blurRad="38100" dist="38100" dir="2700000" algn="tl">
                    <a:srgbClr val="000000">
                      <a:alpha val="43137"/>
                    </a:srgbClr>
                  </a:outerShdw>
                </a:effectLst>
                <a:ea typeface="MS PGothic" pitchFamily="34" charset="-128"/>
              </a:rPr>
              <a:t>作    业</a:t>
            </a:r>
          </a:p>
        </p:txBody>
      </p:sp>
      <p:sp>
        <p:nvSpPr>
          <p:cNvPr id="5" name="Text Box 5">
            <a:extLst>
              <a:ext uri="{FF2B5EF4-FFF2-40B4-BE49-F238E27FC236}">
                <a16:creationId xmlns:a16="http://schemas.microsoft.com/office/drawing/2014/main" id="{D920E268-FDB4-42B6-8B58-3CEA14774DD1}"/>
              </a:ext>
            </a:extLst>
          </p:cNvPr>
          <p:cNvSpPr txBox="1">
            <a:spLocks noChangeArrowheads="1"/>
          </p:cNvSpPr>
          <p:nvPr/>
        </p:nvSpPr>
        <p:spPr bwMode="auto">
          <a:xfrm>
            <a:off x="0" y="908720"/>
            <a:ext cx="9127244" cy="3280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wrap="square">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marL="355600" lvl="2" indent="-355600" defTabSz="355600">
              <a:lnSpc>
                <a:spcPts val="4200"/>
              </a:lnSpc>
              <a:spcBef>
                <a:spcPct val="0"/>
              </a:spcBef>
              <a:buSzPct val="80000"/>
              <a:buFont typeface="Wingdings" panose="05000000000000000000" pitchFamily="2" charset="2"/>
              <a:buChar char="n"/>
              <a:tabLst>
                <a:tab pos="450850" algn="l"/>
              </a:tabLst>
              <a:defRPr/>
            </a:pPr>
            <a:r>
              <a:rPr lang="zh-CN" altLang="en-US" sz="3200" dirty="0">
                <a:solidFill>
                  <a:schemeClr val="bg2"/>
                </a:solidFill>
                <a:effectLst>
                  <a:outerShdw blurRad="38100" dist="38100" dir="2700000" algn="tl">
                    <a:srgbClr val="000000">
                      <a:alpha val="43137"/>
                    </a:srgbClr>
                  </a:outerShdw>
                </a:effectLst>
                <a:latin typeface="+mj-lt"/>
                <a:ea typeface="楷体" panose="02010609060101010101" pitchFamily="49" charset="-122"/>
              </a:rPr>
              <a:t>早期批处理系统和现在</a:t>
            </a:r>
            <a:r>
              <a:rPr lang="zh-CN" altLang="en-US" sz="3200" dirty="0" smtClean="0">
                <a:solidFill>
                  <a:schemeClr val="bg2"/>
                </a:solidFill>
                <a:effectLst>
                  <a:outerShdw blurRad="38100" dist="38100" dir="2700000" algn="tl">
                    <a:srgbClr val="000000">
                      <a:alpha val="43137"/>
                    </a:srgbClr>
                  </a:outerShdw>
                </a:effectLst>
                <a:latin typeface="+mj-lt"/>
                <a:ea typeface="楷体" panose="02010609060101010101" pitchFamily="49" charset="-122"/>
              </a:rPr>
              <a:t>的大型机</a:t>
            </a:r>
            <a:r>
              <a:rPr lang="zh-CN" altLang="en-US" sz="3200" dirty="0">
                <a:solidFill>
                  <a:schemeClr val="bg2"/>
                </a:solidFill>
                <a:effectLst>
                  <a:outerShdw blurRad="38100" dist="38100" dir="2700000" algn="tl">
                    <a:srgbClr val="000000">
                      <a:alpha val="43137"/>
                    </a:srgbClr>
                  </a:outerShdw>
                </a:effectLst>
                <a:latin typeface="+mj-lt"/>
                <a:ea typeface="楷体" panose="02010609060101010101" pitchFamily="49" charset="-122"/>
              </a:rPr>
              <a:t>、巨型机系统。</a:t>
            </a:r>
            <a:endParaRPr lang="en-US" altLang="zh-CN" sz="3200" dirty="0">
              <a:solidFill>
                <a:schemeClr val="bg2"/>
              </a:solidFill>
              <a:effectLst>
                <a:outerShdw blurRad="38100" dist="38100" dir="2700000" algn="tl">
                  <a:srgbClr val="000000">
                    <a:alpha val="43137"/>
                  </a:srgbClr>
                </a:outerShdw>
              </a:effectLst>
              <a:latin typeface="+mj-lt"/>
              <a:ea typeface="楷体" panose="02010609060101010101" pitchFamily="49" charset="-122"/>
            </a:endParaRPr>
          </a:p>
          <a:p>
            <a:pPr marL="812800" lvl="3" indent="-355600" defTabSz="355600">
              <a:lnSpc>
                <a:spcPts val="4200"/>
              </a:lnSpc>
              <a:spcBef>
                <a:spcPct val="0"/>
              </a:spcBef>
              <a:buSzPct val="80000"/>
              <a:buFont typeface="Wingdings" panose="05000000000000000000" pitchFamily="2" charset="2"/>
              <a:buChar char="n"/>
              <a:defRPr/>
            </a:pPr>
            <a:r>
              <a:rPr lang="zh-CN" altLang="en-US" sz="2800" dirty="0">
                <a:solidFill>
                  <a:schemeClr val="bg2"/>
                </a:solidFill>
                <a:latin typeface="+mj-lt"/>
                <a:ea typeface="楷体" panose="02010609060101010101" pitchFamily="49" charset="-122"/>
              </a:rPr>
              <a:t>批处理系统针对作业进行资源分配，以作业为单位把程序和数据输入内存以便执行。</a:t>
            </a:r>
          </a:p>
          <a:p>
            <a:pPr marL="812800" lvl="3" indent="-355600" defTabSz="355600">
              <a:lnSpc>
                <a:spcPts val="4200"/>
              </a:lnSpc>
              <a:spcBef>
                <a:spcPct val="0"/>
              </a:spcBef>
              <a:buSzPct val="80000"/>
              <a:buFont typeface="Wingdings" panose="05000000000000000000" pitchFamily="2" charset="2"/>
              <a:buChar char="n"/>
              <a:defRPr/>
            </a:pPr>
            <a:r>
              <a:rPr lang="zh-CN" altLang="en-US" sz="2800" dirty="0">
                <a:solidFill>
                  <a:schemeClr val="bg2"/>
                </a:solidFill>
                <a:latin typeface="+mj-lt"/>
                <a:ea typeface="楷体" panose="02010609060101010101" pitchFamily="49" charset="-122"/>
              </a:rPr>
              <a:t>在商业</a:t>
            </a:r>
            <a:r>
              <a:rPr lang="zh-CN" altLang="en-US" sz="2800" dirty="0" smtClean="0">
                <a:solidFill>
                  <a:schemeClr val="bg2"/>
                </a:solidFill>
                <a:latin typeface="+mj-lt"/>
                <a:ea typeface="楷体" panose="02010609060101010101" pitchFamily="49" charset="-122"/>
              </a:rPr>
              <a:t>领域用来</a:t>
            </a:r>
            <a:r>
              <a:rPr lang="zh-CN" altLang="en-US" sz="2800" dirty="0">
                <a:solidFill>
                  <a:schemeClr val="bg2"/>
                </a:solidFill>
                <a:latin typeface="+mj-lt"/>
                <a:ea typeface="楷体" panose="02010609060101010101" pitchFamily="49" charset="-122"/>
              </a:rPr>
              <a:t>处理薪水册、存货清单、账目收入、账目支出、利息</a:t>
            </a:r>
            <a:r>
              <a:rPr lang="zh-CN" altLang="en-US" sz="2800" dirty="0" smtClean="0">
                <a:solidFill>
                  <a:schemeClr val="bg2"/>
                </a:solidFill>
                <a:latin typeface="+mj-lt"/>
                <a:ea typeface="楷体" panose="02010609060101010101" pitchFamily="49" charset="-122"/>
              </a:rPr>
              <a:t>计算等周期性</a:t>
            </a:r>
            <a:r>
              <a:rPr lang="zh-CN" altLang="en-US" sz="2800" dirty="0">
                <a:solidFill>
                  <a:schemeClr val="bg2"/>
                </a:solidFill>
                <a:latin typeface="+mj-lt"/>
                <a:ea typeface="楷体" panose="02010609060101010101" pitchFamily="49" charset="-122"/>
              </a:rPr>
              <a:t>的业务</a:t>
            </a:r>
            <a:r>
              <a:rPr lang="zh-CN" altLang="en-US" sz="2800" dirty="0" smtClean="0">
                <a:solidFill>
                  <a:schemeClr val="bg2"/>
                </a:solidFill>
                <a:latin typeface="+mj-lt"/>
                <a:ea typeface="楷体" panose="02010609060101010101" pitchFamily="49" charset="-122"/>
              </a:rPr>
              <a:t>。</a:t>
            </a:r>
            <a:endParaRPr lang="en-US" altLang="zh-CN" sz="2800" dirty="0" smtClean="0">
              <a:solidFill>
                <a:schemeClr val="bg2"/>
              </a:solidFill>
              <a:latin typeface="+mj-lt"/>
              <a:ea typeface="楷体" panose="02010609060101010101" pitchFamily="49" charset="-122"/>
            </a:endParaRPr>
          </a:p>
          <a:p>
            <a:pPr marL="355600" lvl="2" indent="-355600" defTabSz="355600">
              <a:lnSpc>
                <a:spcPts val="4200"/>
              </a:lnSpc>
              <a:spcBef>
                <a:spcPct val="0"/>
              </a:spcBef>
              <a:buSzPct val="80000"/>
              <a:buFont typeface="Wingdings" panose="05000000000000000000" pitchFamily="2" charset="2"/>
              <a:buChar char="n"/>
              <a:defRPr/>
            </a:pPr>
            <a:r>
              <a:rPr lang="zh-CN" altLang="en-US" sz="3200" dirty="0">
                <a:solidFill>
                  <a:schemeClr val="bg2"/>
                </a:solidFill>
                <a:effectLst>
                  <a:outerShdw blurRad="38100" dist="38100" dir="2700000" algn="tl">
                    <a:srgbClr val="000000">
                      <a:alpha val="43137"/>
                    </a:srgbClr>
                  </a:outerShdw>
                </a:effectLst>
                <a:latin typeface="+mj-lt"/>
                <a:ea typeface="楷体" panose="02010609060101010101" pitchFamily="49" charset="-122"/>
              </a:rPr>
              <a:t>流行的微机和工作站系统：很少</a:t>
            </a:r>
            <a:r>
              <a:rPr lang="zh-CN" altLang="en-US" sz="3200" dirty="0" smtClean="0">
                <a:solidFill>
                  <a:schemeClr val="bg2"/>
                </a:solidFill>
                <a:effectLst>
                  <a:outerShdw blurRad="38100" dist="38100" dir="2700000" algn="tl">
                    <a:srgbClr val="000000">
                      <a:alpha val="43137"/>
                    </a:srgbClr>
                  </a:outerShdw>
                </a:effectLst>
                <a:latin typeface="+mj-lt"/>
                <a:ea typeface="楷体" panose="02010609060101010101" pitchFamily="49" charset="-122"/>
              </a:rPr>
              <a:t>使用</a:t>
            </a:r>
            <a:endParaRPr lang="en-US" altLang="zh-CN" sz="3200" dirty="0">
              <a:solidFill>
                <a:schemeClr val="bg2"/>
              </a:solidFill>
              <a:effectLst>
                <a:outerShdw blurRad="38100" dist="38100" dir="2700000" algn="tl">
                  <a:srgbClr val="000000">
                    <a:alpha val="43137"/>
                  </a:srgbClr>
                </a:outerShdw>
              </a:effectLst>
              <a:latin typeface="+mj-lt"/>
              <a:ea typeface="楷体" panose="02010609060101010101" pitchFamily="49" charset="-122"/>
            </a:endParaRPr>
          </a:p>
        </p:txBody>
      </p:sp>
      <p:sp>
        <p:nvSpPr>
          <p:cNvPr id="7" name="AutoShape 27">
            <a:hlinkClick r:id="" action="ppaction://hlinkshowjump?jump=nextslide" highlightClick="1"/>
            <a:extLst>
              <a:ext uri="{FF2B5EF4-FFF2-40B4-BE49-F238E27FC236}">
                <a16:creationId xmlns:a16="http://schemas.microsoft.com/office/drawing/2014/main" id="{584208F2-9350-4709-804C-AB2D6D3D7F99}"/>
              </a:ext>
            </a:extLst>
          </p:cNvPr>
          <p:cNvSpPr>
            <a:spLocks noChangeArrowheads="1"/>
          </p:cNvSpPr>
          <p:nvPr/>
        </p:nvSpPr>
        <p:spPr bwMode="auto">
          <a:xfrm>
            <a:off x="8746244" y="6477000"/>
            <a:ext cx="381000" cy="381000"/>
          </a:xfrm>
          <a:prstGeom prst="actionButtonForwardNext">
            <a:avLst/>
          </a:prstGeom>
          <a:solidFill>
            <a:schemeClr val="tx1">
              <a:lumMod val="8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p>
        </p:txBody>
      </p:sp>
    </p:spTree>
    <p:extLst>
      <p:ext uri="{BB962C8B-B14F-4D97-AF65-F5344CB8AC3E}">
        <p14:creationId xmlns:p14="http://schemas.microsoft.com/office/powerpoint/2010/main" val="7884505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1+#ppt_w/2"/>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18306" y="7145288"/>
            <a:ext cx="1905000" cy="457200"/>
          </a:xfrm>
        </p:spPr>
        <p:txBody>
          <a:bodyPr/>
          <a:lstStyle/>
          <a:p>
            <a:pPr>
              <a:defRPr/>
            </a:pPr>
            <a:fld id="{0F3703A3-1889-4D5A-B002-82B1611E7DF6}" type="datetime1">
              <a:rPr lang="zh-CN" altLang="en-US" smtClean="0"/>
              <a:pPr>
                <a:defRPr/>
              </a:pPr>
              <a:t>2021/9/3</a:t>
            </a:fld>
            <a:endParaRPr lang="en-US" altLang="zh-CN"/>
          </a:p>
        </p:txBody>
      </p:sp>
      <p:sp>
        <p:nvSpPr>
          <p:cNvPr id="3" name="灯片编号占位符 2"/>
          <p:cNvSpPr>
            <a:spLocks noGrp="1"/>
          </p:cNvSpPr>
          <p:nvPr>
            <p:ph type="sldNum" sz="quarter" idx="12"/>
          </p:nvPr>
        </p:nvSpPr>
        <p:spPr>
          <a:xfrm>
            <a:off x="6714282" y="7405638"/>
            <a:ext cx="1905000" cy="196850"/>
          </a:xfrm>
        </p:spPr>
        <p:txBody>
          <a:bodyPr/>
          <a:lstStyle/>
          <a:p>
            <a:pPr>
              <a:defRPr/>
            </a:pPr>
            <a:r>
              <a:rPr lang="zh-CN" altLang="en-US" smtClean="0"/>
              <a:t>第 </a:t>
            </a:r>
            <a:fld id="{AA9BF305-28BD-41C0-8AA3-BF5601F9D25F}" type="slidenum">
              <a:rPr lang="zh-CN" altLang="en-US" smtClean="0"/>
              <a:pPr>
                <a:defRPr/>
              </a:pPr>
              <a:t>20</a:t>
            </a:fld>
            <a:r>
              <a:rPr lang="zh-CN" altLang="en-US" smtClean="0"/>
              <a:t> 页</a:t>
            </a:r>
            <a:endParaRPr lang="zh-CN" altLang="en-US"/>
          </a:p>
        </p:txBody>
      </p:sp>
      <p:sp>
        <p:nvSpPr>
          <p:cNvPr id="4" name="Rectangle 34">
            <a:extLst>
              <a:ext uri="{FF2B5EF4-FFF2-40B4-BE49-F238E27FC236}">
                <a16:creationId xmlns:a16="http://schemas.microsoft.com/office/drawing/2014/main" id="{679E2899-6F81-4786-AF55-70EC60592E1F}"/>
              </a:ext>
            </a:extLst>
          </p:cNvPr>
          <p:cNvSpPr>
            <a:spLocks noChangeArrowheads="1"/>
          </p:cNvSpPr>
          <p:nvPr/>
        </p:nvSpPr>
        <p:spPr bwMode="auto">
          <a:xfrm>
            <a:off x="3059832" y="974077"/>
            <a:ext cx="3097213" cy="579438"/>
          </a:xfrm>
          <a:prstGeom prst="rect">
            <a:avLst/>
          </a:prstGeom>
          <a:noFill/>
          <a:ln w="12700" cap="sq">
            <a:noFill/>
            <a:miter lim="800000"/>
            <a:headEnd type="none" w="sm" len="sm"/>
            <a:tailEnd type="none" w="sm" len="sm"/>
          </a:ln>
          <a:effectLst/>
        </p:spPr>
        <p:txBody>
          <a:bodyPr>
            <a:spAutoFit/>
          </a:bodyPr>
          <a:lstStyle/>
          <a:p>
            <a:pPr eaLnBrk="1" hangingPunct="1">
              <a:defRPr/>
            </a:pPr>
            <a:r>
              <a:rPr lang="zh-CN" altLang="en-US" dirty="0">
                <a:solidFill>
                  <a:schemeClr val="bg1"/>
                </a:solidFill>
                <a:effectLst>
                  <a:outerShdw blurRad="38100" dist="38100" dir="2700000" algn="tl">
                    <a:srgbClr val="000000">
                      <a:alpha val="43137"/>
                    </a:srgbClr>
                  </a:outerShdw>
                </a:effectLst>
                <a:latin typeface="+mj-lt"/>
                <a:ea typeface="楷体" panose="02010609060101010101" pitchFamily="49" charset="-122"/>
              </a:rPr>
              <a:t>资源管理信息</a:t>
            </a:r>
          </a:p>
        </p:txBody>
      </p:sp>
      <p:sp>
        <p:nvSpPr>
          <p:cNvPr id="5" name="Rectangle 35">
            <a:extLst>
              <a:ext uri="{FF2B5EF4-FFF2-40B4-BE49-F238E27FC236}">
                <a16:creationId xmlns:a16="http://schemas.microsoft.com/office/drawing/2014/main" id="{B44C66F1-6FA7-48E7-ACEA-6D176FE73C58}"/>
              </a:ext>
            </a:extLst>
          </p:cNvPr>
          <p:cNvSpPr>
            <a:spLocks noChangeArrowheads="1"/>
          </p:cNvSpPr>
          <p:nvPr/>
        </p:nvSpPr>
        <p:spPr bwMode="auto">
          <a:xfrm>
            <a:off x="2619028" y="4313551"/>
            <a:ext cx="3816350" cy="584775"/>
          </a:xfrm>
          <a:prstGeom prst="rect">
            <a:avLst/>
          </a:prstGeom>
          <a:noFill/>
          <a:ln w="12700" cap="sq">
            <a:noFill/>
            <a:miter lim="800000"/>
            <a:headEnd type="none" w="sm" len="sm"/>
            <a:tailEnd type="none" w="sm" len="sm"/>
          </a:ln>
          <a:effectLst/>
        </p:spPr>
        <p:txBody>
          <a:bodyPr wrap="square">
            <a:spAutoFit/>
          </a:bodyPr>
          <a:lstStyle/>
          <a:p>
            <a:pPr algn="ctr" eaLnBrk="1" hangingPunct="1">
              <a:defRPr/>
            </a:pPr>
            <a:r>
              <a:rPr lang="en-US" altLang="zh-CN" dirty="0">
                <a:solidFill>
                  <a:schemeClr val="bg1"/>
                </a:solidFill>
                <a:effectLst>
                  <a:outerShdw blurRad="38100" dist="38100" dir="2700000" algn="tl">
                    <a:srgbClr val="000000">
                      <a:alpha val="43137"/>
                    </a:srgbClr>
                  </a:outerShdw>
                </a:effectLst>
                <a:latin typeface="+mj-lt"/>
                <a:ea typeface="楷体" panose="02010609060101010101" pitchFamily="49" charset="-122"/>
              </a:rPr>
              <a:t>CPU</a:t>
            </a:r>
            <a:r>
              <a:rPr lang="zh-CN" altLang="en-US" dirty="0">
                <a:solidFill>
                  <a:schemeClr val="bg1"/>
                </a:solidFill>
                <a:effectLst>
                  <a:outerShdw blurRad="38100" dist="38100" dir="2700000" algn="tl">
                    <a:srgbClr val="000000">
                      <a:alpha val="43137"/>
                    </a:srgbClr>
                  </a:outerShdw>
                </a:effectLst>
                <a:latin typeface="+mj-lt"/>
                <a:ea typeface="楷体" panose="02010609060101010101" pitchFamily="49" charset="-122"/>
              </a:rPr>
              <a:t>现场保护信息</a:t>
            </a:r>
          </a:p>
        </p:txBody>
      </p:sp>
      <p:sp>
        <p:nvSpPr>
          <p:cNvPr id="6" name="Rectangle 38">
            <a:extLst>
              <a:ext uri="{FF2B5EF4-FFF2-40B4-BE49-F238E27FC236}">
                <a16:creationId xmlns:a16="http://schemas.microsoft.com/office/drawing/2014/main" id="{6A8A50DB-FDA1-4FF0-B872-FD3AC4F4DF50}"/>
              </a:ext>
            </a:extLst>
          </p:cNvPr>
          <p:cNvSpPr>
            <a:spLocks noChangeArrowheads="1"/>
          </p:cNvSpPr>
          <p:nvPr/>
        </p:nvSpPr>
        <p:spPr bwMode="auto">
          <a:xfrm>
            <a:off x="321807" y="4898326"/>
            <a:ext cx="8573261" cy="1709663"/>
          </a:xfrm>
          <a:prstGeom prst="rect">
            <a:avLst/>
          </a:prstGeom>
          <a:solidFill>
            <a:schemeClr val="tx1">
              <a:lumMod val="95000"/>
            </a:schemeClr>
          </a:solidFill>
          <a:ln>
            <a:noFill/>
          </a:ln>
          <a:extLst/>
        </p:spPr>
        <p:txBody>
          <a:bodyPr/>
          <a:lstStyle>
            <a:lvl1pPr marL="342900" indent="-342900">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buClrTx/>
              <a:buSzPct val="70000"/>
              <a:buFont typeface="Wingdings" panose="05000000000000000000" pitchFamily="2" charset="2"/>
              <a:buChar char="n"/>
            </a:pPr>
            <a:r>
              <a:rPr lang="zh-CN" altLang="en-US" sz="2800" dirty="0" smtClean="0">
                <a:solidFill>
                  <a:schemeClr val="bg2"/>
                </a:solidFill>
                <a:latin typeface="华文楷体" panose="02010600040101010101" pitchFamily="2" charset="-122"/>
                <a:ea typeface="华文楷体" panose="02010600040101010101" pitchFamily="2" charset="-122"/>
              </a:rPr>
              <a:t>程序计数器</a:t>
            </a:r>
            <a:r>
              <a:rPr lang="en-US" altLang="zh-CN" sz="2800" dirty="0" smtClean="0">
                <a:solidFill>
                  <a:schemeClr val="bg2"/>
                </a:solidFill>
                <a:latin typeface="华文楷体" panose="02010600040101010101" pitchFamily="2" charset="-122"/>
                <a:ea typeface="华文楷体" panose="02010600040101010101" pitchFamily="2" charset="-122"/>
              </a:rPr>
              <a:t>PC</a:t>
            </a:r>
            <a:r>
              <a:rPr lang="zh-CN" altLang="en-US" sz="2800" dirty="0" smtClean="0">
                <a:solidFill>
                  <a:schemeClr val="bg2"/>
                </a:solidFill>
                <a:latin typeface="华文楷体" panose="02010600040101010101" pitchFamily="2" charset="-122"/>
                <a:ea typeface="华文楷体" panose="02010600040101010101" pitchFamily="2" charset="-122"/>
              </a:rPr>
              <a:t>、</a:t>
            </a:r>
            <a:r>
              <a:rPr lang="en-US" altLang="zh-CN" sz="2800" b="1" dirty="0" smtClean="0">
                <a:solidFill>
                  <a:schemeClr val="bg2"/>
                </a:solidFill>
                <a:latin typeface="华文楷体" panose="02010600040101010101" pitchFamily="2" charset="-122"/>
                <a:ea typeface="华文楷体" panose="02010600040101010101" pitchFamily="2" charset="-122"/>
              </a:rPr>
              <a:t>CPU</a:t>
            </a:r>
            <a:r>
              <a:rPr lang="zh-CN" altLang="en-US" sz="2800" b="1" dirty="0" smtClean="0">
                <a:solidFill>
                  <a:schemeClr val="bg2"/>
                </a:solidFill>
                <a:latin typeface="华文楷体" panose="02010600040101010101" pitchFamily="2" charset="-122"/>
                <a:ea typeface="华文楷体" panose="02010600040101010101" pitchFamily="2" charset="-122"/>
              </a:rPr>
              <a:t>寄存器</a:t>
            </a:r>
            <a:r>
              <a:rPr lang="zh-CN" altLang="en-US" sz="2800" dirty="0" smtClean="0">
                <a:solidFill>
                  <a:schemeClr val="bg2"/>
                </a:solidFill>
                <a:latin typeface="华文楷体" panose="02010600040101010101" pitchFamily="2" charset="-122"/>
                <a:ea typeface="华文楷体" panose="02010600040101010101" pitchFamily="2" charset="-122"/>
              </a:rPr>
              <a:t>、</a:t>
            </a:r>
            <a:r>
              <a:rPr lang="en-US" altLang="zh-CN" sz="2800" dirty="0" smtClean="0">
                <a:solidFill>
                  <a:schemeClr val="bg2"/>
                </a:solidFill>
                <a:latin typeface="+mj-lt"/>
                <a:ea typeface="楷体" panose="02010609060101010101" pitchFamily="49" charset="-122"/>
              </a:rPr>
              <a:t>PSW…..</a:t>
            </a:r>
            <a:endParaRPr lang="en-US" altLang="zh-CN" sz="2800" dirty="0">
              <a:solidFill>
                <a:schemeClr val="bg2"/>
              </a:solidFill>
              <a:latin typeface="+mj-lt"/>
              <a:ea typeface="楷体" panose="02010609060101010101" pitchFamily="49" charset="-122"/>
            </a:endParaRPr>
          </a:p>
          <a:p>
            <a:pPr eaLnBrk="1" hangingPunct="1">
              <a:buClrTx/>
              <a:buSzPct val="70000"/>
              <a:buFont typeface="Wingdings" panose="05000000000000000000" pitchFamily="2" charset="2"/>
              <a:buChar char="n"/>
            </a:pPr>
            <a:r>
              <a:rPr lang="zh-CN" altLang="en-US" sz="2800" dirty="0" smtClean="0">
                <a:solidFill>
                  <a:schemeClr val="bg2"/>
                </a:solidFill>
                <a:latin typeface="+mj-lt"/>
                <a:ea typeface="楷体" panose="02010609060101010101" pitchFamily="49" charset="-122"/>
              </a:rPr>
              <a:t>内存</a:t>
            </a:r>
            <a:r>
              <a:rPr lang="zh-CN" altLang="en-US" sz="2800" dirty="0">
                <a:solidFill>
                  <a:schemeClr val="bg2"/>
                </a:solidFill>
                <a:latin typeface="+mj-lt"/>
                <a:ea typeface="楷体" panose="02010609060101010101" pitchFamily="49" charset="-122"/>
              </a:rPr>
              <a:t>管理信息、内核</a:t>
            </a:r>
            <a:r>
              <a:rPr lang="zh-CN" altLang="en-US" sz="2800" dirty="0" smtClean="0">
                <a:solidFill>
                  <a:schemeClr val="bg2"/>
                </a:solidFill>
                <a:latin typeface="+mj-lt"/>
                <a:ea typeface="楷体" panose="02010609060101010101" pitchFamily="49" charset="-122"/>
              </a:rPr>
              <a:t>栈</a:t>
            </a:r>
            <a:r>
              <a:rPr lang="en-US" altLang="zh-CN" sz="2800" dirty="0" smtClean="0">
                <a:solidFill>
                  <a:schemeClr val="bg2"/>
                </a:solidFill>
                <a:latin typeface="华文楷体" panose="02010600040101010101" pitchFamily="2" charset="-122"/>
                <a:ea typeface="华文楷体" panose="02010600040101010101" pitchFamily="2" charset="-122"/>
              </a:rPr>
              <a:t>……</a:t>
            </a:r>
          </a:p>
          <a:p>
            <a:pPr eaLnBrk="1" hangingPunct="1">
              <a:buClrTx/>
              <a:buSzPct val="70000"/>
              <a:buFont typeface="Wingdings" panose="05000000000000000000" pitchFamily="2" charset="2"/>
              <a:buChar char="n"/>
            </a:pPr>
            <a:r>
              <a:rPr lang="zh-CN" altLang="en-US" sz="2800" dirty="0" smtClean="0">
                <a:solidFill>
                  <a:schemeClr val="bg2"/>
                </a:solidFill>
                <a:ea typeface="楷体" panose="02010609060101010101" pitchFamily="49" charset="-122"/>
              </a:rPr>
              <a:t>正文段、用户堆栈</a:t>
            </a:r>
            <a:r>
              <a:rPr lang="en-US" altLang="zh-CN" sz="2800" dirty="0" smtClean="0">
                <a:solidFill>
                  <a:schemeClr val="bg2"/>
                </a:solidFill>
                <a:ea typeface="楷体" panose="02010609060101010101" pitchFamily="49" charset="-122"/>
              </a:rPr>
              <a:t>……</a:t>
            </a:r>
            <a:endParaRPr lang="zh-CN" altLang="en-US" sz="2800" dirty="0">
              <a:solidFill>
                <a:schemeClr val="bg2"/>
              </a:solidFill>
              <a:ea typeface="楷体" panose="02010609060101010101" pitchFamily="49" charset="-122"/>
            </a:endParaRPr>
          </a:p>
          <a:p>
            <a:pPr eaLnBrk="1" hangingPunct="1">
              <a:buClrTx/>
              <a:buSzPct val="70000"/>
              <a:buFont typeface="Wingdings" panose="05000000000000000000" pitchFamily="2" charset="2"/>
              <a:buChar char="n"/>
            </a:pPr>
            <a:endParaRPr lang="en-US" altLang="zh-CN" sz="2800" dirty="0">
              <a:solidFill>
                <a:schemeClr val="bg2"/>
              </a:solidFill>
              <a:latin typeface="华文楷体" panose="02010600040101010101" pitchFamily="2" charset="-122"/>
              <a:ea typeface="华文楷体" panose="02010600040101010101" pitchFamily="2" charset="-122"/>
            </a:endParaRPr>
          </a:p>
        </p:txBody>
      </p:sp>
      <p:sp>
        <p:nvSpPr>
          <p:cNvPr id="7" name="Rectangle 38">
            <a:extLst>
              <a:ext uri="{FF2B5EF4-FFF2-40B4-BE49-F238E27FC236}">
                <a16:creationId xmlns:a16="http://schemas.microsoft.com/office/drawing/2014/main" id="{A91DD339-FBAD-45B5-96BA-2414FBB87FC6}"/>
              </a:ext>
            </a:extLst>
          </p:cNvPr>
          <p:cNvSpPr>
            <a:spLocks noChangeArrowheads="1"/>
          </p:cNvSpPr>
          <p:nvPr/>
        </p:nvSpPr>
        <p:spPr bwMode="auto">
          <a:xfrm>
            <a:off x="155909" y="1596649"/>
            <a:ext cx="8856983" cy="2554285"/>
          </a:xfrm>
          <a:prstGeom prst="rect">
            <a:avLst/>
          </a:prstGeom>
          <a:solidFill>
            <a:schemeClr val="tx1">
              <a:lumMod val="95000"/>
            </a:schemeClr>
          </a:solidFill>
          <a:ln>
            <a:noFill/>
          </a:ln>
          <a:extLst/>
        </p:spPr>
        <p:txBody>
          <a:bodyPr/>
          <a:lstStyle>
            <a:lvl1pPr marL="342900" indent="-342900">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buClrTx/>
              <a:buSzPct val="70000"/>
              <a:buFont typeface="Wingdings" panose="05000000000000000000" pitchFamily="2" charset="2"/>
              <a:buChar char="n"/>
            </a:pPr>
            <a:r>
              <a:rPr lang="zh-CN" altLang="en-US" sz="2800" b="1" dirty="0">
                <a:solidFill>
                  <a:schemeClr val="bg2"/>
                </a:solidFill>
                <a:latin typeface="华文楷体" panose="02010600040101010101" pitchFamily="2" charset="-122"/>
                <a:ea typeface="华文楷体" panose="02010600040101010101" pitchFamily="2" charset="-122"/>
              </a:rPr>
              <a:t>占用内存大小及管理用数据结构</a:t>
            </a:r>
            <a:r>
              <a:rPr lang="zh-CN" altLang="en-US" sz="2800" b="1" dirty="0" smtClean="0">
                <a:solidFill>
                  <a:schemeClr val="bg2"/>
                </a:solidFill>
                <a:latin typeface="华文楷体" panose="02010600040101010101" pitchFamily="2" charset="-122"/>
                <a:ea typeface="华文楷体" panose="02010600040101010101" pitchFamily="2" charset="-122"/>
              </a:rPr>
              <a:t>指针；</a:t>
            </a:r>
            <a:endParaRPr lang="zh-CN" altLang="en-US" sz="2800" b="1" dirty="0">
              <a:solidFill>
                <a:schemeClr val="bg2"/>
              </a:solidFill>
              <a:latin typeface="华文楷体" panose="02010600040101010101" pitchFamily="2" charset="-122"/>
              <a:ea typeface="华文楷体" panose="02010600040101010101" pitchFamily="2" charset="-122"/>
            </a:endParaRPr>
          </a:p>
          <a:p>
            <a:pPr eaLnBrk="1" hangingPunct="1">
              <a:buClrTx/>
              <a:buSzPct val="70000"/>
              <a:buFont typeface="Wingdings" panose="05000000000000000000" pitchFamily="2" charset="2"/>
              <a:buChar char="n"/>
            </a:pPr>
            <a:r>
              <a:rPr lang="zh-CN" altLang="en-US" sz="2800" b="1" dirty="0">
                <a:solidFill>
                  <a:schemeClr val="bg2"/>
                </a:solidFill>
                <a:latin typeface="华文楷体" panose="02010600040101010101" pitchFamily="2" charset="-122"/>
                <a:ea typeface="华文楷体" panose="02010600040101010101" pitchFamily="2" charset="-122"/>
              </a:rPr>
              <a:t>共享程序段大小及其起始</a:t>
            </a:r>
            <a:r>
              <a:rPr lang="zh-CN" altLang="en-US" sz="2800" b="1" dirty="0" smtClean="0">
                <a:solidFill>
                  <a:schemeClr val="bg2"/>
                </a:solidFill>
                <a:latin typeface="华文楷体" panose="02010600040101010101" pitchFamily="2" charset="-122"/>
                <a:ea typeface="华文楷体" panose="02010600040101010101" pitchFamily="2" charset="-122"/>
              </a:rPr>
              <a:t>地址；</a:t>
            </a:r>
            <a:endParaRPr lang="zh-CN" altLang="en-US" sz="2800" b="1" dirty="0">
              <a:solidFill>
                <a:schemeClr val="bg2"/>
              </a:solidFill>
              <a:latin typeface="华文楷体" panose="02010600040101010101" pitchFamily="2" charset="-122"/>
              <a:ea typeface="华文楷体" panose="02010600040101010101" pitchFamily="2" charset="-122"/>
            </a:endParaRPr>
          </a:p>
          <a:p>
            <a:pPr eaLnBrk="1" hangingPunct="1">
              <a:buClrTx/>
              <a:buSzPct val="70000"/>
              <a:buFont typeface="Wingdings" panose="05000000000000000000" pitchFamily="2" charset="2"/>
              <a:buChar char="n"/>
            </a:pPr>
            <a:r>
              <a:rPr lang="en-US" altLang="zh-CN" sz="2800" b="1" dirty="0" smtClean="0">
                <a:solidFill>
                  <a:schemeClr val="bg2"/>
                </a:solidFill>
                <a:latin typeface="华文楷体" panose="02010600040101010101" pitchFamily="2" charset="-122"/>
                <a:ea typeface="华文楷体" panose="02010600040101010101" pitchFamily="2" charset="-122"/>
              </a:rPr>
              <a:t>I/O</a:t>
            </a:r>
            <a:r>
              <a:rPr lang="zh-CN" altLang="en-US" sz="2800" b="1" dirty="0" smtClean="0">
                <a:solidFill>
                  <a:schemeClr val="bg2"/>
                </a:solidFill>
                <a:latin typeface="华文楷体" panose="02010600040101010101" pitchFamily="2" charset="-122"/>
                <a:ea typeface="华文楷体" panose="02010600040101010101" pitchFamily="2" charset="-122"/>
              </a:rPr>
              <a:t>设备的</a:t>
            </a:r>
            <a:r>
              <a:rPr lang="zh-CN" altLang="en-US" sz="2800" b="1" dirty="0">
                <a:solidFill>
                  <a:schemeClr val="bg2"/>
                </a:solidFill>
                <a:latin typeface="华文楷体" panose="02010600040101010101" pitchFamily="2" charset="-122"/>
                <a:ea typeface="华文楷体" panose="02010600040101010101" pitchFamily="2" charset="-122"/>
              </a:rPr>
              <a:t>设备号</a:t>
            </a:r>
            <a:r>
              <a:rPr lang="zh-CN" altLang="en-US" sz="2800" b="1" dirty="0" smtClean="0">
                <a:solidFill>
                  <a:schemeClr val="bg2"/>
                </a:solidFill>
                <a:latin typeface="华文楷体" panose="02010600040101010101" pitchFamily="2" charset="-122"/>
                <a:ea typeface="华文楷体" panose="02010600040101010101" pitchFamily="2" charset="-122"/>
              </a:rPr>
              <a:t>，传送</a:t>
            </a:r>
            <a:r>
              <a:rPr lang="zh-CN" altLang="en-US" sz="2800" b="1" dirty="0">
                <a:solidFill>
                  <a:schemeClr val="bg2"/>
                </a:solidFill>
                <a:latin typeface="华文楷体" panose="02010600040101010101" pitchFamily="2" charset="-122"/>
                <a:ea typeface="华文楷体" panose="02010600040101010101" pitchFamily="2" charset="-122"/>
              </a:rPr>
              <a:t>的数据长度、</a:t>
            </a:r>
            <a:r>
              <a:rPr lang="zh-CN" altLang="en-US" sz="2800" b="1" dirty="0" smtClean="0">
                <a:solidFill>
                  <a:schemeClr val="bg2"/>
                </a:solidFill>
                <a:latin typeface="华文楷体" panose="02010600040101010101" pitchFamily="2" charset="-122"/>
                <a:ea typeface="华文楷体" panose="02010600040101010101" pitchFamily="2" charset="-122"/>
              </a:rPr>
              <a:t>缓冲区地址等；</a:t>
            </a:r>
            <a:endParaRPr lang="zh-CN" altLang="en-US" sz="2800" b="1" dirty="0">
              <a:solidFill>
                <a:schemeClr val="bg2"/>
              </a:solidFill>
              <a:latin typeface="华文楷体" panose="02010600040101010101" pitchFamily="2" charset="-122"/>
              <a:ea typeface="华文楷体" panose="02010600040101010101" pitchFamily="2" charset="-122"/>
            </a:endParaRPr>
          </a:p>
          <a:p>
            <a:pPr eaLnBrk="1" hangingPunct="1">
              <a:buClrTx/>
              <a:buSzPct val="70000"/>
              <a:buFont typeface="Wingdings" panose="05000000000000000000" pitchFamily="2" charset="2"/>
              <a:buChar char="n"/>
            </a:pPr>
            <a:r>
              <a:rPr lang="zh-CN" altLang="en-US" sz="2800" b="1" dirty="0">
                <a:solidFill>
                  <a:schemeClr val="bg2"/>
                </a:solidFill>
                <a:latin typeface="华文楷体" panose="02010600040101010101" pitchFamily="2" charset="-122"/>
                <a:ea typeface="华文楷体" panose="02010600040101010101" pitchFamily="2" charset="-122"/>
              </a:rPr>
              <a:t>指向文件系统的指针及有关</a:t>
            </a:r>
            <a:r>
              <a:rPr lang="zh-CN" altLang="en-US" sz="2800" b="1" dirty="0" smtClean="0">
                <a:solidFill>
                  <a:schemeClr val="bg2"/>
                </a:solidFill>
                <a:latin typeface="华文楷体" panose="02010600040101010101" pitchFamily="2" charset="-122"/>
                <a:ea typeface="华文楷体" panose="02010600040101010101" pitchFamily="2" charset="-122"/>
              </a:rPr>
              <a:t>标识；</a:t>
            </a:r>
            <a:endParaRPr lang="en-US" altLang="zh-CN" sz="2800" b="1" dirty="0">
              <a:solidFill>
                <a:schemeClr val="bg2"/>
              </a:solidFill>
              <a:latin typeface="华文楷体" panose="02010600040101010101" pitchFamily="2" charset="-122"/>
              <a:ea typeface="华文楷体" panose="02010600040101010101" pitchFamily="2" charset="-122"/>
            </a:endParaRPr>
          </a:p>
          <a:p>
            <a:pPr marL="0" indent="0" eaLnBrk="1" hangingPunct="1">
              <a:buClrTx/>
              <a:buSzPct val="70000"/>
              <a:buNone/>
            </a:pPr>
            <a:r>
              <a:rPr lang="en-US" altLang="zh-CN" sz="2800" b="1" dirty="0" smtClean="0">
                <a:solidFill>
                  <a:schemeClr val="bg2"/>
                </a:solidFill>
                <a:latin typeface="华文楷体" panose="02010600040101010101" pitchFamily="2" charset="-122"/>
                <a:ea typeface="华文楷体" panose="02010600040101010101" pitchFamily="2" charset="-122"/>
              </a:rPr>
              <a:t>……</a:t>
            </a:r>
            <a:endParaRPr lang="zh-CN" altLang="en-US" sz="2800" b="1" dirty="0">
              <a:solidFill>
                <a:schemeClr val="bg2"/>
              </a:solidFill>
              <a:latin typeface="华文楷体" panose="02010600040101010101" pitchFamily="2" charset="-122"/>
              <a:ea typeface="华文楷体" panose="02010600040101010101" pitchFamily="2" charset="-122"/>
            </a:endParaRPr>
          </a:p>
        </p:txBody>
      </p:sp>
      <p:sp>
        <p:nvSpPr>
          <p:cNvPr id="9" name="Rectangle 33">
            <a:extLst>
              <a:ext uri="{FF2B5EF4-FFF2-40B4-BE49-F238E27FC236}">
                <a16:creationId xmlns:a16="http://schemas.microsoft.com/office/drawing/2014/main" id="{FFDCFBFC-2294-466F-9462-569BC328D3E3}"/>
              </a:ext>
            </a:extLst>
          </p:cNvPr>
          <p:cNvSpPr txBox="1">
            <a:spLocks noChangeArrowheads="1"/>
          </p:cNvSpPr>
          <p:nvPr/>
        </p:nvSpPr>
        <p:spPr bwMode="auto">
          <a:xfrm>
            <a:off x="493414" y="-63500"/>
            <a:ext cx="7772400" cy="9541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2pPr>
            <a:lvl3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3pPr>
            <a:lvl4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4pPr>
            <a:lvl5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5pPr>
            <a:lvl6pPr marL="4572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6pPr>
            <a:lvl7pPr marL="9144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7pPr>
            <a:lvl8pPr marL="13716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8pPr>
            <a:lvl9pPr marL="18288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9pPr>
          </a:lstStyle>
          <a:p>
            <a:pPr marL="0" lvl="1" indent="-274638" algn="ctr" eaLnBrk="1" hangingPunct="1">
              <a:lnSpc>
                <a:spcPct val="140000"/>
              </a:lnSpc>
              <a:defRPr/>
            </a:pPr>
            <a:r>
              <a:rPr lang="zh-CN" altLang="en-US" sz="4000" dirty="0">
                <a:solidFill>
                  <a:srgbClr val="B2622C"/>
                </a:solidFill>
                <a:effectLst>
                  <a:outerShdw blurRad="38100" dist="38100" dir="2700000" algn="tl">
                    <a:srgbClr val="000000"/>
                  </a:outerShdw>
                </a:effectLst>
                <a:ea typeface="楷体_GB2312" pitchFamily="49" charset="-122"/>
                <a:cs typeface="+mj-cs"/>
                <a:sym typeface="Symbol" panose="05050102010706020507" pitchFamily="18" charset="2"/>
              </a:rPr>
              <a:t>进 程 控 制 </a:t>
            </a:r>
            <a:r>
              <a:rPr lang="zh-CN" altLang="en-US" sz="4000" dirty="0" smtClean="0">
                <a:solidFill>
                  <a:srgbClr val="B2622C"/>
                </a:solidFill>
                <a:effectLst>
                  <a:outerShdw blurRad="38100" dist="38100" dir="2700000" algn="tl">
                    <a:srgbClr val="000000"/>
                  </a:outerShdw>
                </a:effectLst>
                <a:ea typeface="楷体_GB2312" pitchFamily="49" charset="-122"/>
                <a:cs typeface="+mj-cs"/>
                <a:sym typeface="Symbol" panose="05050102010706020507" pitchFamily="18" charset="2"/>
              </a:rPr>
              <a:t>块</a:t>
            </a:r>
            <a:r>
              <a:rPr lang="en-US" altLang="zh-CN" sz="4000" dirty="0" smtClean="0">
                <a:solidFill>
                  <a:srgbClr val="B2622C"/>
                </a:solidFill>
                <a:effectLst>
                  <a:outerShdw blurRad="38100" dist="38100" dir="2700000" algn="tl">
                    <a:srgbClr val="000000"/>
                  </a:outerShdw>
                </a:effectLst>
                <a:ea typeface="楷体_GB2312" pitchFamily="49" charset="-122"/>
                <a:cs typeface="+mj-cs"/>
                <a:sym typeface="Symbol" panose="05050102010706020507" pitchFamily="18" charset="2"/>
              </a:rPr>
              <a:t>(2)</a:t>
            </a:r>
            <a:endParaRPr lang="en-US" altLang="zh-CN" sz="4000" dirty="0">
              <a:solidFill>
                <a:srgbClr val="B2622C"/>
              </a:solidFill>
              <a:effectLst>
                <a:outerShdw blurRad="38100" dist="38100" dir="2700000" algn="tl">
                  <a:srgbClr val="000000"/>
                </a:outerShdw>
              </a:effectLst>
              <a:ea typeface="楷体_GB2312" pitchFamily="49" charset="-122"/>
              <a:cs typeface="+mj-cs"/>
              <a:sym typeface="Symbol" panose="05050102010706020507" pitchFamily="18" charset="2"/>
            </a:endParaRPr>
          </a:p>
        </p:txBody>
      </p:sp>
      <p:sp>
        <p:nvSpPr>
          <p:cNvPr id="10"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77000"/>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6991280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dissolve">
                                      <p:cBhvr>
                                        <p:cTn id="12" dur="500"/>
                                        <p:tgtEl>
                                          <p:spTgt spid="6"/>
                                        </p:tgtEl>
                                      </p:cBhvr>
                                    </p:animEffect>
                                  </p:childTnLst>
                                </p:cTn>
                              </p:par>
                            </p:childTnLst>
                          </p:cTn>
                        </p:par>
                        <p:par>
                          <p:cTn id="13" fill="hold">
                            <p:stCondLst>
                              <p:cond delay="500"/>
                            </p:stCondLst>
                            <p:childTnLst>
                              <p:par>
                                <p:cTn id="14" presetID="2" presetClass="entr" presetSubtype="6" fill="hold" grpId="0" nodeType="afterEffect">
                                  <p:stCondLst>
                                    <p:cond delay="0"/>
                                  </p:stCondLst>
                                  <p:childTnLst>
                                    <p:set>
                                      <p:cBhvr>
                                        <p:cTn id="15" dur="1" fill="hold">
                                          <p:stCondLst>
                                            <p:cond delay="0"/>
                                          </p:stCondLst>
                                        </p:cTn>
                                        <p:tgtEl>
                                          <p:spTgt spid="10"/>
                                        </p:tgtEl>
                                        <p:attrNameLst>
                                          <p:attrName>style.visibility</p:attrName>
                                        </p:attrNameLst>
                                      </p:cBhvr>
                                      <p:to>
                                        <p:strVal val="visible"/>
                                      </p:to>
                                    </p:set>
                                    <p:anim calcmode="lin" valueType="num">
                                      <p:cBhvr additive="base">
                                        <p:cTn id="16" dur="500" fill="hold"/>
                                        <p:tgtEl>
                                          <p:spTgt spid="10"/>
                                        </p:tgtEl>
                                        <p:attrNameLst>
                                          <p:attrName>ppt_x</p:attrName>
                                        </p:attrNameLst>
                                      </p:cBhvr>
                                      <p:tavLst>
                                        <p:tav tm="0">
                                          <p:val>
                                            <p:strVal val="1+#ppt_w/2"/>
                                          </p:val>
                                        </p:tav>
                                        <p:tav tm="100000">
                                          <p:val>
                                            <p:strVal val="#ppt_x"/>
                                          </p:val>
                                        </p:tav>
                                      </p:tavLst>
                                    </p:anim>
                                    <p:anim calcmode="lin" valueType="num">
                                      <p:cBhvr additive="base">
                                        <p:cTn id="17"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10"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9">
            <a:extLst>
              <a:ext uri="{FF2B5EF4-FFF2-40B4-BE49-F238E27FC236}">
                <a16:creationId xmlns:a16="http://schemas.microsoft.com/office/drawing/2014/main" id="{09D674AA-F252-40CC-8C7D-AAD753F70CB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84300" y="1104900"/>
            <a:ext cx="6969125" cy="4679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文本框 5">
            <a:extLst>
              <a:ext uri="{FF2B5EF4-FFF2-40B4-BE49-F238E27FC236}">
                <a16:creationId xmlns:a16="http://schemas.microsoft.com/office/drawing/2014/main" id="{E033D236-602D-470B-8911-4A4DFB2301FF}"/>
              </a:ext>
            </a:extLst>
          </p:cNvPr>
          <p:cNvSpPr txBox="1"/>
          <p:nvPr/>
        </p:nvSpPr>
        <p:spPr>
          <a:xfrm>
            <a:off x="2997002" y="5981809"/>
            <a:ext cx="3735586" cy="400110"/>
          </a:xfrm>
          <a:prstGeom prst="rect">
            <a:avLst/>
          </a:prstGeom>
          <a:noFill/>
        </p:spPr>
        <p:txBody>
          <a:bodyPr wrap="square" rtlCol="0">
            <a:spAutoFit/>
          </a:bodyPr>
          <a:lstStyle/>
          <a:p>
            <a:pPr algn="ctr"/>
            <a:r>
              <a:rPr lang="zh-CN" altLang="en-US" sz="2000" dirty="0">
                <a:solidFill>
                  <a:schemeClr val="bg2"/>
                </a:solidFill>
                <a:latin typeface="Times New Roman" panose="02020603050405020304" pitchFamily="18" charset="0"/>
                <a:cs typeface="Times New Roman" panose="02020603050405020304" pitchFamily="18" charset="0"/>
              </a:rPr>
              <a:t>图 </a:t>
            </a:r>
            <a:r>
              <a:rPr lang="en-US" altLang="zh-CN" sz="2000" dirty="0">
                <a:solidFill>
                  <a:schemeClr val="bg2"/>
                </a:solidFill>
                <a:latin typeface="Times New Roman" panose="02020603050405020304" pitchFamily="18" charset="0"/>
                <a:cs typeface="Times New Roman" panose="02020603050405020304" pitchFamily="18" charset="0"/>
              </a:rPr>
              <a:t>3-4 </a:t>
            </a:r>
            <a:r>
              <a:rPr lang="zh-CN" altLang="en-US" sz="2000" dirty="0">
                <a:solidFill>
                  <a:schemeClr val="bg2"/>
                </a:solidFill>
                <a:latin typeface="Times New Roman" panose="02020603050405020304" pitchFamily="18" charset="0"/>
                <a:cs typeface="Times New Roman" panose="02020603050405020304" pitchFamily="18" charset="0"/>
              </a:rPr>
              <a:t>进程间的</a:t>
            </a:r>
            <a:r>
              <a:rPr lang="en-US" altLang="zh-CN" sz="2000" dirty="0">
                <a:solidFill>
                  <a:schemeClr val="bg2"/>
                </a:solidFill>
                <a:latin typeface="Times New Roman" panose="02020603050405020304" pitchFamily="18" charset="0"/>
                <a:cs typeface="Times New Roman" panose="02020603050405020304" pitchFamily="18" charset="0"/>
              </a:rPr>
              <a:t>CPU</a:t>
            </a:r>
            <a:r>
              <a:rPr lang="zh-CN" altLang="en-US" sz="2000" dirty="0">
                <a:solidFill>
                  <a:schemeClr val="bg2"/>
                </a:solidFill>
                <a:latin typeface="Times New Roman" panose="02020603050405020304" pitchFamily="18" charset="0"/>
                <a:cs typeface="Times New Roman" panose="02020603050405020304" pitchFamily="18" charset="0"/>
              </a:rPr>
              <a:t>切换</a:t>
            </a:r>
          </a:p>
        </p:txBody>
      </p:sp>
      <p:sp>
        <p:nvSpPr>
          <p:cNvPr id="7" name="矩形 6">
            <a:extLst>
              <a:ext uri="{FF2B5EF4-FFF2-40B4-BE49-F238E27FC236}">
                <a16:creationId xmlns:a16="http://schemas.microsoft.com/office/drawing/2014/main" id="{AFD365CB-279B-4CB8-B925-6D3422E33175}"/>
              </a:ext>
            </a:extLst>
          </p:cNvPr>
          <p:cNvSpPr/>
          <p:nvPr/>
        </p:nvSpPr>
        <p:spPr>
          <a:xfrm>
            <a:off x="2483369" y="0"/>
            <a:ext cx="4320413" cy="707886"/>
          </a:xfrm>
          <a:prstGeom prst="rect">
            <a:avLst/>
          </a:prstGeom>
        </p:spPr>
        <p:txBody>
          <a:bodyPr wrap="none">
            <a:spAutoFit/>
          </a:bodyPr>
          <a:lstStyle/>
          <a:p>
            <a:pPr algn="ctr" eaLnBrk="1" hangingPunct="1">
              <a:defRPr/>
            </a:pPr>
            <a:r>
              <a:rPr lang="zh-CN" altLang="en-US" sz="4000" dirty="0">
                <a:solidFill>
                  <a:srgbClr val="006699"/>
                </a:solidFill>
                <a:effectLst>
                  <a:outerShdw blurRad="38100" dist="38100" dir="2700000" algn="tl">
                    <a:srgbClr val="000000">
                      <a:alpha val="43137"/>
                    </a:srgbClr>
                  </a:outerShdw>
                </a:effectLst>
                <a:latin typeface="+mj-lt"/>
                <a:ea typeface="MS PGothic" pitchFamily="34" charset="-128"/>
                <a:cs typeface="+mj-cs"/>
              </a:rPr>
              <a:t>进程间的</a:t>
            </a:r>
            <a:r>
              <a:rPr lang="en-US" altLang="zh-CN" sz="4000" dirty="0">
                <a:solidFill>
                  <a:srgbClr val="006699"/>
                </a:solidFill>
                <a:effectLst>
                  <a:outerShdw blurRad="38100" dist="38100" dir="2700000" algn="tl">
                    <a:srgbClr val="000000">
                      <a:alpha val="43137"/>
                    </a:srgbClr>
                  </a:outerShdw>
                </a:effectLst>
                <a:latin typeface="+mj-lt"/>
                <a:ea typeface="MS PGothic" pitchFamily="34" charset="-128"/>
                <a:cs typeface="+mj-cs"/>
              </a:rPr>
              <a:t>CPU</a:t>
            </a:r>
            <a:r>
              <a:rPr lang="zh-CN" altLang="en-US" sz="4000" dirty="0">
                <a:solidFill>
                  <a:srgbClr val="006699"/>
                </a:solidFill>
                <a:effectLst>
                  <a:outerShdw blurRad="38100" dist="38100" dir="2700000" algn="tl">
                    <a:srgbClr val="000000">
                      <a:alpha val="43137"/>
                    </a:srgbClr>
                  </a:outerShdw>
                </a:effectLst>
                <a:latin typeface="+mj-lt"/>
                <a:ea typeface="MS PGothic" pitchFamily="34" charset="-128"/>
                <a:cs typeface="+mj-cs"/>
              </a:rPr>
              <a:t>切换</a:t>
            </a:r>
          </a:p>
        </p:txBody>
      </p:sp>
      <p:sp>
        <p:nvSpPr>
          <p:cNvPr id="10"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77000"/>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1777979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1+#ppt_w/2"/>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3507E451-945D-4AA2-8437-BF2A519CA43E}"/>
              </a:ext>
            </a:extLst>
          </p:cNvPr>
          <p:cNvSpPr/>
          <p:nvPr/>
        </p:nvSpPr>
        <p:spPr>
          <a:xfrm>
            <a:off x="1838964" y="0"/>
            <a:ext cx="5609228" cy="707886"/>
          </a:xfrm>
          <a:prstGeom prst="rect">
            <a:avLst/>
          </a:prstGeom>
          <a:noFill/>
        </p:spPr>
        <p:txBody>
          <a:bodyPr wrap="none">
            <a:spAutoFit/>
          </a:bodyPr>
          <a:lstStyle/>
          <a:p>
            <a:pPr algn="ctr" eaLnBrk="1" hangingPunct="1">
              <a:defRPr/>
            </a:pPr>
            <a:r>
              <a:rPr lang="en-US" altLang="zh-CN" sz="4000" dirty="0" smtClean="0">
                <a:solidFill>
                  <a:srgbClr val="006699"/>
                </a:solidFill>
                <a:effectLst>
                  <a:outerShdw blurRad="38100" dist="38100" dir="2700000" algn="tl">
                    <a:srgbClr val="000000">
                      <a:alpha val="43137"/>
                    </a:srgbClr>
                  </a:outerShdw>
                </a:effectLst>
                <a:latin typeface="+mj-lt"/>
                <a:ea typeface="MS PGothic" pitchFamily="34" charset="-128"/>
                <a:cs typeface="+mj-cs"/>
              </a:rPr>
              <a:t>Linux</a:t>
            </a:r>
            <a:r>
              <a:rPr lang="zh-CN" altLang="en-US" sz="4000" dirty="0" smtClean="0">
                <a:solidFill>
                  <a:srgbClr val="006699"/>
                </a:solidFill>
                <a:effectLst>
                  <a:outerShdw blurRad="38100" dist="38100" dir="2700000" algn="tl">
                    <a:srgbClr val="000000">
                      <a:alpha val="43137"/>
                    </a:srgbClr>
                  </a:outerShdw>
                </a:effectLst>
                <a:latin typeface="+mj-lt"/>
                <a:ea typeface="MS PGothic" pitchFamily="34" charset="-128"/>
                <a:cs typeface="+mj-cs"/>
              </a:rPr>
              <a:t>进程</a:t>
            </a:r>
            <a:r>
              <a:rPr lang="zh-CN" altLang="en-US" sz="4000" dirty="0">
                <a:solidFill>
                  <a:srgbClr val="006699"/>
                </a:solidFill>
                <a:effectLst>
                  <a:outerShdw blurRad="38100" dist="38100" dir="2700000" algn="tl">
                    <a:srgbClr val="000000">
                      <a:alpha val="43137"/>
                    </a:srgbClr>
                  </a:outerShdw>
                </a:effectLst>
                <a:latin typeface="+mj-lt"/>
                <a:ea typeface="MS PGothic" pitchFamily="34" charset="-128"/>
                <a:cs typeface="+mj-cs"/>
              </a:rPr>
              <a:t>控制块的内容</a:t>
            </a:r>
          </a:p>
        </p:txBody>
      </p:sp>
      <p:sp>
        <p:nvSpPr>
          <p:cNvPr id="5" name="Text Box 9">
            <a:extLst>
              <a:ext uri="{FF2B5EF4-FFF2-40B4-BE49-F238E27FC236}">
                <a16:creationId xmlns:a16="http://schemas.microsoft.com/office/drawing/2014/main" id="{57AC773E-12A2-4CB2-902C-81CEA2A4D488}"/>
              </a:ext>
            </a:extLst>
          </p:cNvPr>
          <p:cNvSpPr txBox="1">
            <a:spLocks noChangeArrowheads="1"/>
          </p:cNvSpPr>
          <p:nvPr/>
        </p:nvSpPr>
        <p:spPr bwMode="auto">
          <a:xfrm>
            <a:off x="864687" y="1136758"/>
            <a:ext cx="7924561" cy="4708981"/>
          </a:xfrm>
          <a:prstGeom prst="rect">
            <a:avLst/>
          </a:prstGeom>
          <a:solidFill>
            <a:srgbClr val="F8F8F8"/>
          </a:solidFill>
          <a:ln w="9525" algn="ctr">
            <a:solidFill>
              <a:srgbClr val="FFFFFF"/>
            </a:solidFill>
            <a:miter lim="800000"/>
            <a:headEnd/>
            <a:tailEnd/>
          </a:ln>
        </p:spPr>
        <p:txBody>
          <a:bodyPr wrap="square">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r>
              <a:rPr lang="en-US" altLang="zh-CN" sz="2800" dirty="0">
                <a:solidFill>
                  <a:schemeClr val="bg2"/>
                </a:solidFill>
                <a:cs typeface="Times New Roman" panose="02020603050405020304" pitchFamily="18" charset="0"/>
              </a:rPr>
              <a:t>struct </a:t>
            </a:r>
            <a:r>
              <a:rPr lang="en-US" altLang="zh-CN" sz="2800" dirty="0" err="1">
                <a:solidFill>
                  <a:schemeClr val="bg1"/>
                </a:solidFill>
                <a:effectLst>
                  <a:outerShdw blurRad="38100" dist="38100" dir="2700000" algn="tl">
                    <a:srgbClr val="000000">
                      <a:alpha val="43137"/>
                    </a:srgbClr>
                  </a:outerShdw>
                </a:effectLst>
                <a:cs typeface="Times New Roman" panose="02020603050405020304" pitchFamily="18" charset="0"/>
              </a:rPr>
              <a:t>task_struct</a:t>
            </a:r>
            <a:r>
              <a:rPr lang="en-US" altLang="zh-CN" sz="2800" dirty="0">
                <a:solidFill>
                  <a:schemeClr val="bg1"/>
                </a:solidFill>
                <a:effectLst>
                  <a:outerShdw blurRad="38100" dist="38100" dir="2700000" algn="tl">
                    <a:srgbClr val="000000">
                      <a:alpha val="43137"/>
                    </a:srgbClr>
                  </a:outerShdw>
                </a:effectLst>
                <a:cs typeface="Times New Roman" panose="02020603050405020304" pitchFamily="18" charset="0"/>
              </a:rPr>
              <a:t> </a:t>
            </a:r>
          </a:p>
          <a:p>
            <a:pPr eaLnBrk="1" hangingPunct="1">
              <a:spcBef>
                <a:spcPct val="0"/>
              </a:spcBef>
              <a:buClrTx/>
              <a:buSzTx/>
              <a:buFontTx/>
              <a:buNone/>
            </a:pPr>
            <a:r>
              <a:rPr lang="en-US" altLang="zh-CN" sz="2800" dirty="0">
                <a:solidFill>
                  <a:schemeClr val="bg2"/>
                </a:solidFill>
                <a:cs typeface="Times New Roman" panose="02020603050405020304" pitchFamily="18" charset="0"/>
              </a:rPr>
              <a:t>{</a:t>
            </a:r>
          </a:p>
          <a:p>
            <a:pPr eaLnBrk="1" hangingPunct="1">
              <a:spcBef>
                <a:spcPct val="0"/>
              </a:spcBef>
              <a:buClrTx/>
              <a:buSzTx/>
              <a:buFontTx/>
              <a:buNone/>
            </a:pPr>
            <a:r>
              <a:rPr lang="en-US" altLang="zh-CN" sz="2800" dirty="0">
                <a:solidFill>
                  <a:schemeClr val="bg2"/>
                </a:solidFill>
                <a:cs typeface="Times New Roman" panose="02020603050405020304" pitchFamily="18" charset="0"/>
              </a:rPr>
              <a:t>  ...</a:t>
            </a:r>
          </a:p>
          <a:p>
            <a:pPr eaLnBrk="1" hangingPunct="1">
              <a:spcBef>
                <a:spcPct val="0"/>
              </a:spcBef>
              <a:buClrTx/>
              <a:buSzTx/>
              <a:buNone/>
            </a:pPr>
            <a:r>
              <a:rPr lang="en-US" altLang="zh-CN" sz="2400" dirty="0" err="1">
                <a:solidFill>
                  <a:schemeClr val="bg2"/>
                </a:solidFill>
                <a:cs typeface="Times New Roman" panose="02020603050405020304" pitchFamily="18" charset="0"/>
              </a:rPr>
              <a:t>pid_t</a:t>
            </a:r>
            <a:r>
              <a:rPr lang="en-US" altLang="zh-CN" sz="2400" dirty="0">
                <a:solidFill>
                  <a:schemeClr val="bg2"/>
                </a:solidFill>
                <a:cs typeface="Times New Roman" panose="02020603050405020304" pitchFamily="18" charset="0"/>
              </a:rPr>
              <a:t>  </a:t>
            </a:r>
            <a:r>
              <a:rPr lang="en-US" altLang="zh-CN" sz="2400" dirty="0" err="1">
                <a:solidFill>
                  <a:srgbClr val="006600"/>
                </a:solidFill>
                <a:cs typeface="Times New Roman" panose="02020603050405020304" pitchFamily="18" charset="0"/>
              </a:rPr>
              <a:t>pid</a:t>
            </a:r>
            <a:r>
              <a:rPr lang="en-US" altLang="zh-CN" sz="2400" dirty="0">
                <a:solidFill>
                  <a:schemeClr val="bg2"/>
                </a:solidFill>
                <a:cs typeface="Times New Roman" panose="02020603050405020304" pitchFamily="18" charset="0"/>
              </a:rPr>
              <a:t>;</a:t>
            </a:r>
          </a:p>
          <a:p>
            <a:pPr eaLnBrk="1" hangingPunct="1">
              <a:spcBef>
                <a:spcPct val="0"/>
              </a:spcBef>
              <a:buClrTx/>
              <a:buSzTx/>
              <a:buFontTx/>
              <a:buNone/>
            </a:pPr>
            <a:r>
              <a:rPr lang="en-US" altLang="zh-CN" sz="2400" dirty="0">
                <a:solidFill>
                  <a:schemeClr val="bg2"/>
                </a:solidFill>
              </a:rPr>
              <a:t>long  </a:t>
            </a:r>
            <a:r>
              <a:rPr lang="en-US" altLang="zh-CN" sz="2400" dirty="0">
                <a:solidFill>
                  <a:srgbClr val="FF0000"/>
                </a:solidFill>
                <a:cs typeface="Times New Roman" panose="02020603050405020304" pitchFamily="18" charset="0"/>
              </a:rPr>
              <a:t>state</a:t>
            </a:r>
            <a:r>
              <a:rPr lang="en-US" altLang="zh-CN" sz="2400" dirty="0">
                <a:solidFill>
                  <a:srgbClr val="006600"/>
                </a:solidFill>
                <a:cs typeface="Times New Roman" panose="02020603050405020304" pitchFamily="18" charset="0"/>
              </a:rPr>
              <a:t>;</a:t>
            </a:r>
            <a:r>
              <a:rPr lang="en-US" altLang="zh-CN" sz="2400" dirty="0">
                <a:solidFill>
                  <a:schemeClr val="bg2"/>
                </a:solidFill>
              </a:rPr>
              <a:t> /* state of the process */</a:t>
            </a:r>
            <a:br>
              <a:rPr lang="en-US" altLang="zh-CN" sz="2400" dirty="0">
                <a:solidFill>
                  <a:schemeClr val="bg2"/>
                </a:solidFill>
              </a:rPr>
            </a:br>
            <a:r>
              <a:rPr lang="en-US" altLang="zh-CN" sz="2400" dirty="0">
                <a:solidFill>
                  <a:schemeClr val="bg2"/>
                </a:solidFill>
              </a:rPr>
              <a:t>struct sched entity  </a:t>
            </a:r>
            <a:r>
              <a:rPr lang="en-US" altLang="zh-CN" sz="2400" dirty="0">
                <a:solidFill>
                  <a:srgbClr val="006600"/>
                </a:solidFill>
                <a:cs typeface="Times New Roman" panose="02020603050405020304" pitchFamily="18" charset="0"/>
              </a:rPr>
              <a:t>se</a:t>
            </a:r>
            <a:r>
              <a:rPr lang="en-US" altLang="zh-CN" sz="2400" dirty="0">
                <a:solidFill>
                  <a:schemeClr val="bg2"/>
                </a:solidFill>
              </a:rPr>
              <a:t>; /* scheduling information */</a:t>
            </a:r>
            <a:br>
              <a:rPr lang="en-US" altLang="zh-CN" sz="2400" dirty="0">
                <a:solidFill>
                  <a:schemeClr val="bg2"/>
                </a:solidFill>
              </a:rPr>
            </a:br>
            <a:r>
              <a:rPr lang="en-US" altLang="zh-CN" sz="2400" dirty="0">
                <a:solidFill>
                  <a:schemeClr val="bg2"/>
                </a:solidFill>
              </a:rPr>
              <a:t>struct task struct  *</a:t>
            </a:r>
            <a:r>
              <a:rPr lang="en-US" altLang="zh-CN" sz="2400" dirty="0">
                <a:solidFill>
                  <a:srgbClr val="006600"/>
                </a:solidFill>
              </a:rPr>
              <a:t>parent</a:t>
            </a:r>
            <a:r>
              <a:rPr lang="en-US" altLang="zh-CN" sz="2400" dirty="0">
                <a:solidFill>
                  <a:schemeClr val="bg2"/>
                </a:solidFill>
              </a:rPr>
              <a:t>; /* this process’s parent */</a:t>
            </a:r>
            <a:br>
              <a:rPr lang="en-US" altLang="zh-CN" sz="2400" dirty="0">
                <a:solidFill>
                  <a:schemeClr val="bg2"/>
                </a:solidFill>
              </a:rPr>
            </a:br>
            <a:r>
              <a:rPr lang="en-US" altLang="zh-CN" sz="2400" dirty="0">
                <a:solidFill>
                  <a:schemeClr val="bg2"/>
                </a:solidFill>
              </a:rPr>
              <a:t>struct list head  </a:t>
            </a:r>
            <a:r>
              <a:rPr lang="en-US" altLang="zh-CN" sz="2400" dirty="0">
                <a:solidFill>
                  <a:srgbClr val="006600"/>
                </a:solidFill>
              </a:rPr>
              <a:t>children</a:t>
            </a:r>
            <a:r>
              <a:rPr lang="en-US" altLang="zh-CN" sz="2400" dirty="0">
                <a:solidFill>
                  <a:schemeClr val="bg2"/>
                </a:solidFill>
              </a:rPr>
              <a:t>; /* this process’s children */</a:t>
            </a:r>
            <a:br>
              <a:rPr lang="en-US" altLang="zh-CN" sz="2400" dirty="0">
                <a:solidFill>
                  <a:schemeClr val="bg2"/>
                </a:solidFill>
              </a:rPr>
            </a:br>
            <a:r>
              <a:rPr lang="en-US" altLang="zh-CN" sz="2400" dirty="0">
                <a:solidFill>
                  <a:schemeClr val="bg2"/>
                </a:solidFill>
              </a:rPr>
              <a:t>struct files struct   *</a:t>
            </a:r>
            <a:r>
              <a:rPr lang="en-US" altLang="zh-CN" sz="2400" dirty="0">
                <a:solidFill>
                  <a:srgbClr val="006600"/>
                </a:solidFill>
              </a:rPr>
              <a:t>files</a:t>
            </a:r>
            <a:r>
              <a:rPr lang="en-US" altLang="zh-CN" sz="2400" dirty="0">
                <a:solidFill>
                  <a:schemeClr val="bg2"/>
                </a:solidFill>
              </a:rPr>
              <a:t>; /* list of open files */</a:t>
            </a:r>
            <a:br>
              <a:rPr lang="en-US" altLang="zh-CN" sz="2400" dirty="0">
                <a:solidFill>
                  <a:schemeClr val="bg2"/>
                </a:solidFill>
              </a:rPr>
            </a:br>
            <a:r>
              <a:rPr lang="en-US" altLang="zh-CN" sz="2400" dirty="0">
                <a:solidFill>
                  <a:schemeClr val="bg2"/>
                </a:solidFill>
              </a:rPr>
              <a:t>struct mm struct  *</a:t>
            </a:r>
            <a:r>
              <a:rPr lang="en-US" altLang="zh-CN" sz="2400" dirty="0">
                <a:solidFill>
                  <a:srgbClr val="006600"/>
                </a:solidFill>
              </a:rPr>
              <a:t>mm</a:t>
            </a:r>
            <a:r>
              <a:rPr lang="en-US" altLang="zh-CN" sz="2400" dirty="0">
                <a:solidFill>
                  <a:schemeClr val="bg2"/>
                </a:solidFill>
              </a:rPr>
              <a:t>; /* address space of this process */</a:t>
            </a:r>
            <a:br>
              <a:rPr lang="en-US" altLang="zh-CN" sz="2400" dirty="0">
                <a:solidFill>
                  <a:schemeClr val="bg2"/>
                </a:solidFill>
              </a:rPr>
            </a:br>
            <a:r>
              <a:rPr lang="en-US" altLang="zh-CN" sz="2400" dirty="0">
                <a:solidFill>
                  <a:schemeClr val="bg2"/>
                </a:solidFill>
                <a:cs typeface="Times New Roman" panose="02020603050405020304" pitchFamily="18" charset="0"/>
              </a:rPr>
              <a:t>......</a:t>
            </a:r>
          </a:p>
          <a:p>
            <a:pPr eaLnBrk="1" hangingPunct="1">
              <a:spcBef>
                <a:spcPct val="0"/>
              </a:spcBef>
              <a:buClrTx/>
              <a:buSzTx/>
              <a:buFontTx/>
              <a:buNone/>
            </a:pPr>
            <a:r>
              <a:rPr lang="en-US" altLang="zh-CN" sz="2400" dirty="0">
                <a:solidFill>
                  <a:schemeClr val="bg2"/>
                </a:solidFill>
                <a:cs typeface="Times New Roman" panose="02020603050405020304" pitchFamily="18" charset="0"/>
              </a:rPr>
              <a:t>};</a:t>
            </a:r>
          </a:p>
        </p:txBody>
      </p:sp>
      <p:sp>
        <p:nvSpPr>
          <p:cNvPr id="6" name="矩形 5">
            <a:extLst>
              <a:ext uri="{FF2B5EF4-FFF2-40B4-BE49-F238E27FC236}">
                <a16:creationId xmlns:a16="http://schemas.microsoft.com/office/drawing/2014/main" id="{8F62BCD6-DE64-4E41-A708-1FA30A62C2CD}"/>
              </a:ext>
            </a:extLst>
          </p:cNvPr>
          <p:cNvSpPr/>
          <p:nvPr/>
        </p:nvSpPr>
        <p:spPr>
          <a:xfrm>
            <a:off x="2771800" y="551983"/>
            <a:ext cx="3600400" cy="584775"/>
          </a:xfrm>
          <a:prstGeom prst="rect">
            <a:avLst/>
          </a:prstGeom>
        </p:spPr>
        <p:txBody>
          <a:bodyPr wrap="square">
            <a:spAutoFit/>
          </a:bodyPr>
          <a:lstStyle/>
          <a:p>
            <a:r>
              <a:rPr lang="en-US" altLang="zh-CN" dirty="0">
                <a:solidFill>
                  <a:schemeClr val="bg2"/>
                </a:solidFill>
                <a:effectLst>
                  <a:outerShdw blurRad="38100" dist="38100" dir="2700000" algn="tl">
                    <a:srgbClr val="000000">
                      <a:alpha val="43137"/>
                    </a:srgbClr>
                  </a:outerShdw>
                </a:effectLst>
                <a:latin typeface="+mn-lt"/>
              </a:rPr>
              <a:t>&lt;</a:t>
            </a:r>
            <a:r>
              <a:rPr lang="en-US" altLang="zh-CN" dirty="0" err="1">
                <a:solidFill>
                  <a:schemeClr val="bg2"/>
                </a:solidFill>
                <a:effectLst>
                  <a:outerShdw blurRad="38100" dist="38100" dir="2700000" algn="tl">
                    <a:srgbClr val="000000">
                      <a:alpha val="43137"/>
                    </a:srgbClr>
                  </a:outerShdw>
                </a:effectLst>
                <a:latin typeface="+mn-lt"/>
              </a:rPr>
              <a:t>linux</a:t>
            </a:r>
            <a:r>
              <a:rPr lang="en-US" altLang="zh-CN" dirty="0">
                <a:solidFill>
                  <a:schemeClr val="bg2"/>
                </a:solidFill>
                <a:effectLst>
                  <a:outerShdw blurRad="38100" dist="38100" dir="2700000" algn="tl">
                    <a:srgbClr val="000000">
                      <a:alpha val="43137"/>
                    </a:srgbClr>
                  </a:outerShdw>
                </a:effectLst>
                <a:latin typeface="+mn-lt"/>
              </a:rPr>
              <a:t>/</a:t>
            </a:r>
            <a:r>
              <a:rPr lang="en-US" altLang="zh-CN" dirty="0" err="1">
                <a:solidFill>
                  <a:schemeClr val="bg2"/>
                </a:solidFill>
                <a:effectLst>
                  <a:outerShdw blurRad="38100" dist="38100" dir="2700000" algn="tl">
                    <a:srgbClr val="000000">
                      <a:alpha val="43137"/>
                    </a:srgbClr>
                  </a:outerShdw>
                </a:effectLst>
                <a:latin typeface="+mn-lt"/>
              </a:rPr>
              <a:t>sched.h</a:t>
            </a:r>
            <a:r>
              <a:rPr lang="en-US" altLang="zh-CN" dirty="0">
                <a:solidFill>
                  <a:schemeClr val="bg2"/>
                </a:solidFill>
                <a:effectLst>
                  <a:outerShdw blurRad="38100" dist="38100" dir="2700000" algn="tl">
                    <a:srgbClr val="000000">
                      <a:alpha val="43137"/>
                    </a:srgbClr>
                  </a:outerShdw>
                </a:effectLst>
                <a:latin typeface="+mn-lt"/>
              </a:rPr>
              <a:t>&gt;</a:t>
            </a:r>
            <a:endParaRPr lang="zh-CN" altLang="en-US" dirty="0">
              <a:solidFill>
                <a:schemeClr val="bg2"/>
              </a:solidFill>
              <a:effectLst>
                <a:outerShdw blurRad="38100" dist="38100" dir="2700000" algn="tl">
                  <a:srgbClr val="000000">
                    <a:alpha val="43137"/>
                  </a:srgbClr>
                </a:outerShdw>
              </a:effectLst>
              <a:latin typeface="+mn-lt"/>
            </a:endParaRPr>
          </a:p>
        </p:txBody>
      </p:sp>
      <p:sp>
        <p:nvSpPr>
          <p:cNvPr id="7"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77000"/>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
        <p:nvSpPr>
          <p:cNvPr id="2" name="文本框 1"/>
          <p:cNvSpPr txBox="1"/>
          <p:nvPr/>
        </p:nvSpPr>
        <p:spPr>
          <a:xfrm>
            <a:off x="694421" y="5892225"/>
            <a:ext cx="7898313" cy="584775"/>
          </a:xfrm>
          <a:prstGeom prst="rect">
            <a:avLst/>
          </a:prstGeom>
          <a:solidFill>
            <a:schemeClr val="tx1">
              <a:lumMod val="75000"/>
            </a:schemeClr>
          </a:solidFill>
        </p:spPr>
        <p:txBody>
          <a:bodyPr wrap="square" rtlCol="0">
            <a:spAutoFit/>
          </a:bodyPr>
          <a:lstStyle/>
          <a:p>
            <a:pPr lvl="0" algn="ctr"/>
            <a:r>
              <a:rPr lang="en-US" altLang="zh-CN" dirty="0">
                <a:solidFill>
                  <a:schemeClr val="bg2"/>
                </a:solidFill>
                <a:latin typeface="+mn-lt"/>
              </a:rPr>
              <a:t>Linux</a:t>
            </a:r>
            <a:r>
              <a:rPr lang="zh-CN" altLang="en-US" dirty="0">
                <a:solidFill>
                  <a:schemeClr val="bg2"/>
                </a:solidFill>
                <a:latin typeface="+mn-lt"/>
              </a:rPr>
              <a:t>的某个版本的</a:t>
            </a:r>
            <a:r>
              <a:rPr lang="en-US" altLang="zh-CN" dirty="0">
                <a:solidFill>
                  <a:schemeClr val="bg2"/>
                </a:solidFill>
                <a:latin typeface="+mn-lt"/>
              </a:rPr>
              <a:t>: </a:t>
            </a:r>
            <a:r>
              <a:rPr lang="zh-CN" altLang="en-US" dirty="0">
                <a:solidFill>
                  <a:schemeClr val="bg2"/>
                </a:solidFill>
                <a:latin typeface="+mn-lt"/>
              </a:rPr>
              <a:t>结构体的定义 </a:t>
            </a:r>
            <a:r>
              <a:rPr lang="en-US" altLang="zh-CN" dirty="0">
                <a:solidFill>
                  <a:schemeClr val="bg2"/>
                </a:solidFill>
                <a:latin typeface="+mn-lt"/>
              </a:rPr>
              <a:t>327</a:t>
            </a:r>
            <a:r>
              <a:rPr lang="zh-CN" altLang="en-US" dirty="0" smtClean="0">
                <a:solidFill>
                  <a:schemeClr val="bg2"/>
                </a:solidFill>
                <a:latin typeface="+mn-lt"/>
              </a:rPr>
              <a:t>行</a:t>
            </a:r>
            <a:endParaRPr lang="zh-CN" altLang="en-US" dirty="0">
              <a:solidFill>
                <a:schemeClr val="bg2"/>
              </a:solidFill>
              <a:latin typeface="+mn-lt"/>
            </a:endParaRPr>
          </a:p>
        </p:txBody>
      </p:sp>
    </p:spTree>
    <p:extLst>
      <p:ext uri="{BB962C8B-B14F-4D97-AF65-F5344CB8AC3E}">
        <p14:creationId xmlns:p14="http://schemas.microsoft.com/office/powerpoint/2010/main" val="30569537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1+#ppt_w/2"/>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a:defRPr/>
            </a:pPr>
            <a:fld id="{0F3703A3-1889-4D5A-B002-82B1611E7DF6}" type="datetime1">
              <a:rPr lang="zh-CN" altLang="en-US" smtClean="0"/>
              <a:pPr>
                <a:defRPr/>
              </a:pPr>
              <a:t>2021/9/3</a:t>
            </a:fld>
            <a:endParaRPr lang="en-US" altLang="zh-CN"/>
          </a:p>
        </p:txBody>
      </p:sp>
      <p:pic>
        <p:nvPicPr>
          <p:cNvPr id="4" name="图片 3"/>
          <p:cNvPicPr>
            <a:picLocks noChangeAspect="1"/>
          </p:cNvPicPr>
          <p:nvPr/>
        </p:nvPicPr>
        <p:blipFill>
          <a:blip r:embed="rId2"/>
          <a:stretch>
            <a:fillRect/>
          </a:stretch>
        </p:blipFill>
        <p:spPr>
          <a:xfrm>
            <a:off x="179512" y="715699"/>
            <a:ext cx="8700797" cy="5760640"/>
          </a:xfrm>
          <a:prstGeom prst="rect">
            <a:avLst/>
          </a:prstGeom>
        </p:spPr>
      </p:pic>
      <p:sp>
        <p:nvSpPr>
          <p:cNvPr id="5" name="矩形 4">
            <a:extLst>
              <a:ext uri="{FF2B5EF4-FFF2-40B4-BE49-F238E27FC236}">
                <a16:creationId xmlns:a16="http://schemas.microsoft.com/office/drawing/2014/main" id="{3507E451-945D-4AA2-8437-BF2A519CA43E}"/>
              </a:ext>
            </a:extLst>
          </p:cNvPr>
          <p:cNvSpPr/>
          <p:nvPr/>
        </p:nvSpPr>
        <p:spPr>
          <a:xfrm>
            <a:off x="2109871" y="0"/>
            <a:ext cx="5067413" cy="707886"/>
          </a:xfrm>
          <a:prstGeom prst="rect">
            <a:avLst/>
          </a:prstGeom>
          <a:noFill/>
        </p:spPr>
        <p:txBody>
          <a:bodyPr wrap="none">
            <a:spAutoFit/>
          </a:bodyPr>
          <a:lstStyle/>
          <a:p>
            <a:pPr algn="ctr" eaLnBrk="1" hangingPunct="1">
              <a:defRPr/>
            </a:pPr>
            <a:r>
              <a:rPr lang="en-US" altLang="zh-CN" sz="4000" dirty="0" smtClean="0">
                <a:solidFill>
                  <a:srgbClr val="006699"/>
                </a:solidFill>
                <a:effectLst>
                  <a:outerShdw blurRad="38100" dist="38100" dir="2700000" algn="tl">
                    <a:srgbClr val="000000">
                      <a:alpha val="43137"/>
                    </a:srgbClr>
                  </a:outerShdw>
                </a:effectLst>
                <a:latin typeface="+mj-lt"/>
                <a:ea typeface="MS PGothic" pitchFamily="34" charset="-128"/>
                <a:cs typeface="+mj-cs"/>
              </a:rPr>
              <a:t>xv6</a:t>
            </a:r>
            <a:r>
              <a:rPr lang="zh-CN" altLang="en-US" sz="4000" dirty="0" smtClean="0">
                <a:solidFill>
                  <a:srgbClr val="006699"/>
                </a:solidFill>
                <a:effectLst>
                  <a:outerShdw blurRad="38100" dist="38100" dir="2700000" algn="tl">
                    <a:srgbClr val="000000">
                      <a:alpha val="43137"/>
                    </a:srgbClr>
                  </a:outerShdw>
                </a:effectLst>
                <a:latin typeface="+mj-lt"/>
                <a:ea typeface="MS PGothic" pitchFamily="34" charset="-128"/>
                <a:cs typeface="+mj-cs"/>
              </a:rPr>
              <a:t>进程</a:t>
            </a:r>
            <a:r>
              <a:rPr lang="zh-CN" altLang="en-US" sz="4000" dirty="0">
                <a:solidFill>
                  <a:srgbClr val="006699"/>
                </a:solidFill>
                <a:effectLst>
                  <a:outerShdw blurRad="38100" dist="38100" dir="2700000" algn="tl">
                    <a:srgbClr val="000000">
                      <a:alpha val="43137"/>
                    </a:srgbClr>
                  </a:outerShdw>
                </a:effectLst>
                <a:latin typeface="+mj-lt"/>
                <a:ea typeface="MS PGothic" pitchFamily="34" charset="-128"/>
                <a:cs typeface="+mj-cs"/>
              </a:rPr>
              <a:t>控制块的内容</a:t>
            </a:r>
          </a:p>
        </p:txBody>
      </p:sp>
      <p:sp>
        <p:nvSpPr>
          <p:cNvPr id="6"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77000"/>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0981982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1+#ppt_w/2"/>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B41DD2F1-F4FA-4C12-B53B-FCCAD82B7224}"/>
              </a:ext>
            </a:extLst>
          </p:cNvPr>
          <p:cNvSpPr/>
          <p:nvPr/>
        </p:nvSpPr>
        <p:spPr>
          <a:xfrm>
            <a:off x="1438300" y="43131"/>
            <a:ext cx="6267400" cy="707886"/>
          </a:xfrm>
          <a:prstGeom prst="rect">
            <a:avLst/>
          </a:prstGeom>
          <a:solidFill>
            <a:srgbClr val="30D204"/>
          </a:solidFill>
        </p:spPr>
        <p:txBody>
          <a:bodyPr wrap="square">
            <a:spAutoFit/>
          </a:bodyPr>
          <a:lstStyle/>
          <a:p>
            <a:pPr algn="ctr" eaLnBrk="1" hangingPunct="1">
              <a:defRPr/>
            </a:pPr>
            <a:r>
              <a:rPr lang="en-US" altLang="zh-CN" sz="4000" dirty="0">
                <a:solidFill>
                  <a:schemeClr val="bg2"/>
                </a:solidFill>
                <a:effectLst>
                  <a:outerShdw blurRad="38100" dist="38100" dir="2700000" algn="tl">
                    <a:srgbClr val="000000">
                      <a:alpha val="43137"/>
                    </a:srgbClr>
                  </a:outerShdw>
                </a:effectLst>
                <a:latin typeface="+mj-lt"/>
                <a:ea typeface="MS PGothic" pitchFamily="34" charset="-128"/>
                <a:cs typeface="+mj-cs"/>
              </a:rPr>
              <a:t>Linux</a:t>
            </a:r>
            <a:r>
              <a:rPr lang="zh-CN" altLang="en-US" sz="4000" dirty="0">
                <a:solidFill>
                  <a:schemeClr val="bg2"/>
                </a:solidFill>
                <a:effectLst>
                  <a:outerShdw blurRad="38100" dist="38100" dir="2700000" algn="tl">
                    <a:srgbClr val="000000">
                      <a:alpha val="43137"/>
                    </a:srgbClr>
                  </a:outerShdw>
                </a:effectLst>
                <a:latin typeface="+mj-lt"/>
                <a:ea typeface="MS PGothic" pitchFamily="34" charset="-128"/>
                <a:cs typeface="+mj-cs"/>
              </a:rPr>
              <a:t>进程控制块的组织</a:t>
            </a:r>
          </a:p>
        </p:txBody>
      </p:sp>
      <p:pic>
        <p:nvPicPr>
          <p:cNvPr id="5" name="Picture 3" descr="C:\Users\as668\Desktop\in-3_1.jpg">
            <a:extLst>
              <a:ext uri="{FF2B5EF4-FFF2-40B4-BE49-F238E27FC236}">
                <a16:creationId xmlns:a16="http://schemas.microsoft.com/office/drawing/2014/main" id="{7A94825E-57FE-46F7-B54E-ECE0304B3B4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1193" y="1132461"/>
            <a:ext cx="6960836" cy="23962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矩形 5">
            <a:extLst>
              <a:ext uri="{FF2B5EF4-FFF2-40B4-BE49-F238E27FC236}">
                <a16:creationId xmlns:a16="http://schemas.microsoft.com/office/drawing/2014/main" id="{BF049A2E-222A-40C9-8DA9-A6722B9663E0}"/>
              </a:ext>
            </a:extLst>
          </p:cNvPr>
          <p:cNvSpPr/>
          <p:nvPr/>
        </p:nvSpPr>
        <p:spPr>
          <a:xfrm>
            <a:off x="1761136" y="5589240"/>
            <a:ext cx="5981767" cy="584775"/>
          </a:xfrm>
          <a:prstGeom prst="rect">
            <a:avLst/>
          </a:prstGeom>
          <a:solidFill>
            <a:schemeClr val="tx1">
              <a:lumMod val="85000"/>
            </a:schemeClr>
          </a:solidFill>
        </p:spPr>
        <p:txBody>
          <a:bodyPr wrap="square">
            <a:spAutoFit/>
          </a:bodyPr>
          <a:lstStyle/>
          <a:p>
            <a:pPr algn="ctr"/>
            <a:r>
              <a:rPr lang="en-US" altLang="zh-CN" dirty="0">
                <a:solidFill>
                  <a:srgbClr val="FF0000"/>
                </a:solidFill>
                <a:latin typeface="+mn-lt"/>
              </a:rPr>
              <a:t>current</a:t>
            </a:r>
            <a:r>
              <a:rPr lang="en-US" altLang="zh-CN" dirty="0">
                <a:solidFill>
                  <a:schemeClr val="bg2"/>
                </a:solidFill>
                <a:latin typeface="+mn-lt"/>
              </a:rPr>
              <a:t>-&gt;state = </a:t>
            </a:r>
            <a:r>
              <a:rPr lang="en-US" altLang="zh-CN" dirty="0" err="1" smtClean="0">
                <a:solidFill>
                  <a:schemeClr val="bg2"/>
                </a:solidFill>
                <a:latin typeface="+mn-lt"/>
              </a:rPr>
              <a:t>newstate</a:t>
            </a:r>
            <a:r>
              <a:rPr lang="en-US" altLang="zh-CN" dirty="0">
                <a:solidFill>
                  <a:schemeClr val="bg2"/>
                </a:solidFill>
                <a:latin typeface="+mn-lt"/>
              </a:rPr>
              <a:t>;</a:t>
            </a:r>
            <a:endParaRPr lang="zh-CN" altLang="en-US" dirty="0">
              <a:solidFill>
                <a:schemeClr val="bg2"/>
              </a:solidFill>
              <a:latin typeface="+mn-lt"/>
            </a:endParaRPr>
          </a:p>
        </p:txBody>
      </p:sp>
      <p:sp>
        <p:nvSpPr>
          <p:cNvPr id="7" name="对话气泡: 圆角矩形 6">
            <a:extLst>
              <a:ext uri="{FF2B5EF4-FFF2-40B4-BE49-F238E27FC236}">
                <a16:creationId xmlns:a16="http://schemas.microsoft.com/office/drawing/2014/main" id="{8EF85F44-3508-4CC9-B04D-EC705B298C7F}"/>
              </a:ext>
            </a:extLst>
          </p:cNvPr>
          <p:cNvSpPr/>
          <p:nvPr/>
        </p:nvSpPr>
        <p:spPr bwMode="auto">
          <a:xfrm>
            <a:off x="580390" y="3922041"/>
            <a:ext cx="7574997" cy="732664"/>
          </a:xfrm>
          <a:prstGeom prst="wedgeRoundRectCallout">
            <a:avLst>
              <a:gd name="adj1" fmla="val -997"/>
              <a:gd name="adj2" fmla="val -194375"/>
              <a:gd name="adj3" fmla="val 16667"/>
            </a:avLst>
          </a:prstGeom>
          <a:solidFill>
            <a:schemeClr val="bg1">
              <a:lumMod val="20000"/>
              <a:lumOff val="80000"/>
            </a:schemeClr>
          </a:solidFill>
          <a:ln w="9525" cap="flat" cmpd="sng" algn="ctr">
            <a:no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457200" marR="0" indent="0" algn="l" defTabSz="914400" rtl="0" eaLnBrk="0" fontAlgn="base" latinLnBrk="0" hangingPunct="0">
              <a:lnSpc>
                <a:spcPct val="110000"/>
              </a:lnSpc>
              <a:spcBef>
                <a:spcPct val="20000"/>
              </a:spcBef>
              <a:spcAft>
                <a:spcPct val="0"/>
              </a:spcAft>
              <a:buClr>
                <a:schemeClr val="folHlink"/>
              </a:buClr>
              <a:buSzPct val="75000"/>
              <a:buFont typeface="Monotype Sorts" pitchFamily="2" charset="2"/>
              <a:buNone/>
              <a:tabLst/>
            </a:pPr>
            <a:r>
              <a:rPr lang="en-US" altLang="zh-CN" dirty="0">
                <a:solidFill>
                  <a:srgbClr val="FF0000"/>
                </a:solidFill>
                <a:effectLst>
                  <a:outerShdw blurRad="38100" dist="38100" dir="2700000" algn="tl">
                    <a:srgbClr val="000000">
                      <a:alpha val="43137"/>
                    </a:srgbClr>
                  </a:outerShdw>
                </a:effectLst>
                <a:latin typeface="华文楷体" panose="02010600040101010101" pitchFamily="2" charset="-122"/>
                <a:ea typeface="华文楷体" panose="02010600040101010101" pitchFamily="2" charset="-122"/>
              </a:rPr>
              <a:t>cu</a:t>
            </a:r>
            <a:r>
              <a:rPr kumimoji="1" lang="en-US" altLang="zh-CN" sz="3200" b="1" i="0" u="none" strike="noStrike" cap="none" normalizeH="0" baseline="0" dirty="0">
                <a:ln>
                  <a:noFill/>
                </a:ln>
                <a:solidFill>
                  <a:srgbClr val="FF0000"/>
                </a:solidFill>
                <a:effectLst>
                  <a:outerShdw blurRad="38100" dist="38100" dir="2700000" algn="tl">
                    <a:srgbClr val="000000">
                      <a:alpha val="43137"/>
                    </a:srgbClr>
                  </a:outerShdw>
                </a:effectLst>
                <a:latin typeface="华文楷体" panose="02010600040101010101" pitchFamily="2" charset="-122"/>
                <a:ea typeface="华文楷体" panose="02010600040101010101" pitchFamily="2" charset="-122"/>
              </a:rPr>
              <a:t>rrent</a:t>
            </a:r>
            <a:r>
              <a:rPr kumimoji="1" lang="en-US" altLang="zh-CN" sz="3200" b="1" i="0" u="none" strike="noStrike" cap="none" normalizeH="0" baseline="0" dirty="0">
                <a:ln>
                  <a:noFill/>
                </a:ln>
                <a:solidFill>
                  <a:schemeClr val="bg2"/>
                </a:solidFill>
                <a:latin typeface="华文楷体" panose="02010600040101010101" pitchFamily="2" charset="-122"/>
                <a:ea typeface="华文楷体" panose="02010600040101010101" pitchFamily="2" charset="-122"/>
              </a:rPr>
              <a:t> : </a:t>
            </a:r>
            <a:r>
              <a:rPr kumimoji="1" lang="zh-CN" altLang="en-US" sz="3200" b="1" i="0" u="none" strike="noStrike" cap="none" normalizeH="0" baseline="0" dirty="0">
                <a:ln>
                  <a:noFill/>
                </a:ln>
                <a:solidFill>
                  <a:schemeClr val="bg2"/>
                </a:solidFill>
                <a:latin typeface="华文楷体" panose="02010600040101010101" pitchFamily="2" charset="-122"/>
                <a:ea typeface="华文楷体" panose="02010600040101010101" pitchFamily="2" charset="-122"/>
              </a:rPr>
              <a:t>指向当前正在执行进程的</a:t>
            </a:r>
            <a:r>
              <a:rPr lang="en-US" altLang="zh-CN" dirty="0">
                <a:solidFill>
                  <a:schemeClr val="bg2"/>
                </a:solidFill>
                <a:latin typeface="华文楷体" panose="02010600040101010101" pitchFamily="2" charset="-122"/>
                <a:ea typeface="华文楷体" panose="02010600040101010101" pitchFamily="2" charset="-122"/>
              </a:rPr>
              <a:t>PCB</a:t>
            </a:r>
            <a:r>
              <a:rPr kumimoji="1" lang="en-US" altLang="zh-CN" sz="3200" b="1" i="0" u="none" strike="noStrike" cap="none" normalizeH="0" baseline="0" dirty="0">
                <a:ln>
                  <a:noFill/>
                </a:ln>
                <a:solidFill>
                  <a:schemeClr val="bg2"/>
                </a:solidFill>
                <a:latin typeface="华文楷体" panose="02010600040101010101" pitchFamily="2" charset="-122"/>
                <a:ea typeface="华文楷体" panose="02010600040101010101" pitchFamily="2" charset="-122"/>
              </a:rPr>
              <a:t> </a:t>
            </a:r>
            <a:endParaRPr kumimoji="1" lang="zh-CN" altLang="en-US" sz="3200" b="1" i="0" u="none" strike="noStrike" cap="none" normalizeH="0" baseline="0" dirty="0">
              <a:ln>
                <a:noFill/>
              </a:ln>
              <a:solidFill>
                <a:schemeClr val="bg2"/>
              </a:solidFill>
              <a:latin typeface="华文楷体" panose="02010600040101010101" pitchFamily="2" charset="-122"/>
              <a:ea typeface="华文楷体" panose="02010600040101010101" pitchFamily="2" charset="-122"/>
            </a:endParaRPr>
          </a:p>
        </p:txBody>
      </p:sp>
      <p:sp>
        <p:nvSpPr>
          <p:cNvPr id="8" name="Rectangle 32">
            <a:extLst>
              <a:ext uri="{FF2B5EF4-FFF2-40B4-BE49-F238E27FC236}">
                <a16:creationId xmlns:a16="http://schemas.microsoft.com/office/drawing/2014/main" id="{2AB8ADED-7651-4447-866D-B46D2EAEE371}"/>
              </a:ext>
            </a:extLst>
          </p:cNvPr>
          <p:cNvSpPr>
            <a:spLocks noChangeArrowheads="1"/>
          </p:cNvSpPr>
          <p:nvPr/>
        </p:nvSpPr>
        <p:spPr bwMode="auto">
          <a:xfrm>
            <a:off x="1187624" y="4868258"/>
            <a:ext cx="7128792" cy="584775"/>
          </a:xfrm>
          <a:prstGeom prst="rect">
            <a:avLst/>
          </a:prstGeom>
          <a:noFill/>
          <a:ln w="12700" cap="sq">
            <a:noFill/>
            <a:miter lim="800000"/>
            <a:headEnd type="none" w="sm" len="sm"/>
            <a:tailEnd type="none" w="sm" len="sm"/>
          </a:ln>
          <a:effectLst/>
        </p:spPr>
        <p:txBody>
          <a:bodyPr wrap="square">
            <a:spAutoFit/>
          </a:bodyPr>
          <a:lstStyle/>
          <a:p>
            <a:pPr algn="ctr" eaLnBrk="1" hangingPunct="1">
              <a:defRPr/>
            </a:pPr>
            <a:r>
              <a:rPr lang="zh-CN" altLang="en-US" dirty="0">
                <a:solidFill>
                  <a:schemeClr val="bg1"/>
                </a:solidFill>
                <a:latin typeface="+mj-lt"/>
                <a:ea typeface="楷体" panose="02010609060101010101" pitchFamily="49" charset="-122"/>
              </a:rPr>
              <a:t>内核如何修改当前进程的状态？</a:t>
            </a:r>
          </a:p>
        </p:txBody>
      </p:sp>
      <p:sp>
        <p:nvSpPr>
          <p:cNvPr id="11" name="AutoShape 7">
            <a:hlinkClick r:id="rId3" action="ppaction://hlinksldjump" highlightClick="1"/>
            <a:extLst>
              <a:ext uri="{FF2B5EF4-FFF2-40B4-BE49-F238E27FC236}">
                <a16:creationId xmlns:a16="http://schemas.microsoft.com/office/drawing/2014/main" id="{5A6F439E-CABD-4423-845D-C66DED8C99E0}"/>
              </a:ext>
            </a:extLst>
          </p:cNvPr>
          <p:cNvSpPr>
            <a:spLocks noChangeArrowheads="1"/>
          </p:cNvSpPr>
          <p:nvPr/>
        </p:nvSpPr>
        <p:spPr bwMode="auto">
          <a:xfrm>
            <a:off x="8751510" y="6451828"/>
            <a:ext cx="381000" cy="381000"/>
          </a:xfrm>
          <a:prstGeom prst="actionButtonHome">
            <a:avLst/>
          </a:prstGeom>
          <a:solidFill>
            <a:schemeClr val="tx1">
              <a:lumMod val="85000"/>
            </a:schemeClr>
          </a:solidFill>
          <a:ln w="12700" cap="sq">
            <a:noFill/>
            <a:miter lim="800000"/>
            <a:headEnd type="none" w="sm" len="sm"/>
            <a:tailEnd type="none" w="sm" len="sm"/>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p>
        </p:txBody>
      </p:sp>
    </p:spTree>
    <p:extLst>
      <p:ext uri="{BB962C8B-B14F-4D97-AF65-F5344CB8AC3E}">
        <p14:creationId xmlns:p14="http://schemas.microsoft.com/office/powerpoint/2010/main" val="23248829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1000"/>
                                        <p:tgtEl>
                                          <p:spTgt spid="8"/>
                                        </p:tgtEl>
                                      </p:cBhvr>
                                    </p:animEffect>
                                    <p:anim calcmode="lin" valueType="num">
                                      <p:cBhvr>
                                        <p:cTn id="15" dur="1000" fill="hold"/>
                                        <p:tgtEl>
                                          <p:spTgt spid="8"/>
                                        </p:tgtEl>
                                        <p:attrNameLst>
                                          <p:attrName>ppt_x</p:attrName>
                                        </p:attrNameLst>
                                      </p:cBhvr>
                                      <p:tavLst>
                                        <p:tav tm="0">
                                          <p:val>
                                            <p:strVal val="#ppt_x"/>
                                          </p:val>
                                        </p:tav>
                                        <p:tav tm="100000">
                                          <p:val>
                                            <p:strVal val="#ppt_x"/>
                                          </p:val>
                                        </p:tav>
                                      </p:tavLst>
                                    </p:anim>
                                    <p:anim calcmode="lin" valueType="num">
                                      <p:cBhvr>
                                        <p:cTn id="16"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grpId="0" nodeType="click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dissolve">
                                      <p:cBhvr>
                                        <p:cTn id="21" dur="500"/>
                                        <p:tgtEl>
                                          <p:spTgt spid="6"/>
                                        </p:tgtEl>
                                      </p:cBhvr>
                                    </p:animEffect>
                                  </p:childTnLst>
                                </p:cTn>
                              </p:par>
                            </p:childTnLst>
                          </p:cTn>
                        </p:par>
                        <p:par>
                          <p:cTn id="22" fill="hold">
                            <p:stCondLst>
                              <p:cond delay="500"/>
                            </p:stCondLst>
                            <p:childTnLst>
                              <p:par>
                                <p:cTn id="23" presetID="2" presetClass="entr" presetSubtype="8" fill="hold" grpId="0" nodeType="afterEffect">
                                  <p:stCondLst>
                                    <p:cond delay="0"/>
                                  </p:stCondLst>
                                  <p:childTnLst>
                                    <p:set>
                                      <p:cBhvr>
                                        <p:cTn id="24" dur="1" fill="hold">
                                          <p:stCondLst>
                                            <p:cond delay="0"/>
                                          </p:stCondLst>
                                        </p:cTn>
                                        <p:tgtEl>
                                          <p:spTgt spid="11"/>
                                        </p:tgtEl>
                                        <p:attrNameLst>
                                          <p:attrName>style.visibility</p:attrName>
                                        </p:attrNameLst>
                                      </p:cBhvr>
                                      <p:to>
                                        <p:strVal val="visible"/>
                                      </p:to>
                                    </p:set>
                                    <p:anim calcmode="lin" valueType="num">
                                      <p:cBhvr additive="base">
                                        <p:cTn id="25" dur="500" fill="hold"/>
                                        <p:tgtEl>
                                          <p:spTgt spid="11"/>
                                        </p:tgtEl>
                                        <p:attrNameLst>
                                          <p:attrName>ppt_x</p:attrName>
                                        </p:attrNameLst>
                                      </p:cBhvr>
                                      <p:tavLst>
                                        <p:tav tm="0">
                                          <p:val>
                                            <p:strVal val="0-#ppt_w/2"/>
                                          </p:val>
                                        </p:tav>
                                        <p:tav tm="100000">
                                          <p:val>
                                            <p:strVal val="#ppt_x"/>
                                          </p:val>
                                        </p:tav>
                                      </p:tavLst>
                                    </p:anim>
                                    <p:anim calcmode="lin" valueType="num">
                                      <p:cBhvr additive="base">
                                        <p:cTn id="26" dur="5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p:bldP spid="11"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253C0093-2E73-4576-B191-3ABD1797CFB0}"/>
              </a:ext>
            </a:extLst>
          </p:cNvPr>
          <p:cNvSpPr/>
          <p:nvPr/>
        </p:nvSpPr>
        <p:spPr>
          <a:xfrm>
            <a:off x="2716364" y="0"/>
            <a:ext cx="3711272" cy="784830"/>
          </a:xfrm>
          <a:prstGeom prst="rect">
            <a:avLst/>
          </a:prstGeom>
        </p:spPr>
        <p:txBody>
          <a:bodyPr wrap="none">
            <a:spAutoFit/>
          </a:bodyPr>
          <a:lstStyle/>
          <a:p>
            <a:pPr marL="457200" indent="-457200" algn="ctr">
              <a:lnSpc>
                <a:spcPct val="110000"/>
              </a:lnSpc>
              <a:spcBef>
                <a:spcPct val="20000"/>
              </a:spcBef>
              <a:buClr>
                <a:schemeClr val="folHlink"/>
              </a:buClr>
              <a:buSzPct val="75000"/>
              <a:defRPr/>
            </a:pPr>
            <a:r>
              <a:rPr lang="en-US" altLang="zh-CN" sz="4400" dirty="0">
                <a:solidFill>
                  <a:srgbClr val="C00000"/>
                </a:solidFill>
                <a:effectLst>
                  <a:outerShdw blurRad="38100" dist="38100" dir="2700000" algn="tl">
                    <a:srgbClr val="000000"/>
                  </a:outerShdw>
                </a:effectLst>
                <a:latin typeface="+mj-lt"/>
                <a:ea typeface="楷体_GB2312" pitchFamily="49" charset="-122"/>
              </a:rPr>
              <a:t>3.2 </a:t>
            </a:r>
            <a:r>
              <a:rPr lang="zh-CN" altLang="en-US" sz="4400" dirty="0">
                <a:solidFill>
                  <a:srgbClr val="C00000"/>
                </a:solidFill>
                <a:effectLst>
                  <a:outerShdw blurRad="38100" dist="38100" dir="2700000" algn="tl">
                    <a:srgbClr val="000000"/>
                  </a:outerShdw>
                </a:effectLst>
                <a:latin typeface="+mj-lt"/>
                <a:ea typeface="楷体_GB2312" pitchFamily="49" charset="-122"/>
              </a:rPr>
              <a:t>进 程 调 度</a:t>
            </a:r>
            <a:endParaRPr lang="en-US" altLang="zh-CN" sz="4400" dirty="0">
              <a:solidFill>
                <a:srgbClr val="C00000"/>
              </a:solidFill>
              <a:effectLst>
                <a:outerShdw blurRad="38100" dist="38100" dir="2700000" algn="tl">
                  <a:srgbClr val="000000"/>
                </a:outerShdw>
              </a:effectLst>
              <a:latin typeface="+mj-lt"/>
              <a:ea typeface="楷体_GB2312" pitchFamily="49" charset="-122"/>
            </a:endParaRPr>
          </a:p>
        </p:txBody>
      </p:sp>
      <p:sp>
        <p:nvSpPr>
          <p:cNvPr id="7" name="矩形 6">
            <a:extLst>
              <a:ext uri="{FF2B5EF4-FFF2-40B4-BE49-F238E27FC236}">
                <a16:creationId xmlns:a16="http://schemas.microsoft.com/office/drawing/2014/main" id="{9E60525B-BC6C-4CEC-B6D3-80B694783913}"/>
              </a:ext>
            </a:extLst>
          </p:cNvPr>
          <p:cNvSpPr/>
          <p:nvPr/>
        </p:nvSpPr>
        <p:spPr>
          <a:xfrm>
            <a:off x="3491880" y="2636912"/>
            <a:ext cx="4752528" cy="707886"/>
          </a:xfrm>
          <a:prstGeom prst="rect">
            <a:avLst/>
          </a:prstGeom>
        </p:spPr>
        <p:txBody>
          <a:bodyPr wrap="square">
            <a:spAutoFit/>
          </a:bodyPr>
          <a:lstStyle/>
          <a:p>
            <a:pPr marL="0" lvl="1" indent="-274638" eaLnBrk="1" hangingPunct="1">
              <a:defRPr/>
            </a:pPr>
            <a:r>
              <a:rPr lang="zh-CN" altLang="en-US" sz="4000" dirty="0">
                <a:solidFill>
                  <a:schemeClr val="bg2"/>
                </a:solidFill>
                <a:effectLst>
                  <a:outerShdw blurRad="38100" dist="38100" dir="2700000" algn="tl">
                    <a:srgbClr val="000000"/>
                  </a:outerShdw>
                </a:effectLst>
                <a:latin typeface="Times New Roman" pitchFamily="18" charset="0"/>
                <a:ea typeface="楷体_GB2312" pitchFamily="49" charset="-122"/>
                <a:cs typeface="+mj-cs"/>
              </a:rPr>
              <a:t>调度程序（第</a:t>
            </a:r>
            <a:r>
              <a:rPr lang="en-US" altLang="zh-CN" sz="4000" dirty="0">
                <a:solidFill>
                  <a:schemeClr val="bg2"/>
                </a:solidFill>
                <a:effectLst>
                  <a:outerShdw blurRad="38100" dist="38100" dir="2700000" algn="tl">
                    <a:srgbClr val="000000"/>
                  </a:outerShdw>
                </a:effectLst>
                <a:latin typeface="Times New Roman" pitchFamily="18" charset="0"/>
                <a:ea typeface="楷体_GB2312" pitchFamily="49" charset="-122"/>
                <a:cs typeface="+mj-cs"/>
              </a:rPr>
              <a:t>6</a:t>
            </a:r>
            <a:r>
              <a:rPr lang="zh-CN" altLang="en-US" sz="4000" dirty="0">
                <a:solidFill>
                  <a:schemeClr val="bg2"/>
                </a:solidFill>
                <a:effectLst>
                  <a:outerShdw blurRad="38100" dist="38100" dir="2700000" algn="tl">
                    <a:srgbClr val="000000"/>
                  </a:outerShdw>
                </a:effectLst>
                <a:latin typeface="Times New Roman" pitchFamily="18" charset="0"/>
                <a:ea typeface="楷体_GB2312" pitchFamily="49" charset="-122"/>
                <a:cs typeface="+mj-cs"/>
              </a:rPr>
              <a:t>章）</a:t>
            </a:r>
          </a:p>
        </p:txBody>
      </p:sp>
      <p:sp>
        <p:nvSpPr>
          <p:cNvPr id="8" name="矩形 7">
            <a:extLst>
              <a:ext uri="{FF2B5EF4-FFF2-40B4-BE49-F238E27FC236}">
                <a16:creationId xmlns:a16="http://schemas.microsoft.com/office/drawing/2014/main" id="{08D997A8-6961-4333-A82C-7A73C5FBD805}"/>
              </a:ext>
            </a:extLst>
          </p:cNvPr>
          <p:cNvSpPr/>
          <p:nvPr/>
        </p:nvSpPr>
        <p:spPr>
          <a:xfrm>
            <a:off x="3344832" y="1523083"/>
            <a:ext cx="2439888" cy="707886"/>
          </a:xfrm>
          <a:prstGeom prst="rect">
            <a:avLst/>
          </a:prstGeom>
        </p:spPr>
        <p:txBody>
          <a:bodyPr wrap="square">
            <a:spAutoFit/>
          </a:bodyPr>
          <a:lstStyle/>
          <a:p>
            <a:pPr marL="0" lvl="1" indent="-274638" algn="ctr" eaLnBrk="1" hangingPunct="1">
              <a:defRPr/>
            </a:pPr>
            <a:r>
              <a:rPr lang="zh-CN" altLang="en-US" sz="4000" dirty="0">
                <a:solidFill>
                  <a:srgbClr val="B2622C"/>
                </a:solidFill>
                <a:effectLst>
                  <a:outerShdw blurRad="38100" dist="38100" dir="2700000" algn="tl">
                    <a:srgbClr val="000000"/>
                  </a:outerShdw>
                </a:effectLst>
                <a:latin typeface="Times New Roman" pitchFamily="18" charset="0"/>
                <a:ea typeface="楷体_GB2312" pitchFamily="49" charset="-122"/>
                <a:cs typeface="+mj-cs"/>
              </a:rPr>
              <a:t>调度队列</a:t>
            </a:r>
          </a:p>
        </p:txBody>
      </p:sp>
      <p:sp>
        <p:nvSpPr>
          <p:cNvPr id="9" name="矩形 8">
            <a:extLst>
              <a:ext uri="{FF2B5EF4-FFF2-40B4-BE49-F238E27FC236}">
                <a16:creationId xmlns:a16="http://schemas.microsoft.com/office/drawing/2014/main" id="{6C577506-1F41-47D1-9664-1368025E6C93}"/>
              </a:ext>
            </a:extLst>
          </p:cNvPr>
          <p:cNvSpPr/>
          <p:nvPr/>
        </p:nvSpPr>
        <p:spPr>
          <a:xfrm>
            <a:off x="3395419" y="3615141"/>
            <a:ext cx="3781487" cy="707886"/>
          </a:xfrm>
          <a:prstGeom prst="rect">
            <a:avLst/>
          </a:prstGeom>
        </p:spPr>
        <p:txBody>
          <a:bodyPr wrap="square">
            <a:spAutoFit/>
          </a:bodyPr>
          <a:lstStyle/>
          <a:p>
            <a:pPr marL="0" lvl="1" indent="-274638" eaLnBrk="1" hangingPunct="1">
              <a:defRPr/>
            </a:pPr>
            <a:r>
              <a:rPr lang="zh-CN" altLang="en-US" sz="4000" dirty="0">
                <a:solidFill>
                  <a:srgbClr val="B2622C"/>
                </a:solidFill>
                <a:effectLst>
                  <a:outerShdw blurRad="38100" dist="38100" dir="2700000" algn="tl">
                    <a:srgbClr val="000000"/>
                  </a:outerShdw>
                </a:effectLst>
                <a:latin typeface="Times New Roman" pitchFamily="18" charset="0"/>
                <a:ea typeface="楷体_GB2312" pitchFamily="49" charset="-122"/>
                <a:cs typeface="+mj-cs"/>
              </a:rPr>
              <a:t>上下文切换</a:t>
            </a:r>
          </a:p>
        </p:txBody>
      </p:sp>
      <p:sp>
        <p:nvSpPr>
          <p:cNvPr id="10" name="日期占位符 1">
            <a:extLst>
              <a:ext uri="{FF2B5EF4-FFF2-40B4-BE49-F238E27FC236}">
                <a16:creationId xmlns:a16="http://schemas.microsoft.com/office/drawing/2014/main" id="{A3D73B32-9CCC-4CD3-A2AE-5F466CAA8231}"/>
              </a:ext>
            </a:extLst>
          </p:cNvPr>
          <p:cNvSpPr txBox="1">
            <a:spLocks/>
          </p:cNvSpPr>
          <p:nvPr/>
        </p:nvSpPr>
        <p:spPr bwMode="auto">
          <a:xfrm>
            <a:off x="-3398" y="6428204"/>
            <a:ext cx="3779912" cy="457200"/>
          </a:xfrm>
          <a:prstGeom prst="rect">
            <a:avLst/>
          </a:prstGeom>
          <a:noFill/>
          <a:ln w="9525">
            <a:noFill/>
            <a:miter lim="800000"/>
            <a:headEnd/>
            <a:tailEnd/>
          </a:ln>
          <a:effectLst/>
        </p:spPr>
        <p:txBody>
          <a:bodyPr vert="horz" wrap="none" lIns="92075" tIns="46038" rIns="92075" bIns="46038" numCol="1" anchor="ctr" anchorCtr="0" compatLnSpc="1">
            <a:prstTxWarp prst="textNoShape">
              <a:avLst/>
            </a:prstTxWarp>
          </a:bodyPr>
          <a:lstStyle>
            <a:defPPr>
              <a:defRPr lang="zh-CN"/>
            </a:defPPr>
            <a:lvl1pPr algn="l" rtl="0" eaLnBrk="0" fontAlgn="base" hangingPunct="0">
              <a:lnSpc>
                <a:spcPct val="100000"/>
              </a:lnSpc>
              <a:spcBef>
                <a:spcPct val="0"/>
              </a:spcBef>
              <a:spcAft>
                <a:spcPct val="0"/>
              </a:spcAft>
              <a:buClrTx/>
              <a:buSzTx/>
              <a:buFontTx/>
              <a:buNone/>
              <a:defRPr kumimoji="1" sz="1400" b="0" kern="1200">
                <a:solidFill>
                  <a:schemeClr val="tx1"/>
                </a:solidFill>
                <a:effectLst/>
                <a:latin typeface="+mn-lt"/>
                <a:ea typeface="宋体" panose="02010600030101010101" pitchFamily="2" charset="-122"/>
                <a:cs typeface="+mn-cs"/>
              </a:defRPr>
            </a:lvl1pPr>
            <a:lvl2pPr marL="457200" algn="l" rtl="0" eaLnBrk="0" fontAlgn="base" hangingPunct="0">
              <a:spcBef>
                <a:spcPct val="0"/>
              </a:spcBef>
              <a:spcAft>
                <a:spcPct val="0"/>
              </a:spcAft>
              <a:defRPr kumimoji="1" sz="3200" b="1" kern="1200">
                <a:solidFill>
                  <a:srgbClr val="FFFF00"/>
                </a:solidFill>
                <a:latin typeface="宋体" panose="02010600030101010101" pitchFamily="2" charset="-122"/>
                <a:ea typeface="宋体" panose="02010600030101010101" pitchFamily="2" charset="-122"/>
                <a:cs typeface="+mn-cs"/>
              </a:defRPr>
            </a:lvl2pPr>
            <a:lvl3pPr marL="914400" algn="l" rtl="0" eaLnBrk="0" fontAlgn="base" hangingPunct="0">
              <a:spcBef>
                <a:spcPct val="0"/>
              </a:spcBef>
              <a:spcAft>
                <a:spcPct val="0"/>
              </a:spcAft>
              <a:defRPr kumimoji="1" sz="3200" b="1" kern="1200">
                <a:solidFill>
                  <a:srgbClr val="FFFF00"/>
                </a:solidFill>
                <a:latin typeface="宋体" panose="02010600030101010101" pitchFamily="2" charset="-122"/>
                <a:ea typeface="宋体" panose="02010600030101010101" pitchFamily="2" charset="-122"/>
                <a:cs typeface="+mn-cs"/>
              </a:defRPr>
            </a:lvl3pPr>
            <a:lvl4pPr marL="1371600" algn="l" rtl="0" eaLnBrk="0" fontAlgn="base" hangingPunct="0">
              <a:spcBef>
                <a:spcPct val="0"/>
              </a:spcBef>
              <a:spcAft>
                <a:spcPct val="0"/>
              </a:spcAft>
              <a:defRPr kumimoji="1" sz="3200" b="1" kern="1200">
                <a:solidFill>
                  <a:srgbClr val="FFFF00"/>
                </a:solidFill>
                <a:latin typeface="宋体" panose="02010600030101010101" pitchFamily="2" charset="-122"/>
                <a:ea typeface="宋体" panose="02010600030101010101" pitchFamily="2" charset="-122"/>
                <a:cs typeface="+mn-cs"/>
              </a:defRPr>
            </a:lvl4pPr>
            <a:lvl5pPr marL="1828800" algn="l" rtl="0" eaLnBrk="0" fontAlgn="base" hangingPunct="0">
              <a:spcBef>
                <a:spcPct val="0"/>
              </a:spcBef>
              <a:spcAft>
                <a:spcPct val="0"/>
              </a:spcAft>
              <a:defRPr kumimoji="1" sz="3200" b="1" kern="1200">
                <a:solidFill>
                  <a:srgbClr val="FFFF00"/>
                </a:solidFill>
                <a:latin typeface="宋体" panose="02010600030101010101" pitchFamily="2" charset="-122"/>
                <a:ea typeface="宋体" panose="02010600030101010101" pitchFamily="2" charset="-122"/>
                <a:cs typeface="+mn-cs"/>
              </a:defRPr>
            </a:lvl5pPr>
            <a:lvl6pPr marL="2286000" algn="l" defTabSz="914400" rtl="0" eaLnBrk="1" latinLnBrk="0" hangingPunct="1">
              <a:defRPr kumimoji="1" sz="3200" b="1" kern="1200">
                <a:solidFill>
                  <a:srgbClr val="FFFF00"/>
                </a:solidFill>
                <a:latin typeface="宋体" panose="02010600030101010101" pitchFamily="2" charset="-122"/>
                <a:ea typeface="宋体" panose="02010600030101010101" pitchFamily="2" charset="-122"/>
                <a:cs typeface="+mn-cs"/>
              </a:defRPr>
            </a:lvl6pPr>
            <a:lvl7pPr marL="2743200" algn="l" defTabSz="914400" rtl="0" eaLnBrk="1" latinLnBrk="0" hangingPunct="1">
              <a:defRPr kumimoji="1" sz="3200" b="1" kern="1200">
                <a:solidFill>
                  <a:srgbClr val="FFFF00"/>
                </a:solidFill>
                <a:latin typeface="宋体" panose="02010600030101010101" pitchFamily="2" charset="-122"/>
                <a:ea typeface="宋体" panose="02010600030101010101" pitchFamily="2" charset="-122"/>
                <a:cs typeface="+mn-cs"/>
              </a:defRPr>
            </a:lvl7pPr>
            <a:lvl8pPr marL="3200400" algn="l" defTabSz="914400" rtl="0" eaLnBrk="1" latinLnBrk="0" hangingPunct="1">
              <a:defRPr kumimoji="1" sz="3200" b="1" kern="1200">
                <a:solidFill>
                  <a:srgbClr val="FFFF00"/>
                </a:solidFill>
                <a:latin typeface="宋体" panose="02010600030101010101" pitchFamily="2" charset="-122"/>
                <a:ea typeface="宋体" panose="02010600030101010101" pitchFamily="2" charset="-122"/>
                <a:cs typeface="+mn-cs"/>
              </a:defRPr>
            </a:lvl8pPr>
            <a:lvl9pPr marL="3657600" algn="l" defTabSz="914400" rtl="0" eaLnBrk="1" latinLnBrk="0" hangingPunct="1">
              <a:defRPr kumimoji="1" sz="3200" b="1" kern="1200">
                <a:solidFill>
                  <a:srgbClr val="FFFF00"/>
                </a:solidFill>
                <a:latin typeface="宋体" panose="02010600030101010101" pitchFamily="2" charset="-122"/>
                <a:ea typeface="宋体" panose="02010600030101010101" pitchFamily="2" charset="-122"/>
                <a:cs typeface="+mn-cs"/>
              </a:defRPr>
            </a:lvl9pPr>
          </a:lstStyle>
          <a:p>
            <a:pPr eaLnBrk="1" hangingPunct="1">
              <a:defRPr/>
            </a:pPr>
            <a:r>
              <a:rPr lang="zh-CN" altLang="en-US" sz="1800" b="1" dirty="0" smtClean="0">
                <a:solidFill>
                  <a:schemeClr val="bg2"/>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大连海事大学  计算机系  史一民</a:t>
            </a:r>
            <a:endParaRPr lang="en-US" altLang="zh-CN" sz="1800" b="1" dirty="0">
              <a:solidFill>
                <a:schemeClr val="bg2"/>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p:txBody>
      </p:sp>
    </p:spTree>
    <p:extLst>
      <p:ext uri="{BB962C8B-B14F-4D97-AF65-F5344CB8AC3E}">
        <p14:creationId xmlns:p14="http://schemas.microsoft.com/office/powerpoint/2010/main" val="309200071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2E02EE38-F906-4688-8CF6-22440FE10918}"/>
              </a:ext>
            </a:extLst>
          </p:cNvPr>
          <p:cNvSpPr/>
          <p:nvPr/>
        </p:nvSpPr>
        <p:spPr>
          <a:xfrm>
            <a:off x="1331640" y="0"/>
            <a:ext cx="6683292" cy="707886"/>
          </a:xfrm>
          <a:prstGeom prst="rect">
            <a:avLst/>
          </a:prstGeom>
        </p:spPr>
        <p:txBody>
          <a:bodyPr wrap="square">
            <a:spAutoFit/>
          </a:bodyPr>
          <a:lstStyle/>
          <a:p>
            <a:pPr marL="0" lvl="1" indent="-274638" algn="ctr" eaLnBrk="1" hangingPunct="1">
              <a:defRPr/>
            </a:pPr>
            <a:r>
              <a:rPr lang="zh-CN" altLang="en-US" sz="4000" dirty="0">
                <a:solidFill>
                  <a:srgbClr val="B2622C"/>
                </a:solidFill>
                <a:effectLst>
                  <a:outerShdw blurRad="38100" dist="38100" dir="2700000" algn="tl">
                    <a:srgbClr val="000000"/>
                  </a:outerShdw>
                </a:effectLst>
                <a:latin typeface="Times New Roman" pitchFamily="18" charset="0"/>
                <a:ea typeface="楷体_GB2312" pitchFamily="49" charset="-122"/>
                <a:cs typeface="+mj-cs"/>
              </a:rPr>
              <a:t>调 度 队 列（</a:t>
            </a:r>
            <a:r>
              <a:rPr lang="en-US" altLang="zh-CN" sz="4000" dirty="0">
                <a:solidFill>
                  <a:srgbClr val="B2622C"/>
                </a:solidFill>
                <a:effectLst>
                  <a:outerShdw blurRad="38100" dist="38100" dir="2700000" algn="tl">
                    <a:srgbClr val="000000"/>
                  </a:outerShdw>
                </a:effectLst>
                <a:latin typeface="Times New Roman" pitchFamily="18" charset="0"/>
                <a:ea typeface="楷体_GB2312" pitchFamily="49" charset="-122"/>
                <a:cs typeface="+mj-cs"/>
              </a:rPr>
              <a:t>1</a:t>
            </a:r>
            <a:r>
              <a:rPr lang="zh-CN" altLang="en-US" sz="4000" dirty="0">
                <a:solidFill>
                  <a:srgbClr val="B2622C"/>
                </a:solidFill>
                <a:effectLst>
                  <a:outerShdw blurRad="38100" dist="38100" dir="2700000" algn="tl">
                    <a:srgbClr val="000000"/>
                  </a:outerShdw>
                </a:effectLst>
                <a:latin typeface="Times New Roman" pitchFamily="18" charset="0"/>
                <a:ea typeface="楷体_GB2312" pitchFamily="49" charset="-122"/>
                <a:cs typeface="+mj-cs"/>
              </a:rPr>
              <a:t>）</a:t>
            </a:r>
          </a:p>
        </p:txBody>
      </p:sp>
      <p:pic>
        <p:nvPicPr>
          <p:cNvPr id="5" name="Picture 7">
            <a:extLst>
              <a:ext uri="{FF2B5EF4-FFF2-40B4-BE49-F238E27FC236}">
                <a16:creationId xmlns:a16="http://schemas.microsoft.com/office/drawing/2014/main" id="{19D3FE50-6E96-4414-9D1D-2B2673271C6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60525" y="918369"/>
            <a:ext cx="5822950" cy="5021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文本框 5">
            <a:extLst>
              <a:ext uri="{FF2B5EF4-FFF2-40B4-BE49-F238E27FC236}">
                <a16:creationId xmlns:a16="http://schemas.microsoft.com/office/drawing/2014/main" id="{225C4FB3-003D-48E2-89DF-E228FF918E9A}"/>
              </a:ext>
            </a:extLst>
          </p:cNvPr>
          <p:cNvSpPr txBox="1"/>
          <p:nvPr/>
        </p:nvSpPr>
        <p:spPr>
          <a:xfrm>
            <a:off x="2627784" y="6150114"/>
            <a:ext cx="4640101" cy="400110"/>
          </a:xfrm>
          <a:prstGeom prst="rect">
            <a:avLst/>
          </a:prstGeom>
          <a:noFill/>
        </p:spPr>
        <p:txBody>
          <a:bodyPr wrap="square" rtlCol="0">
            <a:spAutoFit/>
          </a:bodyPr>
          <a:lstStyle/>
          <a:p>
            <a:pPr algn="ctr"/>
            <a:r>
              <a:rPr lang="zh-CN" altLang="en-US" sz="2000" dirty="0">
                <a:solidFill>
                  <a:schemeClr val="bg2"/>
                </a:solidFill>
                <a:latin typeface="+mn-ea"/>
                <a:ea typeface="+mn-ea"/>
              </a:rPr>
              <a:t>图 </a:t>
            </a:r>
            <a:r>
              <a:rPr lang="en-US" altLang="zh-CN" sz="2000" dirty="0">
                <a:solidFill>
                  <a:schemeClr val="bg2"/>
                </a:solidFill>
                <a:latin typeface="+mn-ea"/>
                <a:ea typeface="+mn-ea"/>
              </a:rPr>
              <a:t>3-5 </a:t>
            </a:r>
            <a:r>
              <a:rPr lang="zh-CN" altLang="en-US" sz="2000" dirty="0">
                <a:solidFill>
                  <a:schemeClr val="bg2"/>
                </a:solidFill>
                <a:latin typeface="+mn-ea"/>
                <a:ea typeface="+mn-ea"/>
              </a:rPr>
              <a:t>就绪队列和各种</a:t>
            </a:r>
            <a:r>
              <a:rPr lang="en-US" altLang="zh-CN" sz="2000" dirty="0">
                <a:solidFill>
                  <a:schemeClr val="bg2"/>
                </a:solidFill>
                <a:latin typeface="+mn-ea"/>
                <a:ea typeface="+mn-ea"/>
              </a:rPr>
              <a:t>I/O</a:t>
            </a:r>
            <a:r>
              <a:rPr lang="zh-CN" altLang="en-US" sz="2000" dirty="0">
                <a:solidFill>
                  <a:schemeClr val="bg2"/>
                </a:solidFill>
                <a:latin typeface="+mn-ea"/>
                <a:ea typeface="+mn-ea"/>
              </a:rPr>
              <a:t>设备队列</a:t>
            </a:r>
          </a:p>
        </p:txBody>
      </p:sp>
      <p:sp>
        <p:nvSpPr>
          <p:cNvPr id="7"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77000"/>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4004941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1+#ppt_w/2"/>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3">
            <a:extLst>
              <a:ext uri="{FF2B5EF4-FFF2-40B4-BE49-F238E27FC236}">
                <a16:creationId xmlns:a16="http://schemas.microsoft.com/office/drawing/2014/main" id="{238A913C-A4E5-40B0-BEA2-B07A48DDABD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98575" y="1412776"/>
            <a:ext cx="6546850" cy="3781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文本框 5">
            <a:extLst>
              <a:ext uri="{FF2B5EF4-FFF2-40B4-BE49-F238E27FC236}">
                <a16:creationId xmlns:a16="http://schemas.microsoft.com/office/drawing/2014/main" id="{ED47B4FC-521E-43DA-80A5-95FFB9AB2E90}"/>
              </a:ext>
            </a:extLst>
          </p:cNvPr>
          <p:cNvSpPr txBox="1"/>
          <p:nvPr/>
        </p:nvSpPr>
        <p:spPr>
          <a:xfrm>
            <a:off x="2668203" y="5939631"/>
            <a:ext cx="3807594" cy="400110"/>
          </a:xfrm>
          <a:prstGeom prst="rect">
            <a:avLst/>
          </a:prstGeom>
          <a:noFill/>
        </p:spPr>
        <p:txBody>
          <a:bodyPr wrap="square" rtlCol="0">
            <a:spAutoFit/>
          </a:bodyPr>
          <a:lstStyle/>
          <a:p>
            <a:pPr algn="ctr"/>
            <a:r>
              <a:rPr lang="zh-CN" altLang="en-US" sz="2000" dirty="0">
                <a:solidFill>
                  <a:schemeClr val="bg2"/>
                </a:solidFill>
                <a:latin typeface="Times New Roman" panose="02020603050405020304" pitchFamily="18" charset="0"/>
                <a:cs typeface="Times New Roman" panose="02020603050405020304" pitchFamily="18" charset="0"/>
              </a:rPr>
              <a:t>图 </a:t>
            </a:r>
            <a:r>
              <a:rPr lang="en-US" altLang="zh-CN" sz="2000" dirty="0" smtClean="0">
                <a:solidFill>
                  <a:schemeClr val="bg2"/>
                </a:solidFill>
                <a:latin typeface="Times New Roman" panose="02020603050405020304" pitchFamily="18" charset="0"/>
                <a:cs typeface="Times New Roman" panose="02020603050405020304" pitchFamily="18" charset="0"/>
              </a:rPr>
              <a:t>3-6 </a:t>
            </a:r>
            <a:r>
              <a:rPr lang="zh-CN" altLang="en-US" sz="2000" dirty="0">
                <a:solidFill>
                  <a:schemeClr val="bg2"/>
                </a:solidFill>
                <a:latin typeface="Times New Roman" panose="02020603050405020304" pitchFamily="18" charset="0"/>
                <a:cs typeface="Times New Roman" panose="02020603050405020304" pitchFamily="18" charset="0"/>
              </a:rPr>
              <a:t>进程调度的队列图</a:t>
            </a:r>
          </a:p>
        </p:txBody>
      </p:sp>
      <p:sp>
        <p:nvSpPr>
          <p:cNvPr id="7" name="矩形 6">
            <a:extLst>
              <a:ext uri="{FF2B5EF4-FFF2-40B4-BE49-F238E27FC236}">
                <a16:creationId xmlns:a16="http://schemas.microsoft.com/office/drawing/2014/main" id="{E51C0E57-D873-4776-A8C2-9E943701FD4E}"/>
              </a:ext>
            </a:extLst>
          </p:cNvPr>
          <p:cNvSpPr/>
          <p:nvPr/>
        </p:nvSpPr>
        <p:spPr>
          <a:xfrm>
            <a:off x="1619672" y="18837"/>
            <a:ext cx="6683292" cy="707886"/>
          </a:xfrm>
          <a:prstGeom prst="rect">
            <a:avLst/>
          </a:prstGeom>
        </p:spPr>
        <p:txBody>
          <a:bodyPr wrap="square">
            <a:spAutoFit/>
          </a:bodyPr>
          <a:lstStyle/>
          <a:p>
            <a:pPr marL="0" lvl="1" indent="-274638" algn="ctr" eaLnBrk="1" hangingPunct="1">
              <a:defRPr/>
            </a:pPr>
            <a:r>
              <a:rPr lang="zh-CN" altLang="en-US" sz="4000" dirty="0">
                <a:solidFill>
                  <a:srgbClr val="B2622C"/>
                </a:solidFill>
                <a:effectLst>
                  <a:outerShdw blurRad="38100" dist="38100" dir="2700000" algn="tl">
                    <a:srgbClr val="000000"/>
                  </a:outerShdw>
                </a:effectLst>
                <a:latin typeface="Times New Roman" pitchFamily="18" charset="0"/>
                <a:ea typeface="楷体_GB2312" pitchFamily="49" charset="-122"/>
                <a:cs typeface="+mj-cs"/>
              </a:rPr>
              <a:t>调 度 队 列（</a:t>
            </a:r>
            <a:r>
              <a:rPr lang="en-US" altLang="zh-CN" sz="4000" dirty="0">
                <a:solidFill>
                  <a:srgbClr val="B2622C"/>
                </a:solidFill>
                <a:effectLst>
                  <a:outerShdw blurRad="38100" dist="38100" dir="2700000" algn="tl">
                    <a:srgbClr val="000000"/>
                  </a:outerShdw>
                </a:effectLst>
                <a:latin typeface="Times New Roman" pitchFamily="18" charset="0"/>
                <a:ea typeface="楷体_GB2312" pitchFamily="49" charset="-122"/>
                <a:cs typeface="+mj-cs"/>
              </a:rPr>
              <a:t>2</a:t>
            </a:r>
            <a:r>
              <a:rPr lang="zh-CN" altLang="en-US" sz="4000" dirty="0">
                <a:solidFill>
                  <a:srgbClr val="B2622C"/>
                </a:solidFill>
                <a:effectLst>
                  <a:outerShdw blurRad="38100" dist="38100" dir="2700000" algn="tl">
                    <a:srgbClr val="000000"/>
                  </a:outerShdw>
                </a:effectLst>
                <a:latin typeface="Times New Roman" pitchFamily="18" charset="0"/>
                <a:ea typeface="楷体_GB2312" pitchFamily="49" charset="-122"/>
                <a:cs typeface="+mj-cs"/>
              </a:rPr>
              <a:t>）</a:t>
            </a:r>
          </a:p>
        </p:txBody>
      </p:sp>
      <p:sp>
        <p:nvSpPr>
          <p:cNvPr id="8"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77000"/>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6721057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4F72C647-B599-4CA5-ADCF-734314C52B31}"/>
              </a:ext>
            </a:extLst>
          </p:cNvPr>
          <p:cNvSpPr/>
          <p:nvPr/>
        </p:nvSpPr>
        <p:spPr>
          <a:xfrm>
            <a:off x="2681256" y="7486"/>
            <a:ext cx="3781487" cy="707886"/>
          </a:xfrm>
          <a:prstGeom prst="rect">
            <a:avLst/>
          </a:prstGeom>
        </p:spPr>
        <p:txBody>
          <a:bodyPr wrap="square">
            <a:spAutoFit/>
          </a:bodyPr>
          <a:lstStyle/>
          <a:p>
            <a:pPr marL="0" lvl="1" indent="-274638" algn="ctr" eaLnBrk="1" hangingPunct="1">
              <a:defRPr/>
            </a:pPr>
            <a:r>
              <a:rPr lang="zh-CN" altLang="en-US" sz="4000" dirty="0">
                <a:solidFill>
                  <a:srgbClr val="B2622C"/>
                </a:solidFill>
                <a:effectLst>
                  <a:outerShdw blurRad="38100" dist="38100" dir="2700000" algn="tl">
                    <a:srgbClr val="000000"/>
                  </a:outerShdw>
                </a:effectLst>
                <a:latin typeface="Times New Roman" pitchFamily="18" charset="0"/>
                <a:ea typeface="楷体_GB2312" pitchFamily="49" charset="-122"/>
                <a:cs typeface="+mj-cs"/>
              </a:rPr>
              <a:t>上下文切换</a:t>
            </a:r>
          </a:p>
        </p:txBody>
      </p:sp>
      <p:sp>
        <p:nvSpPr>
          <p:cNvPr id="5" name="Text Box 4">
            <a:extLst>
              <a:ext uri="{FF2B5EF4-FFF2-40B4-BE49-F238E27FC236}">
                <a16:creationId xmlns:a16="http://schemas.microsoft.com/office/drawing/2014/main" id="{4E70B558-9B8A-4D64-BB10-5BAF66FA9FC5}"/>
              </a:ext>
            </a:extLst>
          </p:cNvPr>
          <p:cNvSpPr txBox="1">
            <a:spLocks noChangeArrowheads="1"/>
          </p:cNvSpPr>
          <p:nvPr/>
        </p:nvSpPr>
        <p:spPr bwMode="auto">
          <a:xfrm>
            <a:off x="405208" y="1608730"/>
            <a:ext cx="8388350" cy="584200"/>
          </a:xfrm>
          <a:prstGeom prst="rect">
            <a:avLst/>
          </a:prstGeom>
          <a:solidFill>
            <a:srgbClr val="FFFF00"/>
          </a:solidFill>
          <a:ln>
            <a:noFill/>
          </a:ln>
          <a:extLs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algn="ctr" eaLnBrk="1" hangingPunct="1">
              <a:spcBef>
                <a:spcPct val="0"/>
              </a:spcBef>
              <a:buClrTx/>
              <a:buSzTx/>
              <a:buFontTx/>
              <a:buNone/>
              <a:defRPr/>
            </a:pPr>
            <a:r>
              <a:rPr lang="zh-CN" altLang="en-US" b="1" dirty="0">
                <a:solidFill>
                  <a:schemeClr val="bg2"/>
                </a:solidFill>
                <a:effectLst>
                  <a:outerShdw blurRad="38100" dist="38100" dir="2700000" algn="tl">
                    <a:srgbClr val="000000">
                      <a:alpha val="43137"/>
                    </a:srgbClr>
                  </a:outerShdw>
                </a:effectLst>
                <a:ea typeface="楷体_GB2312" pitchFamily="49" charset="-122"/>
              </a:rPr>
              <a:t>进程物理实体和支持进程运行的物理环境</a:t>
            </a:r>
          </a:p>
        </p:txBody>
      </p:sp>
      <p:sp>
        <p:nvSpPr>
          <p:cNvPr id="6" name="Text Box 5">
            <a:extLst>
              <a:ext uri="{FF2B5EF4-FFF2-40B4-BE49-F238E27FC236}">
                <a16:creationId xmlns:a16="http://schemas.microsoft.com/office/drawing/2014/main" id="{0F573D6E-42A4-4A80-A2AE-CD80E773A291}"/>
              </a:ext>
            </a:extLst>
          </p:cNvPr>
          <p:cNvSpPr txBox="1">
            <a:spLocks noChangeArrowheads="1"/>
          </p:cNvSpPr>
          <p:nvPr/>
        </p:nvSpPr>
        <p:spPr bwMode="auto">
          <a:xfrm>
            <a:off x="250825" y="4076700"/>
            <a:ext cx="8532813"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zh-CN" sz="2800" b="1">
              <a:solidFill>
                <a:schemeClr val="bg2"/>
              </a:solidFill>
              <a:ea typeface="楷体_GB2312" pitchFamily="49" charset="-122"/>
            </a:endParaRPr>
          </a:p>
        </p:txBody>
      </p:sp>
      <p:sp>
        <p:nvSpPr>
          <p:cNvPr id="7" name="Rectangle 9">
            <a:extLst>
              <a:ext uri="{FF2B5EF4-FFF2-40B4-BE49-F238E27FC236}">
                <a16:creationId xmlns:a16="http://schemas.microsoft.com/office/drawing/2014/main" id="{E571A6FA-6EC0-48C7-A099-6AAA3B00D5A7}"/>
              </a:ext>
            </a:extLst>
          </p:cNvPr>
          <p:cNvSpPr>
            <a:spLocks noChangeArrowheads="1"/>
          </p:cNvSpPr>
          <p:nvPr/>
        </p:nvSpPr>
        <p:spPr bwMode="auto">
          <a:xfrm>
            <a:off x="277262" y="3220052"/>
            <a:ext cx="8497888" cy="27515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179388" indent="-179388">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536575">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marL="342900" indent="-342900" eaLnBrk="1" hangingPunct="1">
              <a:buClr>
                <a:schemeClr val="bg1"/>
              </a:buClr>
              <a:buSzPct val="75000"/>
              <a:buFont typeface="Wingdings" panose="05000000000000000000" pitchFamily="2" charset="2"/>
              <a:buChar char="n"/>
              <a:defRPr/>
            </a:pPr>
            <a:r>
              <a:rPr lang="zh-CN" altLang="en-US" dirty="0">
                <a:solidFill>
                  <a:schemeClr val="bg1"/>
                </a:solidFill>
                <a:effectLst>
                  <a:outerShdw blurRad="38100" dist="38100" dir="2700000" algn="tl">
                    <a:srgbClr val="000000">
                      <a:alpha val="43137"/>
                    </a:srgbClr>
                  </a:outerShdw>
                </a:effectLst>
                <a:latin typeface="+mj-lt"/>
                <a:ea typeface="楷体" panose="02010609060101010101" pitchFamily="49" charset="-122"/>
              </a:rPr>
              <a:t>寄存器级</a:t>
            </a:r>
            <a:r>
              <a:rPr lang="zh-CN" altLang="en-US" dirty="0">
                <a:solidFill>
                  <a:schemeClr val="bg1"/>
                </a:solidFill>
                <a:latin typeface="+mj-lt"/>
                <a:ea typeface="楷体" panose="02010609060101010101" pitchFamily="49" charset="-122"/>
              </a:rPr>
              <a:t>：</a:t>
            </a:r>
            <a:r>
              <a:rPr lang="zh-CN" altLang="en-US" dirty="0">
                <a:solidFill>
                  <a:schemeClr val="bg2"/>
                </a:solidFill>
                <a:latin typeface="+mj-lt"/>
                <a:ea typeface="楷体" panose="02010609060101010101" pitchFamily="49" charset="-122"/>
              </a:rPr>
              <a:t>各种寄存器（通用寄存器、程序计数器</a:t>
            </a:r>
            <a:r>
              <a:rPr lang="en-US" altLang="zh-CN" dirty="0">
                <a:solidFill>
                  <a:schemeClr val="bg2"/>
                </a:solidFill>
                <a:latin typeface="+mj-lt"/>
                <a:ea typeface="楷体" panose="02010609060101010101" pitchFamily="49" charset="-122"/>
              </a:rPr>
              <a:t>PC</a:t>
            </a:r>
            <a:r>
              <a:rPr lang="zh-CN" altLang="en-US" dirty="0">
                <a:solidFill>
                  <a:schemeClr val="bg2"/>
                </a:solidFill>
                <a:latin typeface="+mj-lt"/>
                <a:ea typeface="楷体" panose="02010609060101010101" pitchFamily="49" charset="-122"/>
              </a:rPr>
              <a:t>、</a:t>
            </a:r>
            <a:r>
              <a:rPr lang="en-US" altLang="zh-CN" dirty="0">
                <a:solidFill>
                  <a:schemeClr val="bg2"/>
                </a:solidFill>
                <a:latin typeface="+mj-lt"/>
                <a:ea typeface="楷体" panose="02010609060101010101" pitchFamily="49" charset="-122"/>
              </a:rPr>
              <a:t>PSW</a:t>
            </a:r>
            <a:r>
              <a:rPr lang="zh-CN" altLang="en-US" dirty="0">
                <a:solidFill>
                  <a:schemeClr val="bg2"/>
                </a:solidFill>
                <a:latin typeface="+mj-lt"/>
                <a:ea typeface="楷体" panose="02010609060101010101" pitchFamily="49" charset="-122"/>
              </a:rPr>
              <a:t>等）的值；</a:t>
            </a:r>
          </a:p>
          <a:p>
            <a:pPr marL="342900" indent="-342900" eaLnBrk="1" hangingPunct="1">
              <a:buClr>
                <a:schemeClr val="bg1"/>
              </a:buClr>
              <a:buSzPct val="75000"/>
              <a:buFont typeface="Wingdings" panose="05000000000000000000" pitchFamily="2" charset="2"/>
              <a:buChar char="n"/>
              <a:defRPr/>
            </a:pPr>
            <a:r>
              <a:rPr lang="zh-CN" altLang="en-US" dirty="0">
                <a:solidFill>
                  <a:schemeClr val="bg1"/>
                </a:solidFill>
                <a:effectLst>
                  <a:outerShdw blurRad="38100" dist="38100" dir="2700000" algn="tl">
                    <a:srgbClr val="000000">
                      <a:alpha val="43137"/>
                    </a:srgbClr>
                  </a:outerShdw>
                </a:effectLst>
                <a:latin typeface="+mj-lt"/>
                <a:ea typeface="楷体" panose="02010609060101010101" pitchFamily="49" charset="-122"/>
              </a:rPr>
              <a:t>用户级</a:t>
            </a:r>
            <a:r>
              <a:rPr lang="zh-CN" altLang="en-US" dirty="0">
                <a:solidFill>
                  <a:schemeClr val="bg1"/>
                </a:solidFill>
                <a:latin typeface="+mj-lt"/>
                <a:ea typeface="楷体" panose="02010609060101010101" pitchFamily="49" charset="-122"/>
              </a:rPr>
              <a:t>：</a:t>
            </a:r>
            <a:r>
              <a:rPr lang="zh-CN" altLang="en-US" dirty="0">
                <a:solidFill>
                  <a:schemeClr val="bg2"/>
                </a:solidFill>
                <a:latin typeface="+mj-lt"/>
                <a:ea typeface="楷体" panose="02010609060101010101" pitchFamily="49" charset="-122"/>
              </a:rPr>
              <a:t>指令代码集</a:t>
            </a:r>
            <a:r>
              <a:rPr lang="en-US" altLang="zh-CN" dirty="0">
                <a:solidFill>
                  <a:schemeClr val="bg2"/>
                </a:solidFill>
                <a:latin typeface="+mj-lt"/>
                <a:ea typeface="楷体" panose="02010609060101010101" pitchFamily="49" charset="-122"/>
              </a:rPr>
              <a:t>(</a:t>
            </a:r>
            <a:r>
              <a:rPr lang="zh-CN" altLang="en-US" dirty="0">
                <a:solidFill>
                  <a:schemeClr val="bg2"/>
                </a:solidFill>
                <a:latin typeface="+mj-lt"/>
                <a:ea typeface="楷体" panose="02010609060101010101" pitchFamily="49" charset="-122"/>
              </a:rPr>
              <a:t>正文段</a:t>
            </a:r>
            <a:r>
              <a:rPr lang="en-US" altLang="zh-CN" dirty="0">
                <a:solidFill>
                  <a:schemeClr val="bg2"/>
                </a:solidFill>
                <a:latin typeface="+mj-lt"/>
                <a:ea typeface="楷体" panose="02010609060101010101" pitchFamily="49" charset="-122"/>
              </a:rPr>
              <a:t>)</a:t>
            </a:r>
            <a:r>
              <a:rPr lang="zh-CN" altLang="en-US" dirty="0">
                <a:solidFill>
                  <a:schemeClr val="bg2"/>
                </a:solidFill>
                <a:latin typeface="+mj-lt"/>
                <a:ea typeface="楷体" panose="02010609060101010101" pitchFamily="49" charset="-122"/>
              </a:rPr>
              <a:t>、数据集、用户堆栈、共享存储区</a:t>
            </a:r>
          </a:p>
          <a:p>
            <a:pPr marL="342900" indent="-342900" eaLnBrk="1" hangingPunct="1">
              <a:buClr>
                <a:schemeClr val="bg1"/>
              </a:buClr>
              <a:buSzPct val="75000"/>
              <a:buFont typeface="Wingdings" panose="05000000000000000000" pitchFamily="2" charset="2"/>
              <a:buChar char="n"/>
              <a:defRPr/>
            </a:pPr>
            <a:r>
              <a:rPr lang="zh-CN" altLang="en-US" dirty="0">
                <a:solidFill>
                  <a:schemeClr val="bg1"/>
                </a:solidFill>
                <a:effectLst>
                  <a:outerShdw blurRad="38100" dist="38100" dir="2700000" algn="tl">
                    <a:srgbClr val="000000">
                      <a:alpha val="43137"/>
                    </a:srgbClr>
                  </a:outerShdw>
                </a:effectLst>
                <a:latin typeface="+mj-lt"/>
                <a:ea typeface="楷体" panose="02010609060101010101" pitchFamily="49" charset="-122"/>
              </a:rPr>
              <a:t>系统级</a:t>
            </a:r>
            <a:r>
              <a:rPr lang="zh-CN" altLang="en-US" dirty="0">
                <a:solidFill>
                  <a:schemeClr val="bg1"/>
                </a:solidFill>
                <a:latin typeface="+mj-lt"/>
                <a:ea typeface="楷体" panose="02010609060101010101" pitchFamily="49" charset="-122"/>
              </a:rPr>
              <a:t>：</a:t>
            </a:r>
            <a:r>
              <a:rPr lang="zh-CN" altLang="en-US" dirty="0">
                <a:solidFill>
                  <a:schemeClr val="bg2"/>
                </a:solidFill>
                <a:latin typeface="+mj-lt"/>
                <a:ea typeface="楷体" panose="02010609060101010101" pitchFamily="49" charset="-122"/>
              </a:rPr>
              <a:t>内存管理信息、内核栈。</a:t>
            </a:r>
          </a:p>
        </p:txBody>
      </p:sp>
      <p:sp>
        <p:nvSpPr>
          <p:cNvPr id="8" name="矩形 7">
            <a:extLst>
              <a:ext uri="{FF2B5EF4-FFF2-40B4-BE49-F238E27FC236}">
                <a16:creationId xmlns:a16="http://schemas.microsoft.com/office/drawing/2014/main" id="{32F550CA-818E-4135-B3DB-E17A37F862B7}"/>
              </a:ext>
            </a:extLst>
          </p:cNvPr>
          <p:cNvSpPr/>
          <p:nvPr/>
        </p:nvSpPr>
        <p:spPr>
          <a:xfrm>
            <a:off x="2036023" y="842449"/>
            <a:ext cx="5126723" cy="707886"/>
          </a:xfrm>
          <a:prstGeom prst="rect">
            <a:avLst/>
          </a:prstGeom>
        </p:spPr>
        <p:txBody>
          <a:bodyPr wrap="none">
            <a:spAutoFit/>
          </a:bodyPr>
          <a:lstStyle/>
          <a:p>
            <a:pPr algn="ctr" eaLnBrk="1" hangingPunct="1">
              <a:defRPr/>
            </a:pPr>
            <a:r>
              <a:rPr lang="zh-CN" altLang="en-US" sz="4000" dirty="0">
                <a:solidFill>
                  <a:srgbClr val="006699"/>
                </a:solidFill>
                <a:effectLst>
                  <a:outerShdw blurRad="38100" dist="38100" dir="2700000" algn="tl">
                    <a:srgbClr val="000000">
                      <a:alpha val="43137"/>
                    </a:srgbClr>
                  </a:outerShdw>
                </a:effectLst>
                <a:latin typeface="+mj-lt"/>
                <a:ea typeface="MS PGothic" pitchFamily="34" charset="-128"/>
                <a:cs typeface="+mj-cs"/>
              </a:rPr>
              <a:t>进程上下文（</a:t>
            </a:r>
            <a:r>
              <a:rPr lang="en-US" altLang="en-US" sz="4000" dirty="0">
                <a:solidFill>
                  <a:srgbClr val="006699"/>
                </a:solidFill>
                <a:effectLst>
                  <a:outerShdw blurRad="38100" dist="38100" dir="2700000" algn="tl">
                    <a:srgbClr val="000000">
                      <a:alpha val="43137"/>
                    </a:srgbClr>
                  </a:outerShdw>
                </a:effectLst>
                <a:latin typeface="+mj-lt"/>
                <a:ea typeface="MS PGothic" pitchFamily="34" charset="-128"/>
                <a:cs typeface="+mj-cs"/>
              </a:rPr>
              <a:t>context</a:t>
            </a:r>
            <a:r>
              <a:rPr lang="zh-CN" altLang="en-US" sz="4000" dirty="0">
                <a:solidFill>
                  <a:srgbClr val="006699"/>
                </a:solidFill>
                <a:effectLst>
                  <a:outerShdw blurRad="38100" dist="38100" dir="2700000" algn="tl">
                    <a:srgbClr val="000000">
                      <a:alpha val="43137"/>
                    </a:srgbClr>
                  </a:outerShdw>
                </a:effectLst>
                <a:latin typeface="+mj-lt"/>
                <a:ea typeface="MS PGothic" pitchFamily="34" charset="-128"/>
                <a:cs typeface="+mj-cs"/>
              </a:rPr>
              <a:t>）</a:t>
            </a:r>
            <a:r>
              <a:rPr lang="en-US" altLang="en-US" sz="4000" dirty="0">
                <a:solidFill>
                  <a:srgbClr val="3366FF"/>
                </a:solidFill>
              </a:rPr>
              <a:t> </a:t>
            </a:r>
            <a:endParaRPr lang="zh-CN" altLang="en-US" sz="4000" dirty="0">
              <a:solidFill>
                <a:srgbClr val="006699"/>
              </a:solidFill>
              <a:effectLst>
                <a:outerShdw blurRad="38100" dist="38100" dir="2700000" algn="tl">
                  <a:srgbClr val="000000">
                    <a:alpha val="43137"/>
                  </a:srgbClr>
                </a:outerShdw>
              </a:effectLst>
              <a:latin typeface="+mj-lt"/>
              <a:ea typeface="MS PGothic" pitchFamily="34" charset="-128"/>
              <a:cs typeface="+mj-cs"/>
            </a:endParaRPr>
          </a:p>
        </p:txBody>
      </p:sp>
      <p:sp>
        <p:nvSpPr>
          <p:cNvPr id="9" name="Rectangle 9">
            <a:extLst>
              <a:ext uri="{FF2B5EF4-FFF2-40B4-BE49-F238E27FC236}">
                <a16:creationId xmlns:a16="http://schemas.microsoft.com/office/drawing/2014/main" id="{EC2F39FE-349B-431A-9FB6-6CB158F91044}"/>
              </a:ext>
            </a:extLst>
          </p:cNvPr>
          <p:cNvSpPr>
            <a:spLocks noChangeArrowheads="1"/>
          </p:cNvSpPr>
          <p:nvPr/>
        </p:nvSpPr>
        <p:spPr bwMode="auto">
          <a:xfrm>
            <a:off x="2411760" y="2406983"/>
            <a:ext cx="3979099"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179388" indent="-179388">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536575">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marL="0" indent="0" algn="ctr" eaLnBrk="1" hangingPunct="1">
              <a:buClr>
                <a:schemeClr val="bg1"/>
              </a:buClr>
              <a:buSzPct val="75000"/>
              <a:buNone/>
              <a:defRPr/>
            </a:pPr>
            <a:r>
              <a:rPr lang="zh-CN" altLang="en-US" dirty="0">
                <a:solidFill>
                  <a:schemeClr val="bg2"/>
                </a:solidFill>
                <a:latin typeface="+mj-lt"/>
                <a:ea typeface="楷体" panose="02010609060101010101" pitchFamily="49" charset="-122"/>
              </a:rPr>
              <a:t>保存在进程</a:t>
            </a:r>
            <a:r>
              <a:rPr lang="en-US" altLang="zh-CN" dirty="0">
                <a:solidFill>
                  <a:schemeClr val="bg2"/>
                </a:solidFill>
                <a:latin typeface="+mj-lt"/>
                <a:ea typeface="楷体" panose="02010609060101010101" pitchFamily="49" charset="-122"/>
              </a:rPr>
              <a:t>PCB</a:t>
            </a:r>
            <a:r>
              <a:rPr lang="zh-CN" altLang="en-US" dirty="0">
                <a:solidFill>
                  <a:schemeClr val="bg2"/>
                </a:solidFill>
                <a:latin typeface="+mj-lt"/>
                <a:ea typeface="楷体" panose="02010609060101010101" pitchFamily="49" charset="-122"/>
              </a:rPr>
              <a:t>中</a:t>
            </a:r>
          </a:p>
        </p:txBody>
      </p:sp>
      <p:sp>
        <p:nvSpPr>
          <p:cNvPr id="10"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77000"/>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5570226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nodePh="1">
                                  <p:stCondLst>
                                    <p:cond delay="0"/>
                                  </p:stCondLst>
                                  <p:endCondLst>
                                    <p:cond evt="begin" delay="0">
                                      <p:tn val="5"/>
                                    </p:cond>
                                  </p:end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dissolve">
                                      <p:cBhvr>
                                        <p:cTn id="7" dur="500"/>
                                        <p:tgtEl>
                                          <p:spTgt spid="6">
                                            <p:txEl>
                                              <p:pRg st="0" end="0"/>
                                            </p:txEl>
                                          </p:spTgt>
                                        </p:tgtEl>
                                      </p:cBhvr>
                                    </p:animEffect>
                                  </p:childTnLst>
                                  <p:subTnLst>
                                    <p:set>
                                      <p:cBhvr override="childStyle">
                                        <p:cTn dur="1" fill="hold" display="0" masterRel="nextClick" afterEffect="1"/>
                                        <p:tgtEl>
                                          <p:spTgt spid="6">
                                            <p:txEl>
                                              <p:pRg st="0" end="0"/>
                                            </p:txEl>
                                          </p:spTgt>
                                        </p:tgtEl>
                                        <p:attrNameLst>
                                          <p:attrName>style.visibility</p:attrName>
                                        </p:attrNameLst>
                                      </p:cBhvr>
                                      <p:to>
                                        <p:strVal val="hidden"/>
                                      </p:to>
                                    </p:set>
                                  </p:sub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2" presetClass="entr" presetSubtype="6" fill="hold" grpId="0" nodeType="afterEffect">
                                  <p:stCondLst>
                                    <p:cond delay="0"/>
                                  </p:stCondLst>
                                  <p:childTnLst>
                                    <p:set>
                                      <p:cBhvr>
                                        <p:cTn id="17" dur="1" fill="hold">
                                          <p:stCondLst>
                                            <p:cond delay="0"/>
                                          </p:stCondLst>
                                        </p:cTn>
                                        <p:tgtEl>
                                          <p:spTgt spid="10"/>
                                        </p:tgtEl>
                                        <p:attrNameLst>
                                          <p:attrName>style.visibility</p:attrName>
                                        </p:attrNameLst>
                                      </p:cBhvr>
                                      <p:to>
                                        <p:strVal val="visible"/>
                                      </p:to>
                                    </p:set>
                                    <p:anim calcmode="lin" valueType="num">
                                      <p:cBhvr additive="base">
                                        <p:cTn id="18" dur="500" fill="hold"/>
                                        <p:tgtEl>
                                          <p:spTgt spid="10"/>
                                        </p:tgtEl>
                                        <p:attrNameLst>
                                          <p:attrName>ppt_x</p:attrName>
                                        </p:attrNameLst>
                                      </p:cBhvr>
                                      <p:tavLst>
                                        <p:tav tm="0">
                                          <p:val>
                                            <p:strVal val="1+#ppt_w/2"/>
                                          </p:val>
                                        </p:tav>
                                        <p:tav tm="100000">
                                          <p:val>
                                            <p:strVal val="#ppt_x"/>
                                          </p:val>
                                        </p:tav>
                                      </p:tavLst>
                                    </p:anim>
                                    <p:anim calcmode="lin" valueType="num">
                                      <p:cBhvr additive="base">
                                        <p:cTn id="19"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0"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Rectangle 4">
            <a:extLst>
              <a:ext uri="{FF2B5EF4-FFF2-40B4-BE49-F238E27FC236}">
                <a16:creationId xmlns:a16="http://schemas.microsoft.com/office/drawing/2014/main" id="{6E72086E-10FB-41CC-9F1F-3F062CCAA295}"/>
              </a:ext>
            </a:extLst>
          </p:cNvPr>
          <p:cNvSpPr>
            <a:spLocks noChangeArrowheads="1"/>
          </p:cNvSpPr>
          <p:nvPr/>
        </p:nvSpPr>
        <p:spPr bwMode="auto">
          <a:xfrm>
            <a:off x="152400" y="1531714"/>
            <a:ext cx="2400300" cy="3771900"/>
          </a:xfrm>
          <a:prstGeom prst="rect">
            <a:avLst/>
          </a:prstGeom>
          <a:solidFill>
            <a:srgbClr val="CCFFFF"/>
          </a:solidFill>
          <a:ln w="12700">
            <a:solidFill>
              <a:schemeClr val="tx1"/>
            </a:solidFill>
            <a:miter lim="800000"/>
            <a:headEnd/>
            <a:tailEnd/>
          </a:ln>
          <a:effectLst>
            <a:outerShdw dist="107763" dir="2700000" algn="ctr" rotWithShape="0">
              <a:srgbClr val="B2B2B2"/>
            </a:outerShdw>
          </a:effectLst>
        </p:spPr>
        <p:txBody>
          <a:bodyPr wrap="none" anchor="ctr"/>
          <a:lstStyle/>
          <a:p>
            <a:pPr>
              <a:defRPr/>
            </a:pPr>
            <a:endParaRPr lang="en-US">
              <a:solidFill>
                <a:schemeClr val="bg2"/>
              </a:solidFill>
              <a:latin typeface="Times" pitchFamily="18" charset="0"/>
              <a:ea typeface="+mn-ea"/>
            </a:endParaRPr>
          </a:p>
        </p:txBody>
      </p:sp>
      <p:sp>
        <p:nvSpPr>
          <p:cNvPr id="139" name="Rectangle 5">
            <a:extLst>
              <a:ext uri="{FF2B5EF4-FFF2-40B4-BE49-F238E27FC236}">
                <a16:creationId xmlns:a16="http://schemas.microsoft.com/office/drawing/2014/main" id="{95591658-E323-4A65-AFD6-626396756796}"/>
              </a:ext>
            </a:extLst>
          </p:cNvPr>
          <p:cNvSpPr>
            <a:spLocks noChangeArrowheads="1"/>
          </p:cNvSpPr>
          <p:nvPr/>
        </p:nvSpPr>
        <p:spPr bwMode="auto">
          <a:xfrm>
            <a:off x="349250" y="4630514"/>
            <a:ext cx="1981200" cy="495300"/>
          </a:xfrm>
          <a:prstGeom prst="rect">
            <a:avLst/>
          </a:prstGeom>
          <a:solidFill>
            <a:srgbClr val="A2C1FE"/>
          </a:solidFill>
          <a:ln w="19050">
            <a:noFill/>
            <a:miter lim="800000"/>
            <a:headEnd/>
            <a:tailEnd/>
          </a:ln>
          <a:effectLst>
            <a:outerShdw dist="35921" dir="2700000" algn="ctr" rotWithShape="0">
              <a:srgbClr val="B2B2B2"/>
            </a:outerShdw>
          </a:effectLst>
        </p:spPr>
        <p:txBody>
          <a:bodyPr wrap="none" anchor="ctr"/>
          <a:lstStyle/>
          <a:p>
            <a:pPr algn="ctr">
              <a:defRPr/>
            </a:pPr>
            <a:r>
              <a:rPr lang="en-US" sz="2000">
                <a:solidFill>
                  <a:schemeClr val="bg2"/>
                </a:solidFill>
                <a:latin typeface="Times" pitchFamily="18" charset="0"/>
                <a:ea typeface="+mn-ea"/>
              </a:rPr>
              <a:t>Operating System</a:t>
            </a:r>
          </a:p>
        </p:txBody>
      </p:sp>
      <p:sp>
        <p:nvSpPr>
          <p:cNvPr id="140" name="Rectangle 6">
            <a:extLst>
              <a:ext uri="{FF2B5EF4-FFF2-40B4-BE49-F238E27FC236}">
                <a16:creationId xmlns:a16="http://schemas.microsoft.com/office/drawing/2014/main" id="{4FBCAFA3-BEA1-484B-8442-5CA4D9849C19}"/>
              </a:ext>
            </a:extLst>
          </p:cNvPr>
          <p:cNvSpPr>
            <a:spLocks noChangeArrowheads="1"/>
          </p:cNvSpPr>
          <p:nvPr/>
        </p:nvSpPr>
        <p:spPr bwMode="auto">
          <a:xfrm>
            <a:off x="349250" y="4046314"/>
            <a:ext cx="1981200" cy="495300"/>
          </a:xfrm>
          <a:prstGeom prst="rect">
            <a:avLst/>
          </a:prstGeom>
          <a:solidFill>
            <a:srgbClr val="A2C1FE"/>
          </a:solidFill>
          <a:ln w="19050">
            <a:noFill/>
            <a:miter lim="800000"/>
            <a:headEnd/>
            <a:tailEnd/>
          </a:ln>
          <a:effectLst>
            <a:outerShdw dist="35921" dir="2700000" algn="ctr" rotWithShape="0">
              <a:srgbClr val="B2B2B2"/>
            </a:outerShdw>
          </a:effectLst>
        </p:spPr>
        <p:txBody>
          <a:bodyPr wrap="none" anchor="ctr"/>
          <a:lstStyle/>
          <a:p>
            <a:pPr algn="ctr"/>
            <a:r>
              <a:rPr lang="ja-JP" altLang="en-US" sz="2000" dirty="0">
                <a:solidFill>
                  <a:schemeClr val="bg2"/>
                </a:solidFill>
              </a:rPr>
              <a:t>“</a:t>
            </a:r>
            <a:r>
              <a:rPr lang="en-US" sz="2000" dirty="0">
                <a:solidFill>
                  <a:schemeClr val="bg2"/>
                </a:solidFill>
                <a:latin typeface="Times" pitchFamily="18" charset="0"/>
                <a:ea typeface="+mn-ea"/>
              </a:rPr>
              <a:t>System Software</a:t>
            </a:r>
            <a:r>
              <a:rPr lang="ja-JP" altLang="en-US" sz="2000" dirty="0">
                <a:solidFill>
                  <a:schemeClr val="bg2"/>
                </a:solidFill>
                <a:latin typeface="Times" pitchFamily="18" charset="0"/>
                <a:ea typeface="+mn-ea"/>
              </a:rPr>
              <a:t>”</a:t>
            </a:r>
            <a:endParaRPr lang="en-US" sz="2000" dirty="0">
              <a:solidFill>
                <a:schemeClr val="bg2"/>
              </a:solidFill>
              <a:latin typeface="Times" pitchFamily="18" charset="0"/>
              <a:ea typeface="+mn-ea"/>
            </a:endParaRPr>
          </a:p>
        </p:txBody>
      </p:sp>
      <p:sp>
        <p:nvSpPr>
          <p:cNvPr id="141" name="Rectangle 7">
            <a:extLst>
              <a:ext uri="{FF2B5EF4-FFF2-40B4-BE49-F238E27FC236}">
                <a16:creationId xmlns:a16="http://schemas.microsoft.com/office/drawing/2014/main" id="{33E83032-6B46-48C4-9BB3-751A43E7AE08}"/>
              </a:ext>
            </a:extLst>
          </p:cNvPr>
          <p:cNvSpPr>
            <a:spLocks noChangeArrowheads="1"/>
          </p:cNvSpPr>
          <p:nvPr/>
        </p:nvSpPr>
        <p:spPr bwMode="auto">
          <a:xfrm>
            <a:off x="349250" y="3462114"/>
            <a:ext cx="1981200" cy="495300"/>
          </a:xfrm>
          <a:prstGeom prst="rect">
            <a:avLst/>
          </a:prstGeom>
          <a:solidFill>
            <a:schemeClr val="tx2"/>
          </a:solidFill>
          <a:ln w="19050">
            <a:noFill/>
            <a:miter lim="800000"/>
            <a:headEnd/>
            <a:tailEnd/>
          </a:ln>
          <a:effectLst>
            <a:outerShdw dist="35921" dir="2700000" algn="ctr" rotWithShape="0">
              <a:srgbClr val="B2B2B2"/>
            </a:outerShdw>
          </a:effectLst>
        </p:spPr>
        <p:txBody>
          <a:bodyPr wrap="none" anchor="ctr"/>
          <a:lstStyle/>
          <a:p>
            <a:pPr algn="ctr">
              <a:defRPr/>
            </a:pPr>
            <a:r>
              <a:rPr lang="en-US" sz="2000" dirty="0">
                <a:solidFill>
                  <a:schemeClr val="bg2"/>
                </a:solidFill>
                <a:latin typeface="Times" pitchFamily="18" charset="0"/>
                <a:ea typeface="+mn-ea"/>
              </a:rPr>
              <a:t>User Process 1</a:t>
            </a:r>
          </a:p>
        </p:txBody>
      </p:sp>
      <p:sp>
        <p:nvSpPr>
          <p:cNvPr id="142" name="Rectangle 8">
            <a:extLst>
              <a:ext uri="{FF2B5EF4-FFF2-40B4-BE49-F238E27FC236}">
                <a16:creationId xmlns:a16="http://schemas.microsoft.com/office/drawing/2014/main" id="{795EC20D-A5E2-46D9-AFC0-CDA127725EF6}"/>
              </a:ext>
            </a:extLst>
          </p:cNvPr>
          <p:cNvSpPr>
            <a:spLocks noChangeArrowheads="1"/>
          </p:cNvSpPr>
          <p:nvPr/>
        </p:nvSpPr>
        <p:spPr bwMode="auto">
          <a:xfrm>
            <a:off x="349250" y="2865214"/>
            <a:ext cx="1981200" cy="495300"/>
          </a:xfrm>
          <a:prstGeom prst="rect">
            <a:avLst/>
          </a:prstGeom>
          <a:solidFill>
            <a:srgbClr val="FFFF99"/>
          </a:solidFill>
          <a:ln w="19050">
            <a:noFill/>
            <a:miter lim="800000"/>
            <a:headEnd/>
            <a:tailEnd/>
          </a:ln>
          <a:effectLst>
            <a:outerShdw dist="35921" dir="2700000" algn="ctr" rotWithShape="0">
              <a:srgbClr val="B2B2B2"/>
            </a:outerShdw>
          </a:effectLst>
        </p:spPr>
        <p:txBody>
          <a:bodyPr wrap="none" anchor="ctr"/>
          <a:lstStyle/>
          <a:p>
            <a:pPr algn="ctr">
              <a:defRPr/>
            </a:pPr>
            <a:r>
              <a:rPr lang="en-US" sz="2000">
                <a:solidFill>
                  <a:schemeClr val="bg2"/>
                </a:solidFill>
                <a:latin typeface="Times" pitchFamily="18" charset="0"/>
                <a:ea typeface="+mn-ea"/>
              </a:rPr>
              <a:t>User Program 2</a:t>
            </a:r>
          </a:p>
        </p:txBody>
      </p:sp>
      <p:sp>
        <p:nvSpPr>
          <p:cNvPr id="143" name="Rectangle 9">
            <a:extLst>
              <a:ext uri="{FF2B5EF4-FFF2-40B4-BE49-F238E27FC236}">
                <a16:creationId xmlns:a16="http://schemas.microsoft.com/office/drawing/2014/main" id="{44948ED9-39E1-4B2A-BA2D-1A3578B5D6E6}"/>
              </a:ext>
            </a:extLst>
          </p:cNvPr>
          <p:cNvSpPr>
            <a:spLocks noChangeArrowheads="1"/>
          </p:cNvSpPr>
          <p:nvPr/>
        </p:nvSpPr>
        <p:spPr bwMode="auto">
          <a:xfrm>
            <a:off x="349250" y="2865214"/>
            <a:ext cx="1981200" cy="495300"/>
          </a:xfrm>
          <a:prstGeom prst="rect">
            <a:avLst/>
          </a:prstGeom>
          <a:solidFill>
            <a:schemeClr val="tx2"/>
          </a:solidFill>
          <a:ln w="19050">
            <a:noFill/>
            <a:miter lim="800000"/>
            <a:headEnd/>
            <a:tailEnd/>
          </a:ln>
          <a:effectLst>
            <a:outerShdw dist="35921" dir="2700000" algn="ctr" rotWithShape="0">
              <a:srgbClr val="B2B2B2"/>
            </a:outerShdw>
          </a:effectLst>
        </p:spPr>
        <p:txBody>
          <a:bodyPr wrap="none" anchor="ctr"/>
          <a:lstStyle/>
          <a:p>
            <a:pPr algn="ctr">
              <a:defRPr/>
            </a:pPr>
            <a:r>
              <a:rPr lang="en-US" sz="2000" dirty="0">
                <a:solidFill>
                  <a:schemeClr val="bg2"/>
                </a:solidFill>
                <a:latin typeface="Times" pitchFamily="18" charset="0"/>
                <a:ea typeface="+mn-ea"/>
              </a:rPr>
              <a:t>User Process 2</a:t>
            </a:r>
          </a:p>
        </p:txBody>
      </p:sp>
      <p:sp>
        <p:nvSpPr>
          <p:cNvPr id="144" name="Rectangle 10">
            <a:extLst>
              <a:ext uri="{FF2B5EF4-FFF2-40B4-BE49-F238E27FC236}">
                <a16:creationId xmlns:a16="http://schemas.microsoft.com/office/drawing/2014/main" id="{1BF03D97-C436-414F-B349-7AF7D84690E5}"/>
              </a:ext>
            </a:extLst>
          </p:cNvPr>
          <p:cNvSpPr>
            <a:spLocks noChangeArrowheads="1"/>
          </p:cNvSpPr>
          <p:nvPr/>
        </p:nvSpPr>
        <p:spPr bwMode="auto">
          <a:xfrm>
            <a:off x="349250" y="1734914"/>
            <a:ext cx="1981200" cy="495300"/>
          </a:xfrm>
          <a:prstGeom prst="rect">
            <a:avLst/>
          </a:prstGeom>
          <a:solidFill>
            <a:schemeClr val="tx2"/>
          </a:solidFill>
          <a:ln w="19050">
            <a:noFill/>
            <a:miter lim="800000"/>
            <a:headEnd/>
            <a:tailEnd/>
          </a:ln>
          <a:effectLst>
            <a:outerShdw dist="35921" dir="2700000" algn="ctr" rotWithShape="0">
              <a:srgbClr val="B2B2B2"/>
            </a:outerShdw>
          </a:effectLst>
        </p:spPr>
        <p:txBody>
          <a:bodyPr wrap="none" anchor="ctr"/>
          <a:lstStyle/>
          <a:p>
            <a:pPr algn="ctr">
              <a:defRPr/>
            </a:pPr>
            <a:r>
              <a:rPr lang="en-US" sz="2000" dirty="0">
                <a:solidFill>
                  <a:schemeClr val="bg2"/>
                </a:solidFill>
                <a:latin typeface="Times" pitchFamily="18" charset="0"/>
                <a:ea typeface="+mn-ea"/>
              </a:rPr>
              <a:t>User Process </a:t>
            </a:r>
            <a:r>
              <a:rPr lang="en-US" sz="2000" i="1" dirty="0">
                <a:solidFill>
                  <a:schemeClr val="bg2"/>
                </a:solidFill>
                <a:latin typeface="Times" pitchFamily="18" charset="0"/>
                <a:ea typeface="+mn-ea"/>
              </a:rPr>
              <a:t>n</a:t>
            </a:r>
            <a:endParaRPr lang="en-US" sz="2000" dirty="0">
              <a:solidFill>
                <a:schemeClr val="bg2"/>
              </a:solidFill>
              <a:latin typeface="Times" pitchFamily="18" charset="0"/>
              <a:ea typeface="+mn-ea"/>
            </a:endParaRPr>
          </a:p>
        </p:txBody>
      </p:sp>
      <p:sp>
        <p:nvSpPr>
          <p:cNvPr id="145" name="Text Box 11">
            <a:extLst>
              <a:ext uri="{FF2B5EF4-FFF2-40B4-BE49-F238E27FC236}">
                <a16:creationId xmlns:a16="http://schemas.microsoft.com/office/drawing/2014/main" id="{6482B9E1-EFEF-4C6C-A2A9-CDB5A0EA96AF}"/>
              </a:ext>
            </a:extLst>
          </p:cNvPr>
          <p:cNvSpPr txBox="1">
            <a:spLocks noChangeArrowheads="1"/>
          </p:cNvSpPr>
          <p:nvPr/>
        </p:nvSpPr>
        <p:spPr bwMode="auto">
          <a:xfrm rot="-5400000">
            <a:off x="962025" y="2203227"/>
            <a:ext cx="527050" cy="6413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a:spAutoFit/>
          </a:bodyPr>
          <a:lstStyle>
            <a:lvl1pPr>
              <a:defRPr sz="2400">
                <a:solidFill>
                  <a:srgbClr val="000000"/>
                </a:solidFill>
                <a:latin typeface="Times" charset="0"/>
                <a:ea typeface="ＭＳ Ｐゴシック" charset="0"/>
              </a:defRPr>
            </a:lvl1pPr>
            <a:lvl2pPr marL="742950" indent="-285750">
              <a:defRPr sz="2400">
                <a:solidFill>
                  <a:srgbClr val="000000"/>
                </a:solidFill>
                <a:latin typeface="Times" charset="0"/>
                <a:ea typeface="ＭＳ Ｐゴシック" charset="0"/>
              </a:defRPr>
            </a:lvl2pPr>
            <a:lvl3pPr marL="1143000" indent="-228600">
              <a:defRPr sz="2400">
                <a:solidFill>
                  <a:srgbClr val="000000"/>
                </a:solidFill>
                <a:latin typeface="Times" charset="0"/>
                <a:ea typeface="ＭＳ Ｐゴシック" charset="0"/>
              </a:defRPr>
            </a:lvl3pPr>
            <a:lvl4pPr marL="1600200" indent="-228600">
              <a:defRPr sz="2400">
                <a:solidFill>
                  <a:srgbClr val="000000"/>
                </a:solidFill>
                <a:latin typeface="Times" charset="0"/>
                <a:ea typeface="ＭＳ Ｐゴシック" charset="0"/>
              </a:defRPr>
            </a:lvl4pPr>
            <a:lvl5pPr marL="2057400" indent="-228600">
              <a:defRPr sz="2400">
                <a:solidFill>
                  <a:srgbClr val="000000"/>
                </a:solidFill>
                <a:latin typeface="Times" charset="0"/>
                <a:ea typeface="ＭＳ Ｐゴシック" charset="0"/>
              </a:defRPr>
            </a:lvl5pPr>
            <a:lvl6pPr marL="2514600" indent="-228600" eaLnBrk="0" fontAlgn="base" hangingPunct="0">
              <a:spcBef>
                <a:spcPct val="0"/>
              </a:spcBef>
              <a:spcAft>
                <a:spcPct val="0"/>
              </a:spcAft>
              <a:defRPr sz="2400">
                <a:solidFill>
                  <a:srgbClr val="000000"/>
                </a:solidFill>
                <a:latin typeface="Times" charset="0"/>
                <a:ea typeface="ＭＳ Ｐゴシック" charset="0"/>
              </a:defRPr>
            </a:lvl6pPr>
            <a:lvl7pPr marL="2971800" indent="-228600" eaLnBrk="0" fontAlgn="base" hangingPunct="0">
              <a:spcBef>
                <a:spcPct val="0"/>
              </a:spcBef>
              <a:spcAft>
                <a:spcPct val="0"/>
              </a:spcAft>
              <a:defRPr sz="2400">
                <a:solidFill>
                  <a:srgbClr val="000000"/>
                </a:solidFill>
                <a:latin typeface="Times" charset="0"/>
                <a:ea typeface="ＭＳ Ｐゴシック" charset="0"/>
              </a:defRPr>
            </a:lvl7pPr>
            <a:lvl8pPr marL="3429000" indent="-228600" eaLnBrk="0" fontAlgn="base" hangingPunct="0">
              <a:spcBef>
                <a:spcPct val="0"/>
              </a:spcBef>
              <a:spcAft>
                <a:spcPct val="0"/>
              </a:spcAft>
              <a:defRPr sz="2400">
                <a:solidFill>
                  <a:srgbClr val="000000"/>
                </a:solidFill>
                <a:latin typeface="Times" charset="0"/>
                <a:ea typeface="ＭＳ Ｐゴシック" charset="0"/>
              </a:defRPr>
            </a:lvl8pPr>
            <a:lvl9pPr marL="3886200" indent="-228600" eaLnBrk="0" fontAlgn="base" hangingPunct="0">
              <a:spcBef>
                <a:spcPct val="0"/>
              </a:spcBef>
              <a:spcAft>
                <a:spcPct val="0"/>
              </a:spcAft>
              <a:defRPr sz="2400">
                <a:solidFill>
                  <a:srgbClr val="000000"/>
                </a:solidFill>
                <a:latin typeface="Times" charset="0"/>
                <a:ea typeface="ＭＳ Ｐゴシック" charset="0"/>
              </a:defRPr>
            </a:lvl9pPr>
          </a:lstStyle>
          <a:p>
            <a:r>
              <a:rPr lang="en-US" sz="3600" b="1">
                <a:solidFill>
                  <a:schemeClr val="bg2"/>
                </a:solidFill>
              </a:rPr>
              <a:t>...</a:t>
            </a:r>
          </a:p>
        </p:txBody>
      </p:sp>
      <p:sp>
        <p:nvSpPr>
          <p:cNvPr id="146" name="Text Box 12">
            <a:extLst>
              <a:ext uri="{FF2B5EF4-FFF2-40B4-BE49-F238E27FC236}">
                <a16:creationId xmlns:a16="http://schemas.microsoft.com/office/drawing/2014/main" id="{A081A5A9-4B8F-4EBB-BC66-E9669EE750AE}"/>
              </a:ext>
            </a:extLst>
          </p:cNvPr>
          <p:cNvSpPr txBox="1">
            <a:spLocks noChangeArrowheads="1"/>
          </p:cNvSpPr>
          <p:nvPr/>
        </p:nvSpPr>
        <p:spPr bwMode="auto">
          <a:xfrm>
            <a:off x="3019425" y="1288827"/>
            <a:ext cx="1160619" cy="40011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a:spAutoFit/>
          </a:bodyPr>
          <a:lstStyle>
            <a:lvl1pPr>
              <a:defRPr sz="2400">
                <a:solidFill>
                  <a:srgbClr val="000000"/>
                </a:solidFill>
                <a:latin typeface="Times" charset="0"/>
                <a:ea typeface="ＭＳ Ｐゴシック" charset="0"/>
              </a:defRPr>
            </a:lvl1pPr>
            <a:lvl2pPr marL="742950" indent="-285750">
              <a:defRPr sz="2400">
                <a:solidFill>
                  <a:srgbClr val="000000"/>
                </a:solidFill>
                <a:latin typeface="Times" charset="0"/>
                <a:ea typeface="ＭＳ Ｐゴシック" charset="0"/>
              </a:defRPr>
            </a:lvl2pPr>
            <a:lvl3pPr marL="1143000" indent="-228600">
              <a:defRPr sz="2400">
                <a:solidFill>
                  <a:srgbClr val="000000"/>
                </a:solidFill>
                <a:latin typeface="Times" charset="0"/>
                <a:ea typeface="ＭＳ Ｐゴシック" charset="0"/>
              </a:defRPr>
            </a:lvl3pPr>
            <a:lvl4pPr marL="1600200" indent="-228600">
              <a:defRPr sz="2400">
                <a:solidFill>
                  <a:srgbClr val="000000"/>
                </a:solidFill>
                <a:latin typeface="Times" charset="0"/>
                <a:ea typeface="ＭＳ Ｐゴシック" charset="0"/>
              </a:defRPr>
            </a:lvl4pPr>
            <a:lvl5pPr marL="2057400" indent="-228600">
              <a:defRPr sz="2400">
                <a:solidFill>
                  <a:srgbClr val="000000"/>
                </a:solidFill>
                <a:latin typeface="Times" charset="0"/>
                <a:ea typeface="ＭＳ Ｐゴシック" charset="0"/>
              </a:defRPr>
            </a:lvl5pPr>
            <a:lvl6pPr marL="2514600" indent="-228600" eaLnBrk="0" fontAlgn="base" hangingPunct="0">
              <a:spcBef>
                <a:spcPct val="0"/>
              </a:spcBef>
              <a:spcAft>
                <a:spcPct val="0"/>
              </a:spcAft>
              <a:defRPr sz="2400">
                <a:solidFill>
                  <a:srgbClr val="000000"/>
                </a:solidFill>
                <a:latin typeface="Times" charset="0"/>
                <a:ea typeface="ＭＳ Ｐゴシック" charset="0"/>
              </a:defRPr>
            </a:lvl6pPr>
            <a:lvl7pPr marL="2971800" indent="-228600" eaLnBrk="0" fontAlgn="base" hangingPunct="0">
              <a:spcBef>
                <a:spcPct val="0"/>
              </a:spcBef>
              <a:spcAft>
                <a:spcPct val="0"/>
              </a:spcAft>
              <a:defRPr sz="2400">
                <a:solidFill>
                  <a:srgbClr val="000000"/>
                </a:solidFill>
                <a:latin typeface="Times" charset="0"/>
                <a:ea typeface="ＭＳ Ｐゴシック" charset="0"/>
              </a:defRPr>
            </a:lvl7pPr>
            <a:lvl8pPr marL="3429000" indent="-228600" eaLnBrk="0" fontAlgn="base" hangingPunct="0">
              <a:spcBef>
                <a:spcPct val="0"/>
              </a:spcBef>
              <a:spcAft>
                <a:spcPct val="0"/>
              </a:spcAft>
              <a:defRPr sz="2400">
                <a:solidFill>
                  <a:srgbClr val="000000"/>
                </a:solidFill>
                <a:latin typeface="Times" charset="0"/>
                <a:ea typeface="ＭＳ Ｐゴシック" charset="0"/>
              </a:defRPr>
            </a:lvl8pPr>
            <a:lvl9pPr marL="3886200" indent="-228600" eaLnBrk="0" fontAlgn="base" hangingPunct="0">
              <a:spcBef>
                <a:spcPct val="0"/>
              </a:spcBef>
              <a:spcAft>
                <a:spcPct val="0"/>
              </a:spcAft>
              <a:defRPr sz="2400">
                <a:solidFill>
                  <a:srgbClr val="000000"/>
                </a:solidFill>
                <a:latin typeface="Times" charset="0"/>
                <a:ea typeface="ＭＳ Ｐゴシック" charset="0"/>
              </a:defRPr>
            </a:lvl9pPr>
          </a:lstStyle>
          <a:p>
            <a:r>
              <a:rPr lang="en-US" sz="2000" dirty="0">
                <a:solidFill>
                  <a:schemeClr val="bg2"/>
                </a:solidFill>
              </a:rPr>
              <a:t>Process 1</a:t>
            </a:r>
          </a:p>
        </p:txBody>
      </p:sp>
      <p:sp>
        <p:nvSpPr>
          <p:cNvPr id="147" name="Text Box 13">
            <a:extLst>
              <a:ext uri="{FF2B5EF4-FFF2-40B4-BE49-F238E27FC236}">
                <a16:creationId xmlns:a16="http://schemas.microsoft.com/office/drawing/2014/main" id="{C2EB64B2-CECB-4C9B-8674-B2CD7C4BA603}"/>
              </a:ext>
            </a:extLst>
          </p:cNvPr>
          <p:cNvSpPr txBox="1">
            <a:spLocks noChangeArrowheads="1"/>
          </p:cNvSpPr>
          <p:nvPr/>
        </p:nvSpPr>
        <p:spPr bwMode="auto">
          <a:xfrm>
            <a:off x="6321425" y="1288827"/>
            <a:ext cx="1160619" cy="40011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a:spAutoFit/>
          </a:bodyPr>
          <a:lstStyle>
            <a:lvl1pPr>
              <a:defRPr sz="2400">
                <a:solidFill>
                  <a:srgbClr val="000000"/>
                </a:solidFill>
                <a:latin typeface="Times" charset="0"/>
                <a:ea typeface="ＭＳ Ｐゴシック" charset="0"/>
              </a:defRPr>
            </a:lvl1pPr>
            <a:lvl2pPr marL="742950" indent="-285750">
              <a:defRPr sz="2400">
                <a:solidFill>
                  <a:srgbClr val="000000"/>
                </a:solidFill>
                <a:latin typeface="Times" charset="0"/>
                <a:ea typeface="ＭＳ Ｐゴシック" charset="0"/>
              </a:defRPr>
            </a:lvl2pPr>
            <a:lvl3pPr marL="1143000" indent="-228600">
              <a:defRPr sz="2400">
                <a:solidFill>
                  <a:srgbClr val="000000"/>
                </a:solidFill>
                <a:latin typeface="Times" charset="0"/>
                <a:ea typeface="ＭＳ Ｐゴシック" charset="0"/>
              </a:defRPr>
            </a:lvl3pPr>
            <a:lvl4pPr marL="1600200" indent="-228600">
              <a:defRPr sz="2400">
                <a:solidFill>
                  <a:srgbClr val="000000"/>
                </a:solidFill>
                <a:latin typeface="Times" charset="0"/>
                <a:ea typeface="ＭＳ Ｐゴシック" charset="0"/>
              </a:defRPr>
            </a:lvl4pPr>
            <a:lvl5pPr marL="2057400" indent="-228600">
              <a:defRPr sz="2400">
                <a:solidFill>
                  <a:srgbClr val="000000"/>
                </a:solidFill>
                <a:latin typeface="Times" charset="0"/>
                <a:ea typeface="ＭＳ Ｐゴシック" charset="0"/>
              </a:defRPr>
            </a:lvl5pPr>
            <a:lvl6pPr marL="2514600" indent="-228600" eaLnBrk="0" fontAlgn="base" hangingPunct="0">
              <a:spcBef>
                <a:spcPct val="0"/>
              </a:spcBef>
              <a:spcAft>
                <a:spcPct val="0"/>
              </a:spcAft>
              <a:defRPr sz="2400">
                <a:solidFill>
                  <a:srgbClr val="000000"/>
                </a:solidFill>
                <a:latin typeface="Times" charset="0"/>
                <a:ea typeface="ＭＳ Ｐゴシック" charset="0"/>
              </a:defRPr>
            </a:lvl6pPr>
            <a:lvl7pPr marL="2971800" indent="-228600" eaLnBrk="0" fontAlgn="base" hangingPunct="0">
              <a:spcBef>
                <a:spcPct val="0"/>
              </a:spcBef>
              <a:spcAft>
                <a:spcPct val="0"/>
              </a:spcAft>
              <a:defRPr sz="2400">
                <a:solidFill>
                  <a:srgbClr val="000000"/>
                </a:solidFill>
                <a:latin typeface="Times" charset="0"/>
                <a:ea typeface="ＭＳ Ｐゴシック" charset="0"/>
              </a:defRPr>
            </a:lvl7pPr>
            <a:lvl8pPr marL="3429000" indent="-228600" eaLnBrk="0" fontAlgn="base" hangingPunct="0">
              <a:spcBef>
                <a:spcPct val="0"/>
              </a:spcBef>
              <a:spcAft>
                <a:spcPct val="0"/>
              </a:spcAft>
              <a:defRPr sz="2400">
                <a:solidFill>
                  <a:srgbClr val="000000"/>
                </a:solidFill>
                <a:latin typeface="Times" charset="0"/>
                <a:ea typeface="ＭＳ Ｐゴシック" charset="0"/>
              </a:defRPr>
            </a:lvl8pPr>
            <a:lvl9pPr marL="3886200" indent="-228600" eaLnBrk="0" fontAlgn="base" hangingPunct="0">
              <a:spcBef>
                <a:spcPct val="0"/>
              </a:spcBef>
              <a:spcAft>
                <a:spcPct val="0"/>
              </a:spcAft>
              <a:defRPr sz="2400">
                <a:solidFill>
                  <a:srgbClr val="000000"/>
                </a:solidFill>
                <a:latin typeface="Times" charset="0"/>
                <a:ea typeface="ＭＳ Ｐゴシック" charset="0"/>
              </a:defRPr>
            </a:lvl9pPr>
          </a:lstStyle>
          <a:p>
            <a:r>
              <a:rPr lang="en-US" sz="2000" dirty="0">
                <a:solidFill>
                  <a:schemeClr val="bg2"/>
                </a:solidFill>
              </a:rPr>
              <a:t>Process 2</a:t>
            </a:r>
          </a:p>
        </p:txBody>
      </p:sp>
      <p:sp>
        <p:nvSpPr>
          <p:cNvPr id="148" name="Text Box 14">
            <a:extLst>
              <a:ext uri="{FF2B5EF4-FFF2-40B4-BE49-F238E27FC236}">
                <a16:creationId xmlns:a16="http://schemas.microsoft.com/office/drawing/2014/main" id="{472600F8-E347-49FF-8395-5FA0924F7F0F}"/>
              </a:ext>
            </a:extLst>
          </p:cNvPr>
          <p:cNvSpPr txBox="1">
            <a:spLocks noChangeArrowheads="1"/>
          </p:cNvSpPr>
          <p:nvPr/>
        </p:nvSpPr>
        <p:spPr bwMode="auto">
          <a:xfrm>
            <a:off x="4886325" y="1288827"/>
            <a:ext cx="509588"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a:spAutoFit/>
          </a:bodyPr>
          <a:lstStyle>
            <a:lvl1pPr>
              <a:defRPr sz="2400">
                <a:solidFill>
                  <a:srgbClr val="000000"/>
                </a:solidFill>
                <a:latin typeface="Times" charset="0"/>
                <a:ea typeface="ＭＳ Ｐゴシック" charset="0"/>
              </a:defRPr>
            </a:lvl1pPr>
            <a:lvl2pPr marL="742950" indent="-285750">
              <a:defRPr sz="2400">
                <a:solidFill>
                  <a:srgbClr val="000000"/>
                </a:solidFill>
                <a:latin typeface="Times" charset="0"/>
                <a:ea typeface="ＭＳ Ｐゴシック" charset="0"/>
              </a:defRPr>
            </a:lvl2pPr>
            <a:lvl3pPr marL="1143000" indent="-228600">
              <a:defRPr sz="2400">
                <a:solidFill>
                  <a:srgbClr val="000000"/>
                </a:solidFill>
                <a:latin typeface="Times" charset="0"/>
                <a:ea typeface="ＭＳ Ｐゴシック" charset="0"/>
              </a:defRPr>
            </a:lvl3pPr>
            <a:lvl4pPr marL="1600200" indent="-228600">
              <a:defRPr sz="2400">
                <a:solidFill>
                  <a:srgbClr val="000000"/>
                </a:solidFill>
                <a:latin typeface="Times" charset="0"/>
                <a:ea typeface="ＭＳ Ｐゴシック" charset="0"/>
              </a:defRPr>
            </a:lvl4pPr>
            <a:lvl5pPr marL="2057400" indent="-228600">
              <a:defRPr sz="2400">
                <a:solidFill>
                  <a:srgbClr val="000000"/>
                </a:solidFill>
                <a:latin typeface="Times" charset="0"/>
                <a:ea typeface="ＭＳ Ｐゴシック" charset="0"/>
              </a:defRPr>
            </a:lvl5pPr>
            <a:lvl6pPr marL="2514600" indent="-228600" eaLnBrk="0" fontAlgn="base" hangingPunct="0">
              <a:spcBef>
                <a:spcPct val="0"/>
              </a:spcBef>
              <a:spcAft>
                <a:spcPct val="0"/>
              </a:spcAft>
              <a:defRPr sz="2400">
                <a:solidFill>
                  <a:srgbClr val="000000"/>
                </a:solidFill>
                <a:latin typeface="Times" charset="0"/>
                <a:ea typeface="ＭＳ Ｐゴシック" charset="0"/>
              </a:defRPr>
            </a:lvl6pPr>
            <a:lvl7pPr marL="2971800" indent="-228600" eaLnBrk="0" fontAlgn="base" hangingPunct="0">
              <a:spcBef>
                <a:spcPct val="0"/>
              </a:spcBef>
              <a:spcAft>
                <a:spcPct val="0"/>
              </a:spcAft>
              <a:defRPr sz="2400">
                <a:solidFill>
                  <a:srgbClr val="000000"/>
                </a:solidFill>
                <a:latin typeface="Times" charset="0"/>
                <a:ea typeface="ＭＳ Ｐゴシック" charset="0"/>
              </a:defRPr>
            </a:lvl7pPr>
            <a:lvl8pPr marL="3429000" indent="-228600" eaLnBrk="0" fontAlgn="base" hangingPunct="0">
              <a:spcBef>
                <a:spcPct val="0"/>
              </a:spcBef>
              <a:spcAft>
                <a:spcPct val="0"/>
              </a:spcAft>
              <a:defRPr sz="2400">
                <a:solidFill>
                  <a:srgbClr val="000000"/>
                </a:solidFill>
                <a:latin typeface="Times" charset="0"/>
                <a:ea typeface="ＭＳ Ｐゴシック" charset="0"/>
              </a:defRPr>
            </a:lvl8pPr>
            <a:lvl9pPr marL="3886200" indent="-228600" eaLnBrk="0" fontAlgn="base" hangingPunct="0">
              <a:spcBef>
                <a:spcPct val="0"/>
              </a:spcBef>
              <a:spcAft>
                <a:spcPct val="0"/>
              </a:spcAft>
              <a:defRPr sz="2400">
                <a:solidFill>
                  <a:srgbClr val="000000"/>
                </a:solidFill>
                <a:latin typeface="Times" charset="0"/>
                <a:ea typeface="ＭＳ Ｐゴシック" charset="0"/>
              </a:defRPr>
            </a:lvl9pPr>
          </a:lstStyle>
          <a:p>
            <a:r>
              <a:rPr lang="en-US" sz="2000">
                <a:solidFill>
                  <a:schemeClr val="bg2"/>
                </a:solidFill>
              </a:rPr>
              <a:t>OS</a:t>
            </a:r>
          </a:p>
        </p:txBody>
      </p:sp>
      <p:sp>
        <p:nvSpPr>
          <p:cNvPr id="149" name="Text Box 15">
            <a:extLst>
              <a:ext uri="{FF2B5EF4-FFF2-40B4-BE49-F238E27FC236}">
                <a16:creationId xmlns:a16="http://schemas.microsoft.com/office/drawing/2014/main" id="{7FDD7359-21E7-4881-AE3D-E0AEBBBCBA33}"/>
              </a:ext>
            </a:extLst>
          </p:cNvPr>
          <p:cNvSpPr txBox="1">
            <a:spLocks noChangeArrowheads="1"/>
          </p:cNvSpPr>
          <p:nvPr/>
        </p:nvSpPr>
        <p:spPr bwMode="auto">
          <a:xfrm>
            <a:off x="7839075" y="1196752"/>
            <a:ext cx="903288" cy="5810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a:spAutoFit/>
          </a:bodyPr>
          <a:lstStyle>
            <a:lvl1pPr>
              <a:defRPr sz="2400">
                <a:solidFill>
                  <a:srgbClr val="000000"/>
                </a:solidFill>
                <a:latin typeface="Times" charset="0"/>
                <a:ea typeface="ＭＳ Ｐゴシック" charset="0"/>
              </a:defRPr>
            </a:lvl1pPr>
            <a:lvl2pPr marL="742950" indent="-285750">
              <a:defRPr sz="2400">
                <a:solidFill>
                  <a:srgbClr val="000000"/>
                </a:solidFill>
                <a:latin typeface="Times" charset="0"/>
                <a:ea typeface="ＭＳ Ｐゴシック" charset="0"/>
              </a:defRPr>
            </a:lvl2pPr>
            <a:lvl3pPr marL="1143000" indent="-228600">
              <a:defRPr sz="2400">
                <a:solidFill>
                  <a:srgbClr val="000000"/>
                </a:solidFill>
                <a:latin typeface="Times" charset="0"/>
                <a:ea typeface="ＭＳ Ｐゴシック" charset="0"/>
              </a:defRPr>
            </a:lvl3pPr>
            <a:lvl4pPr marL="1600200" indent="-228600">
              <a:defRPr sz="2400">
                <a:solidFill>
                  <a:srgbClr val="000000"/>
                </a:solidFill>
                <a:latin typeface="Times" charset="0"/>
                <a:ea typeface="ＭＳ Ｐゴシック" charset="0"/>
              </a:defRPr>
            </a:lvl4pPr>
            <a:lvl5pPr marL="2057400" indent="-228600">
              <a:defRPr sz="2400">
                <a:solidFill>
                  <a:srgbClr val="000000"/>
                </a:solidFill>
                <a:latin typeface="Times" charset="0"/>
                <a:ea typeface="ＭＳ Ｐゴシック" charset="0"/>
              </a:defRPr>
            </a:lvl5pPr>
            <a:lvl6pPr marL="2514600" indent="-228600" eaLnBrk="0" fontAlgn="base" hangingPunct="0">
              <a:spcBef>
                <a:spcPct val="0"/>
              </a:spcBef>
              <a:spcAft>
                <a:spcPct val="0"/>
              </a:spcAft>
              <a:defRPr sz="2400">
                <a:solidFill>
                  <a:srgbClr val="000000"/>
                </a:solidFill>
                <a:latin typeface="Times" charset="0"/>
                <a:ea typeface="ＭＳ Ｐゴシック" charset="0"/>
              </a:defRPr>
            </a:lvl6pPr>
            <a:lvl7pPr marL="2971800" indent="-228600" eaLnBrk="0" fontAlgn="base" hangingPunct="0">
              <a:spcBef>
                <a:spcPct val="0"/>
              </a:spcBef>
              <a:spcAft>
                <a:spcPct val="0"/>
              </a:spcAft>
              <a:defRPr sz="2400">
                <a:solidFill>
                  <a:srgbClr val="000000"/>
                </a:solidFill>
                <a:latin typeface="Times" charset="0"/>
                <a:ea typeface="ＭＳ Ｐゴシック" charset="0"/>
              </a:defRPr>
            </a:lvl7pPr>
            <a:lvl8pPr marL="3429000" indent="-228600" eaLnBrk="0" fontAlgn="base" hangingPunct="0">
              <a:spcBef>
                <a:spcPct val="0"/>
              </a:spcBef>
              <a:spcAft>
                <a:spcPct val="0"/>
              </a:spcAft>
              <a:defRPr sz="2400">
                <a:solidFill>
                  <a:srgbClr val="000000"/>
                </a:solidFill>
                <a:latin typeface="Times" charset="0"/>
                <a:ea typeface="ＭＳ Ｐゴシック" charset="0"/>
              </a:defRPr>
            </a:lvl8pPr>
            <a:lvl9pPr marL="3886200" indent="-228600" eaLnBrk="0" fontAlgn="base" hangingPunct="0">
              <a:spcBef>
                <a:spcPct val="0"/>
              </a:spcBef>
              <a:spcAft>
                <a:spcPct val="0"/>
              </a:spcAft>
              <a:defRPr sz="2400">
                <a:solidFill>
                  <a:srgbClr val="000000"/>
                </a:solidFill>
                <a:latin typeface="Times" charset="0"/>
                <a:ea typeface="ＭＳ Ｐゴシック" charset="0"/>
              </a:defRPr>
            </a:lvl9pPr>
          </a:lstStyle>
          <a:p>
            <a:pPr algn="ctr">
              <a:lnSpc>
                <a:spcPct val="80000"/>
              </a:lnSpc>
            </a:pPr>
            <a:r>
              <a:rPr lang="en-US" sz="2000">
                <a:solidFill>
                  <a:schemeClr val="bg2"/>
                </a:solidFill>
              </a:rPr>
              <a:t>I/O</a:t>
            </a:r>
          </a:p>
          <a:p>
            <a:pPr algn="ctr">
              <a:lnSpc>
                <a:spcPct val="80000"/>
              </a:lnSpc>
            </a:pPr>
            <a:r>
              <a:rPr lang="en-US" sz="2000">
                <a:solidFill>
                  <a:schemeClr val="bg2"/>
                </a:solidFill>
              </a:rPr>
              <a:t>Device</a:t>
            </a:r>
          </a:p>
        </p:txBody>
      </p:sp>
      <p:sp>
        <p:nvSpPr>
          <p:cNvPr id="150" name="Line 17">
            <a:extLst>
              <a:ext uri="{FF2B5EF4-FFF2-40B4-BE49-F238E27FC236}">
                <a16:creationId xmlns:a16="http://schemas.microsoft.com/office/drawing/2014/main" id="{5FC1DF49-8F6A-44A7-92FC-972E77F9EA52}"/>
              </a:ext>
            </a:extLst>
          </p:cNvPr>
          <p:cNvSpPr>
            <a:spLocks noChangeShapeType="1"/>
          </p:cNvSpPr>
          <p:nvPr/>
        </p:nvSpPr>
        <p:spPr bwMode="auto">
          <a:xfrm>
            <a:off x="3197225" y="2103214"/>
            <a:ext cx="736600"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solidFill>
                <a:schemeClr val="bg2"/>
              </a:solidFill>
            </a:endParaRPr>
          </a:p>
        </p:txBody>
      </p:sp>
      <p:sp>
        <p:nvSpPr>
          <p:cNvPr id="151" name="Line 18">
            <a:extLst>
              <a:ext uri="{FF2B5EF4-FFF2-40B4-BE49-F238E27FC236}">
                <a16:creationId xmlns:a16="http://schemas.microsoft.com/office/drawing/2014/main" id="{A2EFE228-0098-4841-A743-E97FCAF17B7B}"/>
              </a:ext>
            </a:extLst>
          </p:cNvPr>
          <p:cNvSpPr>
            <a:spLocks noChangeShapeType="1"/>
          </p:cNvSpPr>
          <p:nvPr/>
        </p:nvSpPr>
        <p:spPr bwMode="auto">
          <a:xfrm>
            <a:off x="3197225" y="2166714"/>
            <a:ext cx="736600"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solidFill>
                <a:schemeClr val="bg2"/>
              </a:solidFill>
            </a:endParaRPr>
          </a:p>
        </p:txBody>
      </p:sp>
      <p:sp>
        <p:nvSpPr>
          <p:cNvPr id="152" name="Line 19">
            <a:extLst>
              <a:ext uri="{FF2B5EF4-FFF2-40B4-BE49-F238E27FC236}">
                <a16:creationId xmlns:a16="http://schemas.microsoft.com/office/drawing/2014/main" id="{A02204A8-C70A-4AD4-B259-BD97CF460200}"/>
              </a:ext>
            </a:extLst>
          </p:cNvPr>
          <p:cNvSpPr>
            <a:spLocks noChangeShapeType="1"/>
          </p:cNvSpPr>
          <p:nvPr/>
        </p:nvSpPr>
        <p:spPr bwMode="auto">
          <a:xfrm>
            <a:off x="3197225" y="2230214"/>
            <a:ext cx="736600"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153" name="Line 20">
            <a:extLst>
              <a:ext uri="{FF2B5EF4-FFF2-40B4-BE49-F238E27FC236}">
                <a16:creationId xmlns:a16="http://schemas.microsoft.com/office/drawing/2014/main" id="{7BD5184A-D14D-4ED1-8FB0-C9CA78383164}"/>
              </a:ext>
            </a:extLst>
          </p:cNvPr>
          <p:cNvSpPr>
            <a:spLocks noChangeShapeType="1"/>
          </p:cNvSpPr>
          <p:nvPr/>
        </p:nvSpPr>
        <p:spPr bwMode="auto">
          <a:xfrm>
            <a:off x="3197225" y="2293714"/>
            <a:ext cx="736600"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154" name="Line 21">
            <a:extLst>
              <a:ext uri="{FF2B5EF4-FFF2-40B4-BE49-F238E27FC236}">
                <a16:creationId xmlns:a16="http://schemas.microsoft.com/office/drawing/2014/main" id="{2BF96D42-E799-4F1A-8762-4AA0A2A13CB6}"/>
              </a:ext>
            </a:extLst>
          </p:cNvPr>
          <p:cNvSpPr>
            <a:spLocks noChangeShapeType="1"/>
          </p:cNvSpPr>
          <p:nvPr/>
        </p:nvSpPr>
        <p:spPr bwMode="auto">
          <a:xfrm>
            <a:off x="3197225" y="2357214"/>
            <a:ext cx="736600"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155" name="Text Box 23">
            <a:extLst>
              <a:ext uri="{FF2B5EF4-FFF2-40B4-BE49-F238E27FC236}">
                <a16:creationId xmlns:a16="http://schemas.microsoft.com/office/drawing/2014/main" id="{762B5CED-58A3-478B-AC6B-1326E8B75C71}"/>
              </a:ext>
            </a:extLst>
          </p:cNvPr>
          <p:cNvSpPr txBox="1">
            <a:spLocks noChangeArrowheads="1"/>
          </p:cNvSpPr>
          <p:nvPr/>
        </p:nvSpPr>
        <p:spPr bwMode="auto">
          <a:xfrm>
            <a:off x="2867025" y="2308002"/>
            <a:ext cx="1225550" cy="3667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a:spAutoFit/>
          </a:bodyPr>
          <a:lstStyle>
            <a:lvl1pPr>
              <a:defRPr sz="2400">
                <a:solidFill>
                  <a:srgbClr val="000000"/>
                </a:solidFill>
                <a:latin typeface="Times" charset="0"/>
                <a:ea typeface="ＭＳ Ｐゴシック" charset="0"/>
              </a:defRPr>
            </a:lvl1pPr>
            <a:lvl2pPr marL="742950" indent="-285750">
              <a:defRPr sz="2400">
                <a:solidFill>
                  <a:srgbClr val="000000"/>
                </a:solidFill>
                <a:latin typeface="Times" charset="0"/>
                <a:ea typeface="ＭＳ Ｐゴシック" charset="0"/>
              </a:defRPr>
            </a:lvl2pPr>
            <a:lvl3pPr marL="1143000" indent="-228600">
              <a:defRPr sz="2400">
                <a:solidFill>
                  <a:srgbClr val="000000"/>
                </a:solidFill>
                <a:latin typeface="Times" charset="0"/>
                <a:ea typeface="ＭＳ Ｐゴシック" charset="0"/>
              </a:defRPr>
            </a:lvl3pPr>
            <a:lvl4pPr marL="1600200" indent="-228600">
              <a:defRPr sz="2400">
                <a:solidFill>
                  <a:srgbClr val="000000"/>
                </a:solidFill>
                <a:latin typeface="Times" charset="0"/>
                <a:ea typeface="ＭＳ Ｐゴシック" charset="0"/>
              </a:defRPr>
            </a:lvl4pPr>
            <a:lvl5pPr marL="2057400" indent="-228600">
              <a:defRPr sz="2400">
                <a:solidFill>
                  <a:srgbClr val="000000"/>
                </a:solidFill>
                <a:latin typeface="Times" charset="0"/>
                <a:ea typeface="ＭＳ Ｐゴシック" charset="0"/>
              </a:defRPr>
            </a:lvl5pPr>
            <a:lvl6pPr marL="2514600" indent="-228600" eaLnBrk="0" fontAlgn="base" hangingPunct="0">
              <a:spcBef>
                <a:spcPct val="0"/>
              </a:spcBef>
              <a:spcAft>
                <a:spcPct val="0"/>
              </a:spcAft>
              <a:defRPr sz="2400">
                <a:solidFill>
                  <a:srgbClr val="000000"/>
                </a:solidFill>
                <a:latin typeface="Times" charset="0"/>
                <a:ea typeface="ＭＳ Ｐゴシック" charset="0"/>
              </a:defRPr>
            </a:lvl6pPr>
            <a:lvl7pPr marL="2971800" indent="-228600" eaLnBrk="0" fontAlgn="base" hangingPunct="0">
              <a:spcBef>
                <a:spcPct val="0"/>
              </a:spcBef>
              <a:spcAft>
                <a:spcPct val="0"/>
              </a:spcAft>
              <a:defRPr sz="2400">
                <a:solidFill>
                  <a:srgbClr val="000000"/>
                </a:solidFill>
                <a:latin typeface="Times" charset="0"/>
                <a:ea typeface="ＭＳ Ｐゴシック" charset="0"/>
              </a:defRPr>
            </a:lvl7pPr>
            <a:lvl8pPr marL="3429000" indent="-228600" eaLnBrk="0" fontAlgn="base" hangingPunct="0">
              <a:spcBef>
                <a:spcPct val="0"/>
              </a:spcBef>
              <a:spcAft>
                <a:spcPct val="0"/>
              </a:spcAft>
              <a:defRPr sz="2400">
                <a:solidFill>
                  <a:srgbClr val="000000"/>
                </a:solidFill>
                <a:latin typeface="Times" charset="0"/>
                <a:ea typeface="ＭＳ Ｐゴシック" charset="0"/>
              </a:defRPr>
            </a:lvl8pPr>
            <a:lvl9pPr marL="3886200" indent="-228600" eaLnBrk="0" fontAlgn="base" hangingPunct="0">
              <a:spcBef>
                <a:spcPct val="0"/>
              </a:spcBef>
              <a:spcAft>
                <a:spcPct val="0"/>
              </a:spcAft>
              <a:defRPr sz="2400">
                <a:solidFill>
                  <a:srgbClr val="000000"/>
                </a:solidFill>
                <a:latin typeface="Times" charset="0"/>
                <a:ea typeface="ＭＳ Ｐゴシック" charset="0"/>
              </a:defRPr>
            </a:lvl9pPr>
          </a:lstStyle>
          <a:p>
            <a:r>
              <a:rPr lang="en-US" sz="1800" i="1" dirty="0">
                <a:solidFill>
                  <a:schemeClr val="bg2"/>
                </a:solidFill>
              </a:rPr>
              <a:t>k</a:t>
            </a:r>
            <a:r>
              <a:rPr lang="en-US" sz="1800" dirty="0">
                <a:solidFill>
                  <a:schemeClr val="bg2"/>
                </a:solidFill>
              </a:rPr>
              <a:t>: </a:t>
            </a:r>
            <a:r>
              <a:rPr lang="en-US" sz="1800" b="1" dirty="0">
                <a:solidFill>
                  <a:schemeClr val="hlink"/>
                </a:solidFill>
                <a:latin typeface="Courier" charset="0"/>
              </a:rPr>
              <a:t>read()</a:t>
            </a:r>
            <a:endParaRPr lang="en-US" sz="1800" b="1" dirty="0">
              <a:solidFill>
                <a:schemeClr val="tx1"/>
              </a:solidFill>
            </a:endParaRPr>
          </a:p>
        </p:txBody>
      </p:sp>
      <p:sp>
        <p:nvSpPr>
          <p:cNvPr id="156" name="Text Box 24">
            <a:extLst>
              <a:ext uri="{FF2B5EF4-FFF2-40B4-BE49-F238E27FC236}">
                <a16:creationId xmlns:a16="http://schemas.microsoft.com/office/drawing/2014/main" id="{415DC526-8263-4D7A-AA09-8A097D0320E4}"/>
              </a:ext>
            </a:extLst>
          </p:cNvPr>
          <p:cNvSpPr txBox="1">
            <a:spLocks noChangeArrowheads="1"/>
          </p:cNvSpPr>
          <p:nvPr/>
        </p:nvSpPr>
        <p:spPr bwMode="auto">
          <a:xfrm>
            <a:off x="2676525" y="5127402"/>
            <a:ext cx="592138" cy="3667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a:spAutoFit/>
          </a:bodyPr>
          <a:lstStyle>
            <a:lvl1pPr>
              <a:defRPr sz="2400">
                <a:solidFill>
                  <a:srgbClr val="000000"/>
                </a:solidFill>
                <a:latin typeface="Times" charset="0"/>
                <a:ea typeface="ＭＳ Ｐゴシック" charset="0"/>
              </a:defRPr>
            </a:lvl1pPr>
            <a:lvl2pPr marL="742950" indent="-285750">
              <a:defRPr sz="2400">
                <a:solidFill>
                  <a:srgbClr val="000000"/>
                </a:solidFill>
                <a:latin typeface="Times" charset="0"/>
                <a:ea typeface="ＭＳ Ｐゴシック" charset="0"/>
              </a:defRPr>
            </a:lvl2pPr>
            <a:lvl3pPr marL="1143000" indent="-228600">
              <a:defRPr sz="2400">
                <a:solidFill>
                  <a:srgbClr val="000000"/>
                </a:solidFill>
                <a:latin typeface="Times" charset="0"/>
                <a:ea typeface="ＭＳ Ｐゴシック" charset="0"/>
              </a:defRPr>
            </a:lvl3pPr>
            <a:lvl4pPr marL="1600200" indent="-228600">
              <a:defRPr sz="2400">
                <a:solidFill>
                  <a:srgbClr val="000000"/>
                </a:solidFill>
                <a:latin typeface="Times" charset="0"/>
                <a:ea typeface="ＭＳ Ｐゴシック" charset="0"/>
              </a:defRPr>
            </a:lvl4pPr>
            <a:lvl5pPr marL="2057400" indent="-228600">
              <a:defRPr sz="2400">
                <a:solidFill>
                  <a:srgbClr val="000000"/>
                </a:solidFill>
                <a:latin typeface="Times" charset="0"/>
                <a:ea typeface="ＭＳ Ｐゴシック" charset="0"/>
              </a:defRPr>
            </a:lvl5pPr>
            <a:lvl6pPr marL="2514600" indent="-228600" eaLnBrk="0" fontAlgn="base" hangingPunct="0">
              <a:spcBef>
                <a:spcPct val="0"/>
              </a:spcBef>
              <a:spcAft>
                <a:spcPct val="0"/>
              </a:spcAft>
              <a:defRPr sz="2400">
                <a:solidFill>
                  <a:srgbClr val="000000"/>
                </a:solidFill>
                <a:latin typeface="Times" charset="0"/>
                <a:ea typeface="ＭＳ Ｐゴシック" charset="0"/>
              </a:defRPr>
            </a:lvl6pPr>
            <a:lvl7pPr marL="2971800" indent="-228600" eaLnBrk="0" fontAlgn="base" hangingPunct="0">
              <a:spcBef>
                <a:spcPct val="0"/>
              </a:spcBef>
              <a:spcAft>
                <a:spcPct val="0"/>
              </a:spcAft>
              <a:defRPr sz="2400">
                <a:solidFill>
                  <a:srgbClr val="000000"/>
                </a:solidFill>
                <a:latin typeface="Times" charset="0"/>
                <a:ea typeface="ＭＳ Ｐゴシック" charset="0"/>
              </a:defRPr>
            </a:lvl7pPr>
            <a:lvl8pPr marL="3429000" indent="-228600" eaLnBrk="0" fontAlgn="base" hangingPunct="0">
              <a:spcBef>
                <a:spcPct val="0"/>
              </a:spcBef>
              <a:spcAft>
                <a:spcPct val="0"/>
              </a:spcAft>
              <a:defRPr sz="2400">
                <a:solidFill>
                  <a:srgbClr val="000000"/>
                </a:solidFill>
                <a:latin typeface="Times" charset="0"/>
                <a:ea typeface="ＭＳ Ｐゴシック" charset="0"/>
              </a:defRPr>
            </a:lvl8pPr>
            <a:lvl9pPr marL="3886200" indent="-228600" eaLnBrk="0" fontAlgn="base" hangingPunct="0">
              <a:spcBef>
                <a:spcPct val="0"/>
              </a:spcBef>
              <a:spcAft>
                <a:spcPct val="0"/>
              </a:spcAft>
              <a:defRPr sz="2400">
                <a:solidFill>
                  <a:srgbClr val="000000"/>
                </a:solidFill>
                <a:latin typeface="Times" charset="0"/>
                <a:ea typeface="ＭＳ Ｐゴシック" charset="0"/>
              </a:defRPr>
            </a:lvl9pPr>
          </a:lstStyle>
          <a:p>
            <a:r>
              <a:rPr lang="en-US" sz="1800" i="1" dirty="0">
                <a:solidFill>
                  <a:schemeClr val="bg2"/>
                </a:solidFill>
              </a:rPr>
              <a:t>k</a:t>
            </a:r>
            <a:r>
              <a:rPr lang="en-US" sz="1800" dirty="0">
                <a:solidFill>
                  <a:schemeClr val="bg2"/>
                </a:solidFill>
              </a:rPr>
              <a:t>+1:</a:t>
            </a:r>
          </a:p>
        </p:txBody>
      </p:sp>
      <p:sp>
        <p:nvSpPr>
          <p:cNvPr id="157" name="Line 25">
            <a:extLst>
              <a:ext uri="{FF2B5EF4-FFF2-40B4-BE49-F238E27FC236}">
                <a16:creationId xmlns:a16="http://schemas.microsoft.com/office/drawing/2014/main" id="{E0D2EFE3-EEFB-465E-B06E-D1EFD7F1D3CE}"/>
              </a:ext>
            </a:extLst>
          </p:cNvPr>
          <p:cNvSpPr>
            <a:spLocks noChangeShapeType="1"/>
          </p:cNvSpPr>
          <p:nvPr/>
        </p:nvSpPr>
        <p:spPr bwMode="auto">
          <a:xfrm>
            <a:off x="7632700" y="1422400"/>
            <a:ext cx="0" cy="3975100"/>
          </a:xfrm>
          <a:prstGeom prst="line">
            <a:avLst/>
          </a:prstGeom>
          <a:noFill/>
          <a:ln w="76200">
            <a:solidFill>
              <a:srgbClr val="FF3300"/>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158" name="Line 26">
            <a:extLst>
              <a:ext uri="{FF2B5EF4-FFF2-40B4-BE49-F238E27FC236}">
                <a16:creationId xmlns:a16="http://schemas.microsoft.com/office/drawing/2014/main" id="{D90C49F0-4B21-4ABE-A867-C5D9604DEC11}"/>
              </a:ext>
            </a:extLst>
          </p:cNvPr>
          <p:cNvSpPr>
            <a:spLocks noChangeShapeType="1"/>
          </p:cNvSpPr>
          <p:nvPr/>
        </p:nvSpPr>
        <p:spPr bwMode="auto">
          <a:xfrm>
            <a:off x="4051300" y="2509614"/>
            <a:ext cx="571500" cy="0"/>
          </a:xfrm>
          <a:prstGeom prst="line">
            <a:avLst/>
          </a:prstGeom>
          <a:noFill/>
          <a:ln w="38100">
            <a:solidFill>
              <a:schemeClr val="bg1">
                <a:lumMod val="60000"/>
                <a:lumOff val="40000"/>
              </a:schemeClr>
            </a:solidFill>
            <a:round/>
            <a:headEnd/>
            <a:tailEnd type="triangle" w="med" len="med"/>
          </a:ln>
          <a:extLst>
            <a:ext uri="{909E8E84-426E-40dd-AFC4-6F175D3DCCD1}">
              <a14:hiddenFill xmlns="" xmlns:a14="http://schemas.microsoft.com/office/drawing/2010/main">
                <a:noFill/>
              </a14:hiddenFill>
            </a:ext>
          </a:extLst>
        </p:spPr>
        <p:txBody>
          <a:bodyPr wrap="none" anchor="ctr"/>
          <a:lstStyle/>
          <a:p>
            <a:endParaRPr lang="en-US"/>
          </a:p>
        </p:txBody>
      </p:sp>
      <p:grpSp>
        <p:nvGrpSpPr>
          <p:cNvPr id="159" name="Group 27">
            <a:extLst>
              <a:ext uri="{FF2B5EF4-FFF2-40B4-BE49-F238E27FC236}">
                <a16:creationId xmlns:a16="http://schemas.microsoft.com/office/drawing/2014/main" id="{6CEDDED4-9EE7-469B-856D-EC1AF050E6A2}"/>
              </a:ext>
            </a:extLst>
          </p:cNvPr>
          <p:cNvGrpSpPr>
            <a:grpSpLocks/>
          </p:cNvGrpSpPr>
          <p:nvPr/>
        </p:nvGrpSpPr>
        <p:grpSpPr bwMode="auto">
          <a:xfrm>
            <a:off x="3197225" y="5316314"/>
            <a:ext cx="736600" cy="317500"/>
            <a:chOff x="2262" y="2032"/>
            <a:chExt cx="488" cy="200"/>
          </a:xfrm>
        </p:grpSpPr>
        <p:sp>
          <p:nvSpPr>
            <p:cNvPr id="160" name="Line 28">
              <a:extLst>
                <a:ext uri="{FF2B5EF4-FFF2-40B4-BE49-F238E27FC236}">
                  <a16:creationId xmlns:a16="http://schemas.microsoft.com/office/drawing/2014/main" id="{BA4A872A-9769-4753-9B17-7E16E164B110}"/>
                </a:ext>
              </a:extLst>
            </p:cNvPr>
            <p:cNvSpPr>
              <a:spLocks noChangeShapeType="1"/>
            </p:cNvSpPr>
            <p:nvPr/>
          </p:nvSpPr>
          <p:spPr bwMode="auto">
            <a:xfrm>
              <a:off x="2262" y="2032"/>
              <a:ext cx="488"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161" name="Line 29">
              <a:extLst>
                <a:ext uri="{FF2B5EF4-FFF2-40B4-BE49-F238E27FC236}">
                  <a16:creationId xmlns:a16="http://schemas.microsoft.com/office/drawing/2014/main" id="{8DACE531-A7D5-48D9-B21B-02E917A19BFA}"/>
                </a:ext>
              </a:extLst>
            </p:cNvPr>
            <p:cNvSpPr>
              <a:spLocks noChangeShapeType="1"/>
            </p:cNvSpPr>
            <p:nvPr/>
          </p:nvSpPr>
          <p:spPr bwMode="auto">
            <a:xfrm>
              <a:off x="2262" y="2072"/>
              <a:ext cx="488"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162" name="Line 30">
              <a:extLst>
                <a:ext uri="{FF2B5EF4-FFF2-40B4-BE49-F238E27FC236}">
                  <a16:creationId xmlns:a16="http://schemas.microsoft.com/office/drawing/2014/main" id="{D482FF1F-AA47-44D6-863E-CFAD796B99DB}"/>
                </a:ext>
              </a:extLst>
            </p:cNvPr>
            <p:cNvSpPr>
              <a:spLocks noChangeShapeType="1"/>
            </p:cNvSpPr>
            <p:nvPr/>
          </p:nvSpPr>
          <p:spPr bwMode="auto">
            <a:xfrm>
              <a:off x="2262" y="2112"/>
              <a:ext cx="488"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163" name="Line 31">
              <a:extLst>
                <a:ext uri="{FF2B5EF4-FFF2-40B4-BE49-F238E27FC236}">
                  <a16:creationId xmlns:a16="http://schemas.microsoft.com/office/drawing/2014/main" id="{212A1F53-D062-477F-8E1D-6ED27019CC5A}"/>
                </a:ext>
              </a:extLst>
            </p:cNvPr>
            <p:cNvSpPr>
              <a:spLocks noChangeShapeType="1"/>
            </p:cNvSpPr>
            <p:nvPr/>
          </p:nvSpPr>
          <p:spPr bwMode="auto">
            <a:xfrm>
              <a:off x="2262" y="2152"/>
              <a:ext cx="488"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164" name="Line 32">
              <a:extLst>
                <a:ext uri="{FF2B5EF4-FFF2-40B4-BE49-F238E27FC236}">
                  <a16:creationId xmlns:a16="http://schemas.microsoft.com/office/drawing/2014/main" id="{8375A47E-78F5-4F4A-9926-32745939BEC9}"/>
                </a:ext>
              </a:extLst>
            </p:cNvPr>
            <p:cNvSpPr>
              <a:spLocks noChangeShapeType="1"/>
            </p:cNvSpPr>
            <p:nvPr/>
          </p:nvSpPr>
          <p:spPr bwMode="auto">
            <a:xfrm>
              <a:off x="2262" y="2192"/>
              <a:ext cx="488"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165" name="Line 33">
              <a:extLst>
                <a:ext uri="{FF2B5EF4-FFF2-40B4-BE49-F238E27FC236}">
                  <a16:creationId xmlns:a16="http://schemas.microsoft.com/office/drawing/2014/main" id="{ED8B72E8-5695-4282-8775-846ED936F841}"/>
                </a:ext>
              </a:extLst>
            </p:cNvPr>
            <p:cNvSpPr>
              <a:spLocks noChangeShapeType="1"/>
            </p:cNvSpPr>
            <p:nvPr/>
          </p:nvSpPr>
          <p:spPr bwMode="auto">
            <a:xfrm>
              <a:off x="2262" y="2232"/>
              <a:ext cx="488"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grpSp>
      <p:grpSp>
        <p:nvGrpSpPr>
          <p:cNvPr id="166" name="Group 34">
            <a:extLst>
              <a:ext uri="{FF2B5EF4-FFF2-40B4-BE49-F238E27FC236}">
                <a16:creationId xmlns:a16="http://schemas.microsoft.com/office/drawing/2014/main" id="{06C6F841-1F45-4857-A327-B256FC310244}"/>
              </a:ext>
            </a:extLst>
          </p:cNvPr>
          <p:cNvGrpSpPr>
            <a:grpSpLocks/>
          </p:cNvGrpSpPr>
          <p:nvPr/>
        </p:nvGrpSpPr>
        <p:grpSpPr bwMode="auto">
          <a:xfrm>
            <a:off x="4721225" y="2496914"/>
            <a:ext cx="736600" cy="317500"/>
            <a:chOff x="2262" y="2032"/>
            <a:chExt cx="488" cy="200"/>
          </a:xfrm>
        </p:grpSpPr>
        <p:sp>
          <p:nvSpPr>
            <p:cNvPr id="167" name="Line 35">
              <a:extLst>
                <a:ext uri="{FF2B5EF4-FFF2-40B4-BE49-F238E27FC236}">
                  <a16:creationId xmlns:a16="http://schemas.microsoft.com/office/drawing/2014/main" id="{5D1E8DFE-1747-4AF8-BC08-043B2DDD307D}"/>
                </a:ext>
              </a:extLst>
            </p:cNvPr>
            <p:cNvSpPr>
              <a:spLocks noChangeShapeType="1"/>
            </p:cNvSpPr>
            <p:nvPr/>
          </p:nvSpPr>
          <p:spPr bwMode="auto">
            <a:xfrm>
              <a:off x="2262" y="2032"/>
              <a:ext cx="488"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168" name="Line 36">
              <a:extLst>
                <a:ext uri="{FF2B5EF4-FFF2-40B4-BE49-F238E27FC236}">
                  <a16:creationId xmlns:a16="http://schemas.microsoft.com/office/drawing/2014/main" id="{55F78540-0176-4857-83F4-DA6447689F93}"/>
                </a:ext>
              </a:extLst>
            </p:cNvPr>
            <p:cNvSpPr>
              <a:spLocks noChangeShapeType="1"/>
            </p:cNvSpPr>
            <p:nvPr/>
          </p:nvSpPr>
          <p:spPr bwMode="auto">
            <a:xfrm>
              <a:off x="2262" y="2072"/>
              <a:ext cx="488"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169" name="Line 37">
              <a:extLst>
                <a:ext uri="{FF2B5EF4-FFF2-40B4-BE49-F238E27FC236}">
                  <a16:creationId xmlns:a16="http://schemas.microsoft.com/office/drawing/2014/main" id="{2B8CE30D-7B81-4198-9764-91E206FCA709}"/>
                </a:ext>
              </a:extLst>
            </p:cNvPr>
            <p:cNvSpPr>
              <a:spLocks noChangeShapeType="1"/>
            </p:cNvSpPr>
            <p:nvPr/>
          </p:nvSpPr>
          <p:spPr bwMode="auto">
            <a:xfrm>
              <a:off x="2262" y="2112"/>
              <a:ext cx="488"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170" name="Line 38">
              <a:extLst>
                <a:ext uri="{FF2B5EF4-FFF2-40B4-BE49-F238E27FC236}">
                  <a16:creationId xmlns:a16="http://schemas.microsoft.com/office/drawing/2014/main" id="{236955AD-C593-4585-9138-B49A573F28A4}"/>
                </a:ext>
              </a:extLst>
            </p:cNvPr>
            <p:cNvSpPr>
              <a:spLocks noChangeShapeType="1"/>
            </p:cNvSpPr>
            <p:nvPr/>
          </p:nvSpPr>
          <p:spPr bwMode="auto">
            <a:xfrm>
              <a:off x="2262" y="2152"/>
              <a:ext cx="488"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171" name="Line 39">
              <a:extLst>
                <a:ext uri="{FF2B5EF4-FFF2-40B4-BE49-F238E27FC236}">
                  <a16:creationId xmlns:a16="http://schemas.microsoft.com/office/drawing/2014/main" id="{9B211A19-E122-4509-9808-FE600C4B275A}"/>
                </a:ext>
              </a:extLst>
            </p:cNvPr>
            <p:cNvSpPr>
              <a:spLocks noChangeShapeType="1"/>
            </p:cNvSpPr>
            <p:nvPr/>
          </p:nvSpPr>
          <p:spPr bwMode="auto">
            <a:xfrm>
              <a:off x="2262" y="2192"/>
              <a:ext cx="488"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172" name="Line 40">
              <a:extLst>
                <a:ext uri="{FF2B5EF4-FFF2-40B4-BE49-F238E27FC236}">
                  <a16:creationId xmlns:a16="http://schemas.microsoft.com/office/drawing/2014/main" id="{D830B591-0C7E-451F-8A25-D0460B8EB486}"/>
                </a:ext>
              </a:extLst>
            </p:cNvPr>
            <p:cNvSpPr>
              <a:spLocks noChangeShapeType="1"/>
            </p:cNvSpPr>
            <p:nvPr/>
          </p:nvSpPr>
          <p:spPr bwMode="auto">
            <a:xfrm>
              <a:off x="2262" y="2232"/>
              <a:ext cx="488"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grpSp>
      <p:sp>
        <p:nvSpPr>
          <p:cNvPr id="173" name="Line 41">
            <a:extLst>
              <a:ext uri="{FF2B5EF4-FFF2-40B4-BE49-F238E27FC236}">
                <a16:creationId xmlns:a16="http://schemas.microsoft.com/office/drawing/2014/main" id="{BF5C8B05-D87F-4AAF-80F0-9BAF13A5841C}"/>
              </a:ext>
            </a:extLst>
          </p:cNvPr>
          <p:cNvSpPr>
            <a:spLocks noChangeShapeType="1"/>
          </p:cNvSpPr>
          <p:nvPr/>
        </p:nvSpPr>
        <p:spPr bwMode="auto">
          <a:xfrm>
            <a:off x="6570663" y="3601814"/>
            <a:ext cx="736600"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174" name="Line 42">
            <a:extLst>
              <a:ext uri="{FF2B5EF4-FFF2-40B4-BE49-F238E27FC236}">
                <a16:creationId xmlns:a16="http://schemas.microsoft.com/office/drawing/2014/main" id="{826F2006-B920-4B88-8319-0273E4C32A0D}"/>
              </a:ext>
            </a:extLst>
          </p:cNvPr>
          <p:cNvSpPr>
            <a:spLocks noChangeShapeType="1"/>
          </p:cNvSpPr>
          <p:nvPr/>
        </p:nvSpPr>
        <p:spPr bwMode="auto">
          <a:xfrm>
            <a:off x="6570663" y="3665314"/>
            <a:ext cx="736600"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175" name="Line 43">
            <a:extLst>
              <a:ext uri="{FF2B5EF4-FFF2-40B4-BE49-F238E27FC236}">
                <a16:creationId xmlns:a16="http://schemas.microsoft.com/office/drawing/2014/main" id="{BF4D8AFB-D3C7-4C3A-9A30-F1C901F5B122}"/>
              </a:ext>
            </a:extLst>
          </p:cNvPr>
          <p:cNvSpPr>
            <a:spLocks noChangeShapeType="1"/>
          </p:cNvSpPr>
          <p:nvPr/>
        </p:nvSpPr>
        <p:spPr bwMode="auto">
          <a:xfrm>
            <a:off x="6570663" y="3728814"/>
            <a:ext cx="736600"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176" name="Line 44">
            <a:extLst>
              <a:ext uri="{FF2B5EF4-FFF2-40B4-BE49-F238E27FC236}">
                <a16:creationId xmlns:a16="http://schemas.microsoft.com/office/drawing/2014/main" id="{1A4A8CFF-0830-4D5F-B723-ADBE4F508A86}"/>
              </a:ext>
            </a:extLst>
          </p:cNvPr>
          <p:cNvSpPr>
            <a:spLocks noChangeShapeType="1"/>
          </p:cNvSpPr>
          <p:nvPr/>
        </p:nvSpPr>
        <p:spPr bwMode="auto">
          <a:xfrm>
            <a:off x="6570663" y="3792314"/>
            <a:ext cx="736600"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177" name="Line 45">
            <a:extLst>
              <a:ext uri="{FF2B5EF4-FFF2-40B4-BE49-F238E27FC236}">
                <a16:creationId xmlns:a16="http://schemas.microsoft.com/office/drawing/2014/main" id="{1603FE93-D646-4BAB-8CC9-50FFAA8D7EC4}"/>
              </a:ext>
            </a:extLst>
          </p:cNvPr>
          <p:cNvSpPr>
            <a:spLocks noChangeShapeType="1"/>
          </p:cNvSpPr>
          <p:nvPr/>
        </p:nvSpPr>
        <p:spPr bwMode="auto">
          <a:xfrm>
            <a:off x="6570663" y="3855814"/>
            <a:ext cx="736600"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178" name="Text Box 46">
            <a:extLst>
              <a:ext uri="{FF2B5EF4-FFF2-40B4-BE49-F238E27FC236}">
                <a16:creationId xmlns:a16="http://schemas.microsoft.com/office/drawing/2014/main" id="{8E6D4DFB-E188-4B3A-96F2-3E9A2D5CB4B8}"/>
              </a:ext>
            </a:extLst>
          </p:cNvPr>
          <p:cNvSpPr txBox="1">
            <a:spLocks noChangeArrowheads="1"/>
          </p:cNvSpPr>
          <p:nvPr/>
        </p:nvSpPr>
        <p:spPr bwMode="auto">
          <a:xfrm>
            <a:off x="4606925" y="2750914"/>
            <a:ext cx="1412875" cy="3667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a:spAutoFit/>
          </a:bodyPr>
          <a:lstStyle>
            <a:lvl1pPr>
              <a:defRPr sz="2400">
                <a:solidFill>
                  <a:srgbClr val="000000"/>
                </a:solidFill>
                <a:latin typeface="Times" charset="0"/>
                <a:ea typeface="ＭＳ Ｐゴシック" charset="0"/>
              </a:defRPr>
            </a:lvl1pPr>
            <a:lvl2pPr marL="742950" indent="-285750">
              <a:defRPr sz="2400">
                <a:solidFill>
                  <a:srgbClr val="000000"/>
                </a:solidFill>
                <a:latin typeface="Times" charset="0"/>
                <a:ea typeface="ＭＳ Ｐゴシック" charset="0"/>
              </a:defRPr>
            </a:lvl2pPr>
            <a:lvl3pPr marL="1143000" indent="-228600">
              <a:defRPr sz="2400">
                <a:solidFill>
                  <a:srgbClr val="000000"/>
                </a:solidFill>
                <a:latin typeface="Times" charset="0"/>
                <a:ea typeface="ＭＳ Ｐゴシック" charset="0"/>
              </a:defRPr>
            </a:lvl3pPr>
            <a:lvl4pPr marL="1600200" indent="-228600">
              <a:defRPr sz="2400">
                <a:solidFill>
                  <a:srgbClr val="000000"/>
                </a:solidFill>
                <a:latin typeface="Times" charset="0"/>
                <a:ea typeface="ＭＳ Ｐゴシック" charset="0"/>
              </a:defRPr>
            </a:lvl4pPr>
            <a:lvl5pPr marL="2057400" indent="-228600">
              <a:defRPr sz="2400">
                <a:solidFill>
                  <a:srgbClr val="000000"/>
                </a:solidFill>
                <a:latin typeface="Times" charset="0"/>
                <a:ea typeface="ＭＳ Ｐゴシック" charset="0"/>
              </a:defRPr>
            </a:lvl5pPr>
            <a:lvl6pPr marL="2514600" indent="-228600" eaLnBrk="0" fontAlgn="base" hangingPunct="0">
              <a:spcBef>
                <a:spcPct val="0"/>
              </a:spcBef>
              <a:spcAft>
                <a:spcPct val="0"/>
              </a:spcAft>
              <a:defRPr sz="2400">
                <a:solidFill>
                  <a:srgbClr val="000000"/>
                </a:solidFill>
                <a:latin typeface="Times" charset="0"/>
                <a:ea typeface="ＭＳ Ｐゴシック" charset="0"/>
              </a:defRPr>
            </a:lvl6pPr>
            <a:lvl7pPr marL="2971800" indent="-228600" eaLnBrk="0" fontAlgn="base" hangingPunct="0">
              <a:spcBef>
                <a:spcPct val="0"/>
              </a:spcBef>
              <a:spcAft>
                <a:spcPct val="0"/>
              </a:spcAft>
              <a:defRPr sz="2400">
                <a:solidFill>
                  <a:srgbClr val="000000"/>
                </a:solidFill>
                <a:latin typeface="Times" charset="0"/>
                <a:ea typeface="ＭＳ Ｐゴシック" charset="0"/>
              </a:defRPr>
            </a:lvl7pPr>
            <a:lvl8pPr marL="3429000" indent="-228600" eaLnBrk="0" fontAlgn="base" hangingPunct="0">
              <a:spcBef>
                <a:spcPct val="0"/>
              </a:spcBef>
              <a:spcAft>
                <a:spcPct val="0"/>
              </a:spcAft>
              <a:defRPr sz="2400">
                <a:solidFill>
                  <a:srgbClr val="000000"/>
                </a:solidFill>
                <a:latin typeface="Times" charset="0"/>
                <a:ea typeface="ＭＳ Ｐゴシック" charset="0"/>
              </a:defRPr>
            </a:lvl8pPr>
            <a:lvl9pPr marL="3886200" indent="-228600" eaLnBrk="0" fontAlgn="base" hangingPunct="0">
              <a:spcBef>
                <a:spcPct val="0"/>
              </a:spcBef>
              <a:spcAft>
                <a:spcPct val="0"/>
              </a:spcAft>
              <a:defRPr sz="2400">
                <a:solidFill>
                  <a:srgbClr val="000000"/>
                </a:solidFill>
                <a:latin typeface="Times" charset="0"/>
                <a:ea typeface="ＭＳ Ｐゴシック" charset="0"/>
              </a:defRPr>
            </a:lvl9pPr>
          </a:lstStyle>
          <a:p>
            <a:r>
              <a:rPr lang="en-US" sz="1800" b="1">
                <a:solidFill>
                  <a:schemeClr val="hlink"/>
                </a:solidFill>
                <a:latin typeface="Courier" charset="0"/>
              </a:rPr>
              <a:t>startIO()</a:t>
            </a:r>
            <a:endParaRPr lang="en-US" sz="1800" b="1">
              <a:solidFill>
                <a:schemeClr val="hlink"/>
              </a:solidFill>
            </a:endParaRPr>
          </a:p>
        </p:txBody>
      </p:sp>
      <p:sp>
        <p:nvSpPr>
          <p:cNvPr id="179" name="Line 47">
            <a:extLst>
              <a:ext uri="{FF2B5EF4-FFF2-40B4-BE49-F238E27FC236}">
                <a16:creationId xmlns:a16="http://schemas.microsoft.com/office/drawing/2014/main" id="{298EB8C0-FF01-4389-BD58-4BE5AEE7D1CD}"/>
              </a:ext>
            </a:extLst>
          </p:cNvPr>
          <p:cNvSpPr>
            <a:spLocks noChangeShapeType="1"/>
          </p:cNvSpPr>
          <p:nvPr/>
        </p:nvSpPr>
        <p:spPr bwMode="auto">
          <a:xfrm>
            <a:off x="4708525" y="3043014"/>
            <a:ext cx="736600"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180" name="Line 48">
            <a:extLst>
              <a:ext uri="{FF2B5EF4-FFF2-40B4-BE49-F238E27FC236}">
                <a16:creationId xmlns:a16="http://schemas.microsoft.com/office/drawing/2014/main" id="{5927B77D-744A-49D6-9868-887E41A794D5}"/>
              </a:ext>
            </a:extLst>
          </p:cNvPr>
          <p:cNvSpPr>
            <a:spLocks noChangeShapeType="1"/>
          </p:cNvSpPr>
          <p:nvPr/>
        </p:nvSpPr>
        <p:spPr bwMode="auto">
          <a:xfrm>
            <a:off x="4708525" y="3106514"/>
            <a:ext cx="736600"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181" name="Line 49">
            <a:extLst>
              <a:ext uri="{FF2B5EF4-FFF2-40B4-BE49-F238E27FC236}">
                <a16:creationId xmlns:a16="http://schemas.microsoft.com/office/drawing/2014/main" id="{777B5162-9FE7-44BA-B450-F388078F4C39}"/>
              </a:ext>
            </a:extLst>
          </p:cNvPr>
          <p:cNvSpPr>
            <a:spLocks noChangeShapeType="1"/>
          </p:cNvSpPr>
          <p:nvPr/>
        </p:nvSpPr>
        <p:spPr bwMode="auto">
          <a:xfrm>
            <a:off x="6121400" y="2941414"/>
            <a:ext cx="1739900" cy="0"/>
          </a:xfrm>
          <a:prstGeom prst="line">
            <a:avLst/>
          </a:prstGeom>
          <a:noFill/>
          <a:ln w="38100">
            <a:solidFill>
              <a:schemeClr val="bg1">
                <a:lumMod val="60000"/>
                <a:lumOff val="40000"/>
              </a:schemeClr>
            </a:solidFill>
            <a:prstDash val="lgDash"/>
            <a:round/>
            <a:headEnd/>
            <a:tailEnd type="triangle" w="med" len="med"/>
          </a:ln>
          <a:extLst>
            <a:ext uri="{909E8E84-426E-40dd-AFC4-6F175D3DCCD1}">
              <a14:hiddenFill xmlns="" xmlns:a14="http://schemas.microsoft.com/office/drawing/2010/main">
                <a:noFill/>
              </a14:hiddenFill>
            </a:ext>
          </a:extLst>
        </p:spPr>
        <p:txBody>
          <a:bodyPr wrap="none" anchor="ctr"/>
          <a:lstStyle/>
          <a:p>
            <a:endParaRPr lang="en-US"/>
          </a:p>
        </p:txBody>
      </p:sp>
      <p:sp>
        <p:nvSpPr>
          <p:cNvPr id="182" name="Line 50">
            <a:extLst>
              <a:ext uri="{FF2B5EF4-FFF2-40B4-BE49-F238E27FC236}">
                <a16:creationId xmlns:a16="http://schemas.microsoft.com/office/drawing/2014/main" id="{C8C6DDEE-04C2-46A9-86DC-9ED76C09AB52}"/>
              </a:ext>
            </a:extLst>
          </p:cNvPr>
          <p:cNvSpPr>
            <a:spLocks noChangeShapeType="1"/>
          </p:cNvSpPr>
          <p:nvPr/>
        </p:nvSpPr>
        <p:spPr bwMode="auto">
          <a:xfrm>
            <a:off x="6096000" y="3538314"/>
            <a:ext cx="393700" cy="0"/>
          </a:xfrm>
          <a:prstGeom prst="line">
            <a:avLst/>
          </a:prstGeom>
          <a:noFill/>
          <a:ln w="38100">
            <a:solidFill>
              <a:schemeClr val="bg1">
                <a:lumMod val="60000"/>
                <a:lumOff val="40000"/>
              </a:schemeClr>
            </a:solidFill>
            <a:round/>
            <a:headEnd/>
            <a:tailEnd type="triangle" w="med" len="med"/>
          </a:ln>
          <a:extLst>
            <a:ext uri="{909E8E84-426E-40dd-AFC4-6F175D3DCCD1}">
              <a14:hiddenFill xmlns="" xmlns:a14="http://schemas.microsoft.com/office/drawing/2010/main">
                <a:noFill/>
              </a14:hiddenFill>
            </a:ext>
          </a:extLst>
        </p:spPr>
        <p:txBody>
          <a:bodyPr wrap="none" anchor="ctr"/>
          <a:lstStyle/>
          <a:p>
            <a:endParaRPr lang="en-US"/>
          </a:p>
        </p:txBody>
      </p:sp>
      <p:grpSp>
        <p:nvGrpSpPr>
          <p:cNvPr id="183" name="Group 51">
            <a:extLst>
              <a:ext uri="{FF2B5EF4-FFF2-40B4-BE49-F238E27FC236}">
                <a16:creationId xmlns:a16="http://schemas.microsoft.com/office/drawing/2014/main" id="{24002375-5A28-4728-A65E-1074197E6DCB}"/>
              </a:ext>
            </a:extLst>
          </p:cNvPr>
          <p:cNvGrpSpPr>
            <a:grpSpLocks/>
          </p:cNvGrpSpPr>
          <p:nvPr/>
        </p:nvGrpSpPr>
        <p:grpSpPr bwMode="auto">
          <a:xfrm>
            <a:off x="6570663" y="3919314"/>
            <a:ext cx="736600" cy="317500"/>
            <a:chOff x="2262" y="2032"/>
            <a:chExt cx="488" cy="200"/>
          </a:xfrm>
        </p:grpSpPr>
        <p:sp>
          <p:nvSpPr>
            <p:cNvPr id="184" name="Line 52">
              <a:extLst>
                <a:ext uri="{FF2B5EF4-FFF2-40B4-BE49-F238E27FC236}">
                  <a16:creationId xmlns:a16="http://schemas.microsoft.com/office/drawing/2014/main" id="{73C3F198-5DEB-463B-8CAB-226A4D200A71}"/>
                </a:ext>
              </a:extLst>
            </p:cNvPr>
            <p:cNvSpPr>
              <a:spLocks noChangeShapeType="1"/>
            </p:cNvSpPr>
            <p:nvPr/>
          </p:nvSpPr>
          <p:spPr bwMode="auto">
            <a:xfrm>
              <a:off x="2262" y="2032"/>
              <a:ext cx="488"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185" name="Line 53">
              <a:extLst>
                <a:ext uri="{FF2B5EF4-FFF2-40B4-BE49-F238E27FC236}">
                  <a16:creationId xmlns:a16="http://schemas.microsoft.com/office/drawing/2014/main" id="{3CA6B804-04DC-41F1-B1F1-690685E51A23}"/>
                </a:ext>
              </a:extLst>
            </p:cNvPr>
            <p:cNvSpPr>
              <a:spLocks noChangeShapeType="1"/>
            </p:cNvSpPr>
            <p:nvPr/>
          </p:nvSpPr>
          <p:spPr bwMode="auto">
            <a:xfrm>
              <a:off x="2262" y="2072"/>
              <a:ext cx="488"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186" name="Line 54">
              <a:extLst>
                <a:ext uri="{FF2B5EF4-FFF2-40B4-BE49-F238E27FC236}">
                  <a16:creationId xmlns:a16="http://schemas.microsoft.com/office/drawing/2014/main" id="{3E30CE4E-F37C-4AE7-AA34-CB001ECD2FE9}"/>
                </a:ext>
              </a:extLst>
            </p:cNvPr>
            <p:cNvSpPr>
              <a:spLocks noChangeShapeType="1"/>
            </p:cNvSpPr>
            <p:nvPr/>
          </p:nvSpPr>
          <p:spPr bwMode="auto">
            <a:xfrm>
              <a:off x="2262" y="2112"/>
              <a:ext cx="488"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187" name="Line 55">
              <a:extLst>
                <a:ext uri="{FF2B5EF4-FFF2-40B4-BE49-F238E27FC236}">
                  <a16:creationId xmlns:a16="http://schemas.microsoft.com/office/drawing/2014/main" id="{189888A3-2D62-4C62-A3A3-2FD9ADB36B95}"/>
                </a:ext>
              </a:extLst>
            </p:cNvPr>
            <p:cNvSpPr>
              <a:spLocks noChangeShapeType="1"/>
            </p:cNvSpPr>
            <p:nvPr/>
          </p:nvSpPr>
          <p:spPr bwMode="auto">
            <a:xfrm>
              <a:off x="2262" y="2152"/>
              <a:ext cx="488"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188" name="Line 56">
              <a:extLst>
                <a:ext uri="{FF2B5EF4-FFF2-40B4-BE49-F238E27FC236}">
                  <a16:creationId xmlns:a16="http://schemas.microsoft.com/office/drawing/2014/main" id="{C6EFEB2E-AC13-4ED0-92C3-8BDB386960E8}"/>
                </a:ext>
              </a:extLst>
            </p:cNvPr>
            <p:cNvSpPr>
              <a:spLocks noChangeShapeType="1"/>
            </p:cNvSpPr>
            <p:nvPr/>
          </p:nvSpPr>
          <p:spPr bwMode="auto">
            <a:xfrm>
              <a:off x="2262" y="2192"/>
              <a:ext cx="488"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189" name="Line 57">
              <a:extLst>
                <a:ext uri="{FF2B5EF4-FFF2-40B4-BE49-F238E27FC236}">
                  <a16:creationId xmlns:a16="http://schemas.microsoft.com/office/drawing/2014/main" id="{42D096A4-35C0-41E9-9433-05738F00828F}"/>
                </a:ext>
              </a:extLst>
            </p:cNvPr>
            <p:cNvSpPr>
              <a:spLocks noChangeShapeType="1"/>
            </p:cNvSpPr>
            <p:nvPr/>
          </p:nvSpPr>
          <p:spPr bwMode="auto">
            <a:xfrm>
              <a:off x="2262" y="2232"/>
              <a:ext cx="488"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grpSp>
      <p:grpSp>
        <p:nvGrpSpPr>
          <p:cNvPr id="190" name="Group 58">
            <a:extLst>
              <a:ext uri="{FF2B5EF4-FFF2-40B4-BE49-F238E27FC236}">
                <a16:creationId xmlns:a16="http://schemas.microsoft.com/office/drawing/2014/main" id="{B7C8E748-590D-4E2D-BB3D-0716FC4E5627}"/>
              </a:ext>
            </a:extLst>
          </p:cNvPr>
          <p:cNvGrpSpPr>
            <a:grpSpLocks/>
          </p:cNvGrpSpPr>
          <p:nvPr/>
        </p:nvGrpSpPr>
        <p:grpSpPr bwMode="auto">
          <a:xfrm>
            <a:off x="7921625" y="3093814"/>
            <a:ext cx="736600" cy="317500"/>
            <a:chOff x="2262" y="2032"/>
            <a:chExt cx="488" cy="200"/>
          </a:xfrm>
        </p:grpSpPr>
        <p:sp>
          <p:nvSpPr>
            <p:cNvPr id="191" name="Line 59">
              <a:extLst>
                <a:ext uri="{FF2B5EF4-FFF2-40B4-BE49-F238E27FC236}">
                  <a16:creationId xmlns:a16="http://schemas.microsoft.com/office/drawing/2014/main" id="{C4F57330-32FB-43F4-92F8-EF54EFCB0745}"/>
                </a:ext>
              </a:extLst>
            </p:cNvPr>
            <p:cNvSpPr>
              <a:spLocks noChangeShapeType="1"/>
            </p:cNvSpPr>
            <p:nvPr/>
          </p:nvSpPr>
          <p:spPr bwMode="auto">
            <a:xfrm>
              <a:off x="2262" y="2032"/>
              <a:ext cx="488"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192" name="Line 60">
              <a:extLst>
                <a:ext uri="{FF2B5EF4-FFF2-40B4-BE49-F238E27FC236}">
                  <a16:creationId xmlns:a16="http://schemas.microsoft.com/office/drawing/2014/main" id="{B5297A50-131A-4345-8979-5EA41A08988F}"/>
                </a:ext>
              </a:extLst>
            </p:cNvPr>
            <p:cNvSpPr>
              <a:spLocks noChangeShapeType="1"/>
            </p:cNvSpPr>
            <p:nvPr/>
          </p:nvSpPr>
          <p:spPr bwMode="auto">
            <a:xfrm>
              <a:off x="2262" y="2072"/>
              <a:ext cx="488"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193" name="Line 61">
              <a:extLst>
                <a:ext uri="{FF2B5EF4-FFF2-40B4-BE49-F238E27FC236}">
                  <a16:creationId xmlns:a16="http://schemas.microsoft.com/office/drawing/2014/main" id="{05C7EB10-DC55-4024-8F05-5287FDA361F1}"/>
                </a:ext>
              </a:extLst>
            </p:cNvPr>
            <p:cNvSpPr>
              <a:spLocks noChangeShapeType="1"/>
            </p:cNvSpPr>
            <p:nvPr/>
          </p:nvSpPr>
          <p:spPr bwMode="auto">
            <a:xfrm>
              <a:off x="2262" y="2112"/>
              <a:ext cx="488"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194" name="Line 62">
              <a:extLst>
                <a:ext uri="{FF2B5EF4-FFF2-40B4-BE49-F238E27FC236}">
                  <a16:creationId xmlns:a16="http://schemas.microsoft.com/office/drawing/2014/main" id="{176E988E-B367-4308-B92B-B2E2BD32E2D8}"/>
                </a:ext>
              </a:extLst>
            </p:cNvPr>
            <p:cNvSpPr>
              <a:spLocks noChangeShapeType="1"/>
            </p:cNvSpPr>
            <p:nvPr/>
          </p:nvSpPr>
          <p:spPr bwMode="auto">
            <a:xfrm>
              <a:off x="2262" y="2152"/>
              <a:ext cx="488"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195" name="Line 63">
              <a:extLst>
                <a:ext uri="{FF2B5EF4-FFF2-40B4-BE49-F238E27FC236}">
                  <a16:creationId xmlns:a16="http://schemas.microsoft.com/office/drawing/2014/main" id="{9D984F09-6A2F-4CAA-A262-E94BE3886FA2}"/>
                </a:ext>
              </a:extLst>
            </p:cNvPr>
            <p:cNvSpPr>
              <a:spLocks noChangeShapeType="1"/>
            </p:cNvSpPr>
            <p:nvPr/>
          </p:nvSpPr>
          <p:spPr bwMode="auto">
            <a:xfrm>
              <a:off x="2262" y="2192"/>
              <a:ext cx="488"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196" name="Line 64">
              <a:extLst>
                <a:ext uri="{FF2B5EF4-FFF2-40B4-BE49-F238E27FC236}">
                  <a16:creationId xmlns:a16="http://schemas.microsoft.com/office/drawing/2014/main" id="{DF78C95B-12AC-48DB-839F-D0980397E11A}"/>
                </a:ext>
              </a:extLst>
            </p:cNvPr>
            <p:cNvSpPr>
              <a:spLocks noChangeShapeType="1"/>
            </p:cNvSpPr>
            <p:nvPr/>
          </p:nvSpPr>
          <p:spPr bwMode="auto">
            <a:xfrm>
              <a:off x="2262" y="2232"/>
              <a:ext cx="488"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grpSp>
      <p:grpSp>
        <p:nvGrpSpPr>
          <p:cNvPr id="197" name="Group 65">
            <a:extLst>
              <a:ext uri="{FF2B5EF4-FFF2-40B4-BE49-F238E27FC236}">
                <a16:creationId xmlns:a16="http://schemas.microsoft.com/office/drawing/2014/main" id="{2B34DE40-CCCF-4FDE-B1BA-176FD8865B69}"/>
              </a:ext>
            </a:extLst>
          </p:cNvPr>
          <p:cNvGrpSpPr>
            <a:grpSpLocks/>
          </p:cNvGrpSpPr>
          <p:nvPr/>
        </p:nvGrpSpPr>
        <p:grpSpPr bwMode="auto">
          <a:xfrm>
            <a:off x="7921625" y="3474814"/>
            <a:ext cx="736600" cy="317500"/>
            <a:chOff x="2262" y="2032"/>
            <a:chExt cx="488" cy="200"/>
          </a:xfrm>
        </p:grpSpPr>
        <p:sp>
          <p:nvSpPr>
            <p:cNvPr id="198" name="Line 66">
              <a:extLst>
                <a:ext uri="{FF2B5EF4-FFF2-40B4-BE49-F238E27FC236}">
                  <a16:creationId xmlns:a16="http://schemas.microsoft.com/office/drawing/2014/main" id="{CB8DA7C2-78C4-4649-A416-1E0AC77E6076}"/>
                </a:ext>
              </a:extLst>
            </p:cNvPr>
            <p:cNvSpPr>
              <a:spLocks noChangeShapeType="1"/>
            </p:cNvSpPr>
            <p:nvPr/>
          </p:nvSpPr>
          <p:spPr bwMode="auto">
            <a:xfrm>
              <a:off x="2262" y="2032"/>
              <a:ext cx="488"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199" name="Line 67">
              <a:extLst>
                <a:ext uri="{FF2B5EF4-FFF2-40B4-BE49-F238E27FC236}">
                  <a16:creationId xmlns:a16="http://schemas.microsoft.com/office/drawing/2014/main" id="{B796B10E-7FD2-4D79-945F-561501C1C1D4}"/>
                </a:ext>
              </a:extLst>
            </p:cNvPr>
            <p:cNvSpPr>
              <a:spLocks noChangeShapeType="1"/>
            </p:cNvSpPr>
            <p:nvPr/>
          </p:nvSpPr>
          <p:spPr bwMode="auto">
            <a:xfrm>
              <a:off x="2262" y="2072"/>
              <a:ext cx="488"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200" name="Line 68">
              <a:extLst>
                <a:ext uri="{FF2B5EF4-FFF2-40B4-BE49-F238E27FC236}">
                  <a16:creationId xmlns:a16="http://schemas.microsoft.com/office/drawing/2014/main" id="{4438ECA0-BB5D-4715-91CE-65E7AFFCD9DF}"/>
                </a:ext>
              </a:extLst>
            </p:cNvPr>
            <p:cNvSpPr>
              <a:spLocks noChangeShapeType="1"/>
            </p:cNvSpPr>
            <p:nvPr/>
          </p:nvSpPr>
          <p:spPr bwMode="auto">
            <a:xfrm>
              <a:off x="2262" y="2112"/>
              <a:ext cx="488"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201" name="Line 69">
              <a:extLst>
                <a:ext uri="{FF2B5EF4-FFF2-40B4-BE49-F238E27FC236}">
                  <a16:creationId xmlns:a16="http://schemas.microsoft.com/office/drawing/2014/main" id="{0F0155F1-00DF-4056-A8A2-7579140934C9}"/>
                </a:ext>
              </a:extLst>
            </p:cNvPr>
            <p:cNvSpPr>
              <a:spLocks noChangeShapeType="1"/>
            </p:cNvSpPr>
            <p:nvPr/>
          </p:nvSpPr>
          <p:spPr bwMode="auto">
            <a:xfrm>
              <a:off x="2262" y="2152"/>
              <a:ext cx="488"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202" name="Line 70">
              <a:extLst>
                <a:ext uri="{FF2B5EF4-FFF2-40B4-BE49-F238E27FC236}">
                  <a16:creationId xmlns:a16="http://schemas.microsoft.com/office/drawing/2014/main" id="{2B806C66-4C18-40F6-93BE-FD197D681A64}"/>
                </a:ext>
              </a:extLst>
            </p:cNvPr>
            <p:cNvSpPr>
              <a:spLocks noChangeShapeType="1"/>
            </p:cNvSpPr>
            <p:nvPr/>
          </p:nvSpPr>
          <p:spPr bwMode="auto">
            <a:xfrm>
              <a:off x="2262" y="2192"/>
              <a:ext cx="488"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203" name="Line 71">
              <a:extLst>
                <a:ext uri="{FF2B5EF4-FFF2-40B4-BE49-F238E27FC236}">
                  <a16:creationId xmlns:a16="http://schemas.microsoft.com/office/drawing/2014/main" id="{A78DF1E7-60D7-4C1A-97A3-554237DF87F4}"/>
                </a:ext>
              </a:extLst>
            </p:cNvPr>
            <p:cNvSpPr>
              <a:spLocks noChangeShapeType="1"/>
            </p:cNvSpPr>
            <p:nvPr/>
          </p:nvSpPr>
          <p:spPr bwMode="auto">
            <a:xfrm>
              <a:off x="2262" y="2232"/>
              <a:ext cx="488"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grpSp>
      <p:sp>
        <p:nvSpPr>
          <p:cNvPr id="204" name="Line 72">
            <a:extLst>
              <a:ext uri="{FF2B5EF4-FFF2-40B4-BE49-F238E27FC236}">
                <a16:creationId xmlns:a16="http://schemas.microsoft.com/office/drawing/2014/main" id="{E5F92AB4-2D14-4CFF-B8B9-FDE64616BEF6}"/>
              </a:ext>
            </a:extLst>
          </p:cNvPr>
          <p:cNvSpPr>
            <a:spLocks noChangeShapeType="1"/>
          </p:cNvSpPr>
          <p:nvPr/>
        </p:nvSpPr>
        <p:spPr bwMode="auto">
          <a:xfrm>
            <a:off x="7921625" y="4300314"/>
            <a:ext cx="736600"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205" name="Line 73">
            <a:extLst>
              <a:ext uri="{FF2B5EF4-FFF2-40B4-BE49-F238E27FC236}">
                <a16:creationId xmlns:a16="http://schemas.microsoft.com/office/drawing/2014/main" id="{59F4DB73-840B-4D4E-BDF4-A0F75FC9D2D0}"/>
              </a:ext>
            </a:extLst>
          </p:cNvPr>
          <p:cNvSpPr>
            <a:spLocks noChangeShapeType="1"/>
          </p:cNvSpPr>
          <p:nvPr/>
        </p:nvSpPr>
        <p:spPr bwMode="auto">
          <a:xfrm>
            <a:off x="7921625" y="4363814"/>
            <a:ext cx="736600"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206" name="Line 74">
            <a:extLst>
              <a:ext uri="{FF2B5EF4-FFF2-40B4-BE49-F238E27FC236}">
                <a16:creationId xmlns:a16="http://schemas.microsoft.com/office/drawing/2014/main" id="{501329A4-4D7D-42A0-9AAB-6F31FE8C0FC1}"/>
              </a:ext>
            </a:extLst>
          </p:cNvPr>
          <p:cNvSpPr>
            <a:spLocks noChangeShapeType="1"/>
          </p:cNvSpPr>
          <p:nvPr/>
        </p:nvSpPr>
        <p:spPr bwMode="auto">
          <a:xfrm flipH="1">
            <a:off x="5791200" y="4681314"/>
            <a:ext cx="2070100" cy="0"/>
          </a:xfrm>
          <a:prstGeom prst="line">
            <a:avLst/>
          </a:prstGeom>
          <a:noFill/>
          <a:ln w="38100">
            <a:solidFill>
              <a:schemeClr val="bg1">
                <a:lumMod val="60000"/>
                <a:lumOff val="40000"/>
              </a:schemeClr>
            </a:solidFill>
            <a:round/>
            <a:headEnd/>
            <a:tailEnd type="triangle" w="med" len="med"/>
          </a:ln>
          <a:extLst>
            <a:ext uri="{909E8E84-426E-40dd-AFC4-6F175D3DCCD1}">
              <a14:hiddenFill xmlns="" xmlns:a14="http://schemas.microsoft.com/office/drawing/2010/main">
                <a:noFill/>
              </a14:hiddenFill>
            </a:ext>
          </a:extLst>
        </p:spPr>
        <p:txBody>
          <a:bodyPr wrap="none" anchor="ctr"/>
          <a:lstStyle/>
          <a:p>
            <a:endParaRPr lang="en-US"/>
          </a:p>
        </p:txBody>
      </p:sp>
      <p:sp>
        <p:nvSpPr>
          <p:cNvPr id="207" name="Text Box 75">
            <a:extLst>
              <a:ext uri="{FF2B5EF4-FFF2-40B4-BE49-F238E27FC236}">
                <a16:creationId xmlns:a16="http://schemas.microsoft.com/office/drawing/2014/main" id="{95C1CB6C-D26E-47C0-9811-45CC9C49FE86}"/>
              </a:ext>
            </a:extLst>
          </p:cNvPr>
          <p:cNvSpPr txBox="1">
            <a:spLocks noChangeArrowheads="1"/>
          </p:cNvSpPr>
          <p:nvPr/>
        </p:nvSpPr>
        <p:spPr bwMode="auto">
          <a:xfrm>
            <a:off x="4606925" y="4465414"/>
            <a:ext cx="1003300" cy="3667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a:spAutoFit/>
          </a:bodyPr>
          <a:lstStyle>
            <a:lvl1pPr>
              <a:defRPr sz="2400">
                <a:solidFill>
                  <a:srgbClr val="000000"/>
                </a:solidFill>
                <a:latin typeface="Times" charset="0"/>
                <a:ea typeface="ＭＳ Ｐゴシック" charset="0"/>
              </a:defRPr>
            </a:lvl1pPr>
            <a:lvl2pPr marL="742950" indent="-285750">
              <a:defRPr sz="2400">
                <a:solidFill>
                  <a:srgbClr val="000000"/>
                </a:solidFill>
                <a:latin typeface="Times" charset="0"/>
                <a:ea typeface="ＭＳ Ｐゴシック" charset="0"/>
              </a:defRPr>
            </a:lvl2pPr>
            <a:lvl3pPr marL="1143000" indent="-228600">
              <a:defRPr sz="2400">
                <a:solidFill>
                  <a:srgbClr val="000000"/>
                </a:solidFill>
                <a:latin typeface="Times" charset="0"/>
                <a:ea typeface="ＭＳ Ｐゴシック" charset="0"/>
              </a:defRPr>
            </a:lvl3pPr>
            <a:lvl4pPr marL="1600200" indent="-228600">
              <a:defRPr sz="2400">
                <a:solidFill>
                  <a:srgbClr val="000000"/>
                </a:solidFill>
                <a:latin typeface="Times" charset="0"/>
                <a:ea typeface="ＭＳ Ｐゴシック" charset="0"/>
              </a:defRPr>
            </a:lvl4pPr>
            <a:lvl5pPr marL="2057400" indent="-228600">
              <a:defRPr sz="2400">
                <a:solidFill>
                  <a:srgbClr val="000000"/>
                </a:solidFill>
                <a:latin typeface="Times" charset="0"/>
                <a:ea typeface="ＭＳ Ｐゴシック" charset="0"/>
              </a:defRPr>
            </a:lvl5pPr>
            <a:lvl6pPr marL="2514600" indent="-228600" eaLnBrk="0" fontAlgn="base" hangingPunct="0">
              <a:spcBef>
                <a:spcPct val="0"/>
              </a:spcBef>
              <a:spcAft>
                <a:spcPct val="0"/>
              </a:spcAft>
              <a:defRPr sz="2400">
                <a:solidFill>
                  <a:srgbClr val="000000"/>
                </a:solidFill>
                <a:latin typeface="Times" charset="0"/>
                <a:ea typeface="ＭＳ Ｐゴシック" charset="0"/>
              </a:defRPr>
            </a:lvl6pPr>
            <a:lvl7pPr marL="2971800" indent="-228600" eaLnBrk="0" fontAlgn="base" hangingPunct="0">
              <a:spcBef>
                <a:spcPct val="0"/>
              </a:spcBef>
              <a:spcAft>
                <a:spcPct val="0"/>
              </a:spcAft>
              <a:defRPr sz="2400">
                <a:solidFill>
                  <a:srgbClr val="000000"/>
                </a:solidFill>
                <a:latin typeface="Times" charset="0"/>
                <a:ea typeface="ＭＳ Ｐゴシック" charset="0"/>
              </a:defRPr>
            </a:lvl7pPr>
            <a:lvl8pPr marL="3429000" indent="-228600" eaLnBrk="0" fontAlgn="base" hangingPunct="0">
              <a:spcBef>
                <a:spcPct val="0"/>
              </a:spcBef>
              <a:spcAft>
                <a:spcPct val="0"/>
              </a:spcAft>
              <a:defRPr sz="2400">
                <a:solidFill>
                  <a:srgbClr val="000000"/>
                </a:solidFill>
                <a:latin typeface="Times" charset="0"/>
                <a:ea typeface="ＭＳ Ｐゴシック" charset="0"/>
              </a:defRPr>
            </a:lvl8pPr>
            <a:lvl9pPr marL="3886200" indent="-228600" eaLnBrk="0" fontAlgn="base" hangingPunct="0">
              <a:spcBef>
                <a:spcPct val="0"/>
              </a:spcBef>
              <a:spcAft>
                <a:spcPct val="0"/>
              </a:spcAft>
              <a:defRPr sz="2400">
                <a:solidFill>
                  <a:srgbClr val="000000"/>
                </a:solidFill>
                <a:latin typeface="Times" charset="0"/>
                <a:ea typeface="ＭＳ Ｐゴシック" charset="0"/>
              </a:defRPr>
            </a:lvl9pPr>
          </a:lstStyle>
          <a:p>
            <a:r>
              <a:rPr lang="en-US" sz="1800" b="1" dirty="0" err="1">
                <a:solidFill>
                  <a:schemeClr val="bg2"/>
                </a:solidFill>
                <a:latin typeface="Courier" charset="0"/>
              </a:rPr>
              <a:t>endio</a:t>
            </a:r>
            <a:r>
              <a:rPr lang="en-US" sz="1800" b="1" dirty="0">
                <a:solidFill>
                  <a:schemeClr val="bg2"/>
                </a:solidFill>
                <a:latin typeface="Courier" charset="0"/>
              </a:rPr>
              <a:t>{</a:t>
            </a:r>
            <a:endParaRPr lang="en-US" sz="1800" dirty="0">
              <a:solidFill>
                <a:schemeClr val="bg2"/>
              </a:solidFill>
            </a:endParaRPr>
          </a:p>
        </p:txBody>
      </p:sp>
      <p:sp>
        <p:nvSpPr>
          <p:cNvPr id="208" name="Line 76">
            <a:extLst>
              <a:ext uri="{FF2B5EF4-FFF2-40B4-BE49-F238E27FC236}">
                <a16:creationId xmlns:a16="http://schemas.microsoft.com/office/drawing/2014/main" id="{E923188D-5A1A-4F37-8B3A-4026894AE4E3}"/>
              </a:ext>
            </a:extLst>
          </p:cNvPr>
          <p:cNvSpPr>
            <a:spLocks noChangeShapeType="1"/>
          </p:cNvSpPr>
          <p:nvPr/>
        </p:nvSpPr>
        <p:spPr bwMode="auto">
          <a:xfrm flipH="1">
            <a:off x="3975100" y="5316314"/>
            <a:ext cx="673100" cy="0"/>
          </a:xfrm>
          <a:prstGeom prst="line">
            <a:avLst/>
          </a:prstGeom>
          <a:noFill/>
          <a:ln w="38100">
            <a:solidFill>
              <a:schemeClr val="bg1">
                <a:lumMod val="60000"/>
                <a:lumOff val="40000"/>
              </a:schemeClr>
            </a:solidFill>
            <a:round/>
            <a:headEnd/>
            <a:tailEnd type="triangle" w="med" len="med"/>
          </a:ln>
          <a:extLst>
            <a:ext uri="{909E8E84-426E-40dd-AFC4-6F175D3DCCD1}">
              <a14:hiddenFill xmlns="" xmlns:a14="http://schemas.microsoft.com/office/drawing/2010/main">
                <a:noFill/>
              </a14:hiddenFill>
            </a:ext>
          </a:extLst>
        </p:spPr>
        <p:txBody>
          <a:bodyPr wrap="none" anchor="ctr"/>
          <a:lstStyle/>
          <a:p>
            <a:endParaRPr lang="en-US"/>
          </a:p>
        </p:txBody>
      </p:sp>
      <p:sp>
        <p:nvSpPr>
          <p:cNvPr id="209" name="Text Box 77">
            <a:extLst>
              <a:ext uri="{FF2B5EF4-FFF2-40B4-BE49-F238E27FC236}">
                <a16:creationId xmlns:a16="http://schemas.microsoft.com/office/drawing/2014/main" id="{3676330C-C252-42B8-9742-2AD6814E1C26}"/>
              </a:ext>
            </a:extLst>
          </p:cNvPr>
          <p:cNvSpPr txBox="1">
            <a:spLocks noChangeArrowheads="1"/>
          </p:cNvSpPr>
          <p:nvPr/>
        </p:nvSpPr>
        <p:spPr bwMode="auto">
          <a:xfrm>
            <a:off x="7794625" y="4490814"/>
            <a:ext cx="1412875" cy="3667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a:spAutoFit/>
          </a:bodyPr>
          <a:lstStyle>
            <a:lvl1pPr>
              <a:defRPr sz="2400">
                <a:solidFill>
                  <a:srgbClr val="000000"/>
                </a:solidFill>
                <a:latin typeface="Times" charset="0"/>
                <a:ea typeface="ＭＳ Ｐゴシック" charset="0"/>
              </a:defRPr>
            </a:lvl1pPr>
            <a:lvl2pPr marL="742950" indent="-285750">
              <a:defRPr sz="2400">
                <a:solidFill>
                  <a:srgbClr val="000000"/>
                </a:solidFill>
                <a:latin typeface="Times" charset="0"/>
                <a:ea typeface="ＭＳ Ｐゴシック" charset="0"/>
              </a:defRPr>
            </a:lvl2pPr>
            <a:lvl3pPr marL="1143000" indent="-228600">
              <a:defRPr sz="2400">
                <a:solidFill>
                  <a:srgbClr val="000000"/>
                </a:solidFill>
                <a:latin typeface="Times" charset="0"/>
                <a:ea typeface="ＭＳ Ｐゴシック" charset="0"/>
              </a:defRPr>
            </a:lvl3pPr>
            <a:lvl4pPr marL="1600200" indent="-228600">
              <a:defRPr sz="2400">
                <a:solidFill>
                  <a:srgbClr val="000000"/>
                </a:solidFill>
                <a:latin typeface="Times" charset="0"/>
                <a:ea typeface="ＭＳ Ｐゴシック" charset="0"/>
              </a:defRPr>
            </a:lvl4pPr>
            <a:lvl5pPr marL="2057400" indent="-228600">
              <a:defRPr sz="2400">
                <a:solidFill>
                  <a:srgbClr val="000000"/>
                </a:solidFill>
                <a:latin typeface="Times" charset="0"/>
                <a:ea typeface="ＭＳ Ｐゴシック" charset="0"/>
              </a:defRPr>
            </a:lvl5pPr>
            <a:lvl6pPr marL="2514600" indent="-228600" eaLnBrk="0" fontAlgn="base" hangingPunct="0">
              <a:spcBef>
                <a:spcPct val="0"/>
              </a:spcBef>
              <a:spcAft>
                <a:spcPct val="0"/>
              </a:spcAft>
              <a:defRPr sz="2400">
                <a:solidFill>
                  <a:srgbClr val="000000"/>
                </a:solidFill>
                <a:latin typeface="Times" charset="0"/>
                <a:ea typeface="ＭＳ Ｐゴシック" charset="0"/>
              </a:defRPr>
            </a:lvl6pPr>
            <a:lvl7pPr marL="2971800" indent="-228600" eaLnBrk="0" fontAlgn="base" hangingPunct="0">
              <a:spcBef>
                <a:spcPct val="0"/>
              </a:spcBef>
              <a:spcAft>
                <a:spcPct val="0"/>
              </a:spcAft>
              <a:defRPr sz="2400">
                <a:solidFill>
                  <a:srgbClr val="000000"/>
                </a:solidFill>
                <a:latin typeface="Times" charset="0"/>
                <a:ea typeface="ＭＳ Ｐゴシック" charset="0"/>
              </a:defRPr>
            </a:lvl7pPr>
            <a:lvl8pPr marL="3429000" indent="-228600" eaLnBrk="0" fontAlgn="base" hangingPunct="0">
              <a:spcBef>
                <a:spcPct val="0"/>
              </a:spcBef>
              <a:spcAft>
                <a:spcPct val="0"/>
              </a:spcAft>
              <a:defRPr sz="2400">
                <a:solidFill>
                  <a:srgbClr val="000000"/>
                </a:solidFill>
                <a:latin typeface="Times" charset="0"/>
                <a:ea typeface="ＭＳ Ｐゴシック" charset="0"/>
              </a:defRPr>
            </a:lvl8pPr>
            <a:lvl9pPr marL="3886200" indent="-228600" eaLnBrk="0" fontAlgn="base" hangingPunct="0">
              <a:spcBef>
                <a:spcPct val="0"/>
              </a:spcBef>
              <a:spcAft>
                <a:spcPct val="0"/>
              </a:spcAft>
              <a:defRPr sz="2400">
                <a:solidFill>
                  <a:srgbClr val="000000"/>
                </a:solidFill>
                <a:latin typeface="Times" charset="0"/>
                <a:ea typeface="ＭＳ Ｐゴシック" charset="0"/>
              </a:defRPr>
            </a:lvl9pPr>
          </a:lstStyle>
          <a:p>
            <a:r>
              <a:rPr lang="en-US" sz="1800" b="1" dirty="0">
                <a:solidFill>
                  <a:schemeClr val="bg2"/>
                </a:solidFill>
                <a:latin typeface="Courier" charset="0"/>
              </a:rPr>
              <a:t>interrupt</a:t>
            </a:r>
            <a:endParaRPr lang="en-US" sz="1800" b="1" dirty="0">
              <a:solidFill>
                <a:schemeClr val="bg2"/>
              </a:solidFill>
            </a:endParaRPr>
          </a:p>
        </p:txBody>
      </p:sp>
      <p:sp>
        <p:nvSpPr>
          <p:cNvPr id="210" name="Text Box 78">
            <a:extLst>
              <a:ext uri="{FF2B5EF4-FFF2-40B4-BE49-F238E27FC236}">
                <a16:creationId xmlns:a16="http://schemas.microsoft.com/office/drawing/2014/main" id="{78174ED9-90C9-4AA7-9886-4D71F9174AAF}"/>
              </a:ext>
            </a:extLst>
          </p:cNvPr>
          <p:cNvSpPr txBox="1">
            <a:spLocks noChangeArrowheads="1"/>
          </p:cNvSpPr>
          <p:nvPr/>
        </p:nvSpPr>
        <p:spPr bwMode="auto">
          <a:xfrm>
            <a:off x="3108325" y="1773014"/>
            <a:ext cx="866775" cy="3667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a:spAutoFit/>
          </a:bodyPr>
          <a:lstStyle>
            <a:lvl1pPr>
              <a:defRPr sz="2400">
                <a:solidFill>
                  <a:srgbClr val="000000"/>
                </a:solidFill>
                <a:latin typeface="Times" charset="0"/>
                <a:ea typeface="ＭＳ Ｐゴシック" charset="0"/>
              </a:defRPr>
            </a:lvl1pPr>
            <a:lvl2pPr marL="742950" indent="-285750">
              <a:defRPr sz="2400">
                <a:solidFill>
                  <a:srgbClr val="000000"/>
                </a:solidFill>
                <a:latin typeface="Times" charset="0"/>
                <a:ea typeface="ＭＳ Ｐゴシック" charset="0"/>
              </a:defRPr>
            </a:lvl2pPr>
            <a:lvl3pPr marL="1143000" indent="-228600">
              <a:defRPr sz="2400">
                <a:solidFill>
                  <a:srgbClr val="000000"/>
                </a:solidFill>
                <a:latin typeface="Times" charset="0"/>
                <a:ea typeface="ＭＳ Ｐゴシック" charset="0"/>
              </a:defRPr>
            </a:lvl3pPr>
            <a:lvl4pPr marL="1600200" indent="-228600">
              <a:defRPr sz="2400">
                <a:solidFill>
                  <a:srgbClr val="000000"/>
                </a:solidFill>
                <a:latin typeface="Times" charset="0"/>
                <a:ea typeface="ＭＳ Ｐゴシック" charset="0"/>
              </a:defRPr>
            </a:lvl4pPr>
            <a:lvl5pPr marL="2057400" indent="-228600">
              <a:defRPr sz="2400">
                <a:solidFill>
                  <a:srgbClr val="000000"/>
                </a:solidFill>
                <a:latin typeface="Times" charset="0"/>
                <a:ea typeface="ＭＳ Ｐゴシック" charset="0"/>
              </a:defRPr>
            </a:lvl5pPr>
            <a:lvl6pPr marL="2514600" indent="-228600" eaLnBrk="0" fontAlgn="base" hangingPunct="0">
              <a:spcBef>
                <a:spcPct val="0"/>
              </a:spcBef>
              <a:spcAft>
                <a:spcPct val="0"/>
              </a:spcAft>
              <a:defRPr sz="2400">
                <a:solidFill>
                  <a:srgbClr val="000000"/>
                </a:solidFill>
                <a:latin typeface="Times" charset="0"/>
                <a:ea typeface="ＭＳ Ｐゴシック" charset="0"/>
              </a:defRPr>
            </a:lvl6pPr>
            <a:lvl7pPr marL="2971800" indent="-228600" eaLnBrk="0" fontAlgn="base" hangingPunct="0">
              <a:spcBef>
                <a:spcPct val="0"/>
              </a:spcBef>
              <a:spcAft>
                <a:spcPct val="0"/>
              </a:spcAft>
              <a:defRPr sz="2400">
                <a:solidFill>
                  <a:srgbClr val="000000"/>
                </a:solidFill>
                <a:latin typeface="Times" charset="0"/>
                <a:ea typeface="ＭＳ Ｐゴシック" charset="0"/>
              </a:defRPr>
            </a:lvl7pPr>
            <a:lvl8pPr marL="3429000" indent="-228600" eaLnBrk="0" fontAlgn="base" hangingPunct="0">
              <a:spcBef>
                <a:spcPct val="0"/>
              </a:spcBef>
              <a:spcAft>
                <a:spcPct val="0"/>
              </a:spcAft>
              <a:defRPr sz="2400">
                <a:solidFill>
                  <a:srgbClr val="000000"/>
                </a:solidFill>
                <a:latin typeface="Times" charset="0"/>
                <a:ea typeface="ＭＳ Ｐゴシック" charset="0"/>
              </a:defRPr>
            </a:lvl8pPr>
            <a:lvl9pPr marL="3886200" indent="-228600" eaLnBrk="0" fontAlgn="base" hangingPunct="0">
              <a:spcBef>
                <a:spcPct val="0"/>
              </a:spcBef>
              <a:spcAft>
                <a:spcPct val="0"/>
              </a:spcAft>
              <a:defRPr sz="2400">
                <a:solidFill>
                  <a:srgbClr val="000000"/>
                </a:solidFill>
                <a:latin typeface="Times" charset="0"/>
                <a:ea typeface="ＭＳ Ｐゴシック" charset="0"/>
              </a:defRPr>
            </a:lvl9pPr>
          </a:lstStyle>
          <a:p>
            <a:r>
              <a:rPr lang="en-US" sz="1800" b="1">
                <a:solidFill>
                  <a:schemeClr val="bg2"/>
                </a:solidFill>
                <a:latin typeface="Courier" charset="0"/>
              </a:rPr>
              <a:t>main{</a:t>
            </a:r>
            <a:endParaRPr lang="en-US" sz="1800" b="1">
              <a:solidFill>
                <a:schemeClr val="bg2"/>
              </a:solidFill>
            </a:endParaRPr>
          </a:p>
        </p:txBody>
      </p:sp>
      <p:sp>
        <p:nvSpPr>
          <p:cNvPr id="211" name="Text Box 79">
            <a:extLst>
              <a:ext uri="{FF2B5EF4-FFF2-40B4-BE49-F238E27FC236}">
                <a16:creationId xmlns:a16="http://schemas.microsoft.com/office/drawing/2014/main" id="{D75577B0-643E-4609-98EA-3085B84947B3}"/>
              </a:ext>
            </a:extLst>
          </p:cNvPr>
          <p:cNvSpPr txBox="1">
            <a:spLocks noChangeArrowheads="1"/>
          </p:cNvSpPr>
          <p:nvPr/>
        </p:nvSpPr>
        <p:spPr bwMode="auto">
          <a:xfrm>
            <a:off x="6503988" y="3284314"/>
            <a:ext cx="866775" cy="3667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a:spAutoFit/>
          </a:bodyPr>
          <a:lstStyle>
            <a:lvl1pPr>
              <a:defRPr sz="2400">
                <a:solidFill>
                  <a:srgbClr val="000000"/>
                </a:solidFill>
                <a:latin typeface="Times" charset="0"/>
                <a:ea typeface="ＭＳ Ｐゴシック" charset="0"/>
              </a:defRPr>
            </a:lvl1pPr>
            <a:lvl2pPr marL="742950" indent="-285750">
              <a:defRPr sz="2400">
                <a:solidFill>
                  <a:srgbClr val="000000"/>
                </a:solidFill>
                <a:latin typeface="Times" charset="0"/>
                <a:ea typeface="ＭＳ Ｐゴシック" charset="0"/>
              </a:defRPr>
            </a:lvl2pPr>
            <a:lvl3pPr marL="1143000" indent="-228600">
              <a:defRPr sz="2400">
                <a:solidFill>
                  <a:srgbClr val="000000"/>
                </a:solidFill>
                <a:latin typeface="Times" charset="0"/>
                <a:ea typeface="ＭＳ Ｐゴシック" charset="0"/>
              </a:defRPr>
            </a:lvl3pPr>
            <a:lvl4pPr marL="1600200" indent="-228600">
              <a:defRPr sz="2400">
                <a:solidFill>
                  <a:srgbClr val="000000"/>
                </a:solidFill>
                <a:latin typeface="Times" charset="0"/>
                <a:ea typeface="ＭＳ Ｐゴシック" charset="0"/>
              </a:defRPr>
            </a:lvl4pPr>
            <a:lvl5pPr marL="2057400" indent="-228600">
              <a:defRPr sz="2400">
                <a:solidFill>
                  <a:srgbClr val="000000"/>
                </a:solidFill>
                <a:latin typeface="Times" charset="0"/>
                <a:ea typeface="ＭＳ Ｐゴシック" charset="0"/>
              </a:defRPr>
            </a:lvl5pPr>
            <a:lvl6pPr marL="2514600" indent="-228600" eaLnBrk="0" fontAlgn="base" hangingPunct="0">
              <a:spcBef>
                <a:spcPct val="0"/>
              </a:spcBef>
              <a:spcAft>
                <a:spcPct val="0"/>
              </a:spcAft>
              <a:defRPr sz="2400">
                <a:solidFill>
                  <a:srgbClr val="000000"/>
                </a:solidFill>
                <a:latin typeface="Times" charset="0"/>
                <a:ea typeface="ＭＳ Ｐゴシック" charset="0"/>
              </a:defRPr>
            </a:lvl6pPr>
            <a:lvl7pPr marL="2971800" indent="-228600" eaLnBrk="0" fontAlgn="base" hangingPunct="0">
              <a:spcBef>
                <a:spcPct val="0"/>
              </a:spcBef>
              <a:spcAft>
                <a:spcPct val="0"/>
              </a:spcAft>
              <a:defRPr sz="2400">
                <a:solidFill>
                  <a:srgbClr val="000000"/>
                </a:solidFill>
                <a:latin typeface="Times" charset="0"/>
                <a:ea typeface="ＭＳ Ｐゴシック" charset="0"/>
              </a:defRPr>
            </a:lvl7pPr>
            <a:lvl8pPr marL="3429000" indent="-228600" eaLnBrk="0" fontAlgn="base" hangingPunct="0">
              <a:spcBef>
                <a:spcPct val="0"/>
              </a:spcBef>
              <a:spcAft>
                <a:spcPct val="0"/>
              </a:spcAft>
              <a:defRPr sz="2400">
                <a:solidFill>
                  <a:srgbClr val="000000"/>
                </a:solidFill>
                <a:latin typeface="Times" charset="0"/>
                <a:ea typeface="ＭＳ Ｐゴシック" charset="0"/>
              </a:defRPr>
            </a:lvl8pPr>
            <a:lvl9pPr marL="3886200" indent="-228600" eaLnBrk="0" fontAlgn="base" hangingPunct="0">
              <a:spcBef>
                <a:spcPct val="0"/>
              </a:spcBef>
              <a:spcAft>
                <a:spcPct val="0"/>
              </a:spcAft>
              <a:defRPr sz="2400">
                <a:solidFill>
                  <a:srgbClr val="000000"/>
                </a:solidFill>
                <a:latin typeface="Times" charset="0"/>
                <a:ea typeface="ＭＳ Ｐゴシック" charset="0"/>
              </a:defRPr>
            </a:lvl9pPr>
          </a:lstStyle>
          <a:p>
            <a:r>
              <a:rPr lang="en-US" sz="1800" b="1" dirty="0">
                <a:solidFill>
                  <a:schemeClr val="bg2"/>
                </a:solidFill>
                <a:latin typeface="Courier" charset="0"/>
              </a:rPr>
              <a:t>main{</a:t>
            </a:r>
            <a:endParaRPr lang="en-US" sz="1800" b="1" dirty="0">
              <a:solidFill>
                <a:schemeClr val="bg2"/>
              </a:solidFill>
            </a:endParaRPr>
          </a:p>
        </p:txBody>
      </p:sp>
      <p:sp>
        <p:nvSpPr>
          <p:cNvPr id="212" name="Line 80">
            <a:extLst>
              <a:ext uri="{FF2B5EF4-FFF2-40B4-BE49-F238E27FC236}">
                <a16:creationId xmlns:a16="http://schemas.microsoft.com/office/drawing/2014/main" id="{8AA98844-FA27-4D03-9755-B73FDDA50D1C}"/>
              </a:ext>
            </a:extLst>
          </p:cNvPr>
          <p:cNvSpPr>
            <a:spLocks noChangeShapeType="1"/>
          </p:cNvSpPr>
          <p:nvPr/>
        </p:nvSpPr>
        <p:spPr bwMode="auto">
          <a:xfrm>
            <a:off x="4708525" y="3170014"/>
            <a:ext cx="736600"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213" name="Line 81">
            <a:extLst>
              <a:ext uri="{FF2B5EF4-FFF2-40B4-BE49-F238E27FC236}">
                <a16:creationId xmlns:a16="http://schemas.microsoft.com/office/drawing/2014/main" id="{CF731B74-6796-4D5F-9D7E-04459F882049}"/>
              </a:ext>
            </a:extLst>
          </p:cNvPr>
          <p:cNvSpPr>
            <a:spLocks noChangeShapeType="1"/>
          </p:cNvSpPr>
          <p:nvPr/>
        </p:nvSpPr>
        <p:spPr bwMode="auto">
          <a:xfrm>
            <a:off x="3073400" y="1760314"/>
            <a:ext cx="5803900" cy="0"/>
          </a:xfrm>
          <a:prstGeom prst="line">
            <a:avLst/>
          </a:prstGeom>
          <a:noFill/>
          <a:ln w="381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dirty="0">
              <a:solidFill>
                <a:schemeClr val="bg2"/>
              </a:solidFill>
            </a:endParaRPr>
          </a:p>
        </p:txBody>
      </p:sp>
      <p:sp>
        <p:nvSpPr>
          <p:cNvPr id="214" name="Text Box 82">
            <a:extLst>
              <a:ext uri="{FF2B5EF4-FFF2-40B4-BE49-F238E27FC236}">
                <a16:creationId xmlns:a16="http://schemas.microsoft.com/office/drawing/2014/main" id="{3201CA4C-6A33-44A1-9D9D-8910E0A2DA23}"/>
              </a:ext>
            </a:extLst>
          </p:cNvPr>
          <p:cNvSpPr txBox="1">
            <a:spLocks noChangeArrowheads="1"/>
          </p:cNvSpPr>
          <p:nvPr/>
        </p:nvSpPr>
        <p:spPr bwMode="auto">
          <a:xfrm>
            <a:off x="3108325" y="5938614"/>
            <a:ext cx="320675" cy="3667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a:spAutoFit/>
          </a:bodyPr>
          <a:lstStyle>
            <a:lvl1pPr>
              <a:defRPr sz="2400">
                <a:solidFill>
                  <a:srgbClr val="000000"/>
                </a:solidFill>
                <a:latin typeface="Times" charset="0"/>
                <a:ea typeface="ＭＳ Ｐゴシック" charset="0"/>
              </a:defRPr>
            </a:lvl1pPr>
            <a:lvl2pPr marL="742950" indent="-285750">
              <a:defRPr sz="2400">
                <a:solidFill>
                  <a:srgbClr val="000000"/>
                </a:solidFill>
                <a:latin typeface="Times" charset="0"/>
                <a:ea typeface="ＭＳ Ｐゴシック" charset="0"/>
              </a:defRPr>
            </a:lvl2pPr>
            <a:lvl3pPr marL="1143000" indent="-228600">
              <a:defRPr sz="2400">
                <a:solidFill>
                  <a:srgbClr val="000000"/>
                </a:solidFill>
                <a:latin typeface="Times" charset="0"/>
                <a:ea typeface="ＭＳ Ｐゴシック" charset="0"/>
              </a:defRPr>
            </a:lvl3pPr>
            <a:lvl4pPr marL="1600200" indent="-228600">
              <a:defRPr sz="2400">
                <a:solidFill>
                  <a:srgbClr val="000000"/>
                </a:solidFill>
                <a:latin typeface="Times" charset="0"/>
                <a:ea typeface="ＭＳ Ｐゴシック" charset="0"/>
              </a:defRPr>
            </a:lvl4pPr>
            <a:lvl5pPr marL="2057400" indent="-228600">
              <a:defRPr sz="2400">
                <a:solidFill>
                  <a:srgbClr val="000000"/>
                </a:solidFill>
                <a:latin typeface="Times" charset="0"/>
                <a:ea typeface="ＭＳ Ｐゴシック" charset="0"/>
              </a:defRPr>
            </a:lvl5pPr>
            <a:lvl6pPr marL="2514600" indent="-228600" eaLnBrk="0" fontAlgn="base" hangingPunct="0">
              <a:spcBef>
                <a:spcPct val="0"/>
              </a:spcBef>
              <a:spcAft>
                <a:spcPct val="0"/>
              </a:spcAft>
              <a:defRPr sz="2400">
                <a:solidFill>
                  <a:srgbClr val="000000"/>
                </a:solidFill>
                <a:latin typeface="Times" charset="0"/>
                <a:ea typeface="ＭＳ Ｐゴシック" charset="0"/>
              </a:defRPr>
            </a:lvl6pPr>
            <a:lvl7pPr marL="2971800" indent="-228600" eaLnBrk="0" fontAlgn="base" hangingPunct="0">
              <a:spcBef>
                <a:spcPct val="0"/>
              </a:spcBef>
              <a:spcAft>
                <a:spcPct val="0"/>
              </a:spcAft>
              <a:defRPr sz="2400">
                <a:solidFill>
                  <a:srgbClr val="000000"/>
                </a:solidFill>
                <a:latin typeface="Times" charset="0"/>
                <a:ea typeface="ＭＳ Ｐゴシック" charset="0"/>
              </a:defRPr>
            </a:lvl7pPr>
            <a:lvl8pPr marL="3429000" indent="-228600" eaLnBrk="0" fontAlgn="base" hangingPunct="0">
              <a:spcBef>
                <a:spcPct val="0"/>
              </a:spcBef>
              <a:spcAft>
                <a:spcPct val="0"/>
              </a:spcAft>
              <a:defRPr sz="2400">
                <a:solidFill>
                  <a:srgbClr val="000000"/>
                </a:solidFill>
                <a:latin typeface="Times" charset="0"/>
                <a:ea typeface="ＭＳ Ｐゴシック" charset="0"/>
              </a:defRPr>
            </a:lvl8pPr>
            <a:lvl9pPr marL="3886200" indent="-228600" eaLnBrk="0" fontAlgn="base" hangingPunct="0">
              <a:spcBef>
                <a:spcPct val="0"/>
              </a:spcBef>
              <a:spcAft>
                <a:spcPct val="0"/>
              </a:spcAft>
              <a:defRPr sz="2400">
                <a:solidFill>
                  <a:srgbClr val="000000"/>
                </a:solidFill>
                <a:latin typeface="Times" charset="0"/>
                <a:ea typeface="ＭＳ Ｐゴシック" charset="0"/>
              </a:defRPr>
            </a:lvl9pPr>
          </a:lstStyle>
          <a:p>
            <a:r>
              <a:rPr lang="en-US" sz="1800" b="1" dirty="0">
                <a:solidFill>
                  <a:schemeClr val="bg2"/>
                </a:solidFill>
                <a:latin typeface="Courier" charset="0"/>
              </a:rPr>
              <a:t>}</a:t>
            </a:r>
            <a:endParaRPr lang="en-US" sz="1800" b="1" dirty="0">
              <a:solidFill>
                <a:schemeClr val="bg2"/>
              </a:solidFill>
            </a:endParaRPr>
          </a:p>
        </p:txBody>
      </p:sp>
      <p:sp>
        <p:nvSpPr>
          <p:cNvPr id="215" name="Text Box 83">
            <a:extLst>
              <a:ext uri="{FF2B5EF4-FFF2-40B4-BE49-F238E27FC236}">
                <a16:creationId xmlns:a16="http://schemas.microsoft.com/office/drawing/2014/main" id="{F6B58155-052A-4A3E-A5C3-549CF959FE0C}"/>
              </a:ext>
            </a:extLst>
          </p:cNvPr>
          <p:cNvSpPr txBox="1">
            <a:spLocks noChangeArrowheads="1"/>
          </p:cNvSpPr>
          <p:nvPr/>
        </p:nvSpPr>
        <p:spPr bwMode="auto">
          <a:xfrm>
            <a:off x="4606925" y="2154014"/>
            <a:ext cx="866775" cy="3667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a:spAutoFit/>
          </a:bodyPr>
          <a:lstStyle>
            <a:lvl1pPr>
              <a:defRPr sz="2400">
                <a:solidFill>
                  <a:srgbClr val="000000"/>
                </a:solidFill>
                <a:latin typeface="Times" charset="0"/>
                <a:ea typeface="ＭＳ Ｐゴシック" charset="0"/>
              </a:defRPr>
            </a:lvl1pPr>
            <a:lvl2pPr marL="742950" indent="-285750">
              <a:defRPr sz="2400">
                <a:solidFill>
                  <a:srgbClr val="000000"/>
                </a:solidFill>
                <a:latin typeface="Times" charset="0"/>
                <a:ea typeface="ＭＳ Ｐゴシック" charset="0"/>
              </a:defRPr>
            </a:lvl2pPr>
            <a:lvl3pPr marL="1143000" indent="-228600">
              <a:defRPr sz="2400">
                <a:solidFill>
                  <a:srgbClr val="000000"/>
                </a:solidFill>
                <a:latin typeface="Times" charset="0"/>
                <a:ea typeface="ＭＳ Ｐゴシック" charset="0"/>
              </a:defRPr>
            </a:lvl3pPr>
            <a:lvl4pPr marL="1600200" indent="-228600">
              <a:defRPr sz="2400">
                <a:solidFill>
                  <a:srgbClr val="000000"/>
                </a:solidFill>
                <a:latin typeface="Times" charset="0"/>
                <a:ea typeface="ＭＳ Ｐゴシック" charset="0"/>
              </a:defRPr>
            </a:lvl4pPr>
            <a:lvl5pPr marL="2057400" indent="-228600">
              <a:defRPr sz="2400">
                <a:solidFill>
                  <a:srgbClr val="000000"/>
                </a:solidFill>
                <a:latin typeface="Times" charset="0"/>
                <a:ea typeface="ＭＳ Ｐゴシック" charset="0"/>
              </a:defRPr>
            </a:lvl5pPr>
            <a:lvl6pPr marL="2514600" indent="-228600" eaLnBrk="0" fontAlgn="base" hangingPunct="0">
              <a:spcBef>
                <a:spcPct val="0"/>
              </a:spcBef>
              <a:spcAft>
                <a:spcPct val="0"/>
              </a:spcAft>
              <a:defRPr sz="2400">
                <a:solidFill>
                  <a:srgbClr val="000000"/>
                </a:solidFill>
                <a:latin typeface="Times" charset="0"/>
                <a:ea typeface="ＭＳ Ｐゴシック" charset="0"/>
              </a:defRPr>
            </a:lvl6pPr>
            <a:lvl7pPr marL="2971800" indent="-228600" eaLnBrk="0" fontAlgn="base" hangingPunct="0">
              <a:spcBef>
                <a:spcPct val="0"/>
              </a:spcBef>
              <a:spcAft>
                <a:spcPct val="0"/>
              </a:spcAft>
              <a:defRPr sz="2400">
                <a:solidFill>
                  <a:srgbClr val="000000"/>
                </a:solidFill>
                <a:latin typeface="Times" charset="0"/>
                <a:ea typeface="ＭＳ Ｐゴシック" charset="0"/>
              </a:defRPr>
            </a:lvl7pPr>
            <a:lvl8pPr marL="3429000" indent="-228600" eaLnBrk="0" fontAlgn="base" hangingPunct="0">
              <a:spcBef>
                <a:spcPct val="0"/>
              </a:spcBef>
              <a:spcAft>
                <a:spcPct val="0"/>
              </a:spcAft>
              <a:defRPr sz="2400">
                <a:solidFill>
                  <a:srgbClr val="000000"/>
                </a:solidFill>
                <a:latin typeface="Times" charset="0"/>
                <a:ea typeface="ＭＳ Ｐゴシック" charset="0"/>
              </a:defRPr>
            </a:lvl8pPr>
            <a:lvl9pPr marL="3886200" indent="-228600" eaLnBrk="0" fontAlgn="base" hangingPunct="0">
              <a:spcBef>
                <a:spcPct val="0"/>
              </a:spcBef>
              <a:spcAft>
                <a:spcPct val="0"/>
              </a:spcAft>
              <a:defRPr sz="2400">
                <a:solidFill>
                  <a:srgbClr val="000000"/>
                </a:solidFill>
                <a:latin typeface="Times" charset="0"/>
                <a:ea typeface="ＭＳ Ｐゴシック" charset="0"/>
              </a:defRPr>
            </a:lvl9pPr>
          </a:lstStyle>
          <a:p>
            <a:r>
              <a:rPr lang="en-US" sz="1800" b="1" dirty="0">
                <a:solidFill>
                  <a:schemeClr val="bg2"/>
                </a:solidFill>
                <a:latin typeface="Courier" charset="0"/>
              </a:rPr>
              <a:t>read{</a:t>
            </a:r>
            <a:endParaRPr lang="en-US" sz="1800" b="1" dirty="0">
              <a:solidFill>
                <a:schemeClr val="bg2"/>
              </a:solidFill>
            </a:endParaRPr>
          </a:p>
        </p:txBody>
      </p:sp>
      <p:sp>
        <p:nvSpPr>
          <p:cNvPr id="216" name="Text Box 84">
            <a:extLst>
              <a:ext uri="{FF2B5EF4-FFF2-40B4-BE49-F238E27FC236}">
                <a16:creationId xmlns:a16="http://schemas.microsoft.com/office/drawing/2014/main" id="{615BDA2B-9F81-4BE6-8F74-2EE5D35122CD}"/>
              </a:ext>
            </a:extLst>
          </p:cNvPr>
          <p:cNvSpPr txBox="1">
            <a:spLocks noChangeArrowheads="1"/>
          </p:cNvSpPr>
          <p:nvPr/>
        </p:nvSpPr>
        <p:spPr bwMode="auto">
          <a:xfrm>
            <a:off x="4657725" y="3551014"/>
            <a:ext cx="320675" cy="3667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a:spAutoFit/>
          </a:bodyPr>
          <a:lstStyle>
            <a:lvl1pPr>
              <a:defRPr sz="2400">
                <a:solidFill>
                  <a:srgbClr val="000000"/>
                </a:solidFill>
                <a:latin typeface="Times" charset="0"/>
                <a:ea typeface="ＭＳ Ｐゴシック" charset="0"/>
              </a:defRPr>
            </a:lvl1pPr>
            <a:lvl2pPr marL="742950" indent="-285750">
              <a:defRPr sz="2400">
                <a:solidFill>
                  <a:srgbClr val="000000"/>
                </a:solidFill>
                <a:latin typeface="Times" charset="0"/>
                <a:ea typeface="ＭＳ Ｐゴシック" charset="0"/>
              </a:defRPr>
            </a:lvl2pPr>
            <a:lvl3pPr marL="1143000" indent="-228600">
              <a:defRPr sz="2400">
                <a:solidFill>
                  <a:srgbClr val="000000"/>
                </a:solidFill>
                <a:latin typeface="Times" charset="0"/>
                <a:ea typeface="ＭＳ Ｐゴシック" charset="0"/>
              </a:defRPr>
            </a:lvl3pPr>
            <a:lvl4pPr marL="1600200" indent="-228600">
              <a:defRPr sz="2400">
                <a:solidFill>
                  <a:srgbClr val="000000"/>
                </a:solidFill>
                <a:latin typeface="Times" charset="0"/>
                <a:ea typeface="ＭＳ Ｐゴシック" charset="0"/>
              </a:defRPr>
            </a:lvl4pPr>
            <a:lvl5pPr marL="2057400" indent="-228600">
              <a:defRPr sz="2400">
                <a:solidFill>
                  <a:srgbClr val="000000"/>
                </a:solidFill>
                <a:latin typeface="Times" charset="0"/>
                <a:ea typeface="ＭＳ Ｐゴシック" charset="0"/>
              </a:defRPr>
            </a:lvl5pPr>
            <a:lvl6pPr marL="2514600" indent="-228600" eaLnBrk="0" fontAlgn="base" hangingPunct="0">
              <a:spcBef>
                <a:spcPct val="0"/>
              </a:spcBef>
              <a:spcAft>
                <a:spcPct val="0"/>
              </a:spcAft>
              <a:defRPr sz="2400">
                <a:solidFill>
                  <a:srgbClr val="000000"/>
                </a:solidFill>
                <a:latin typeface="Times" charset="0"/>
                <a:ea typeface="ＭＳ Ｐゴシック" charset="0"/>
              </a:defRPr>
            </a:lvl6pPr>
            <a:lvl7pPr marL="2971800" indent="-228600" eaLnBrk="0" fontAlgn="base" hangingPunct="0">
              <a:spcBef>
                <a:spcPct val="0"/>
              </a:spcBef>
              <a:spcAft>
                <a:spcPct val="0"/>
              </a:spcAft>
              <a:defRPr sz="2400">
                <a:solidFill>
                  <a:srgbClr val="000000"/>
                </a:solidFill>
                <a:latin typeface="Times" charset="0"/>
                <a:ea typeface="ＭＳ Ｐゴシック" charset="0"/>
              </a:defRPr>
            </a:lvl7pPr>
            <a:lvl8pPr marL="3429000" indent="-228600" eaLnBrk="0" fontAlgn="base" hangingPunct="0">
              <a:spcBef>
                <a:spcPct val="0"/>
              </a:spcBef>
              <a:spcAft>
                <a:spcPct val="0"/>
              </a:spcAft>
              <a:defRPr sz="2400">
                <a:solidFill>
                  <a:srgbClr val="000000"/>
                </a:solidFill>
                <a:latin typeface="Times" charset="0"/>
                <a:ea typeface="ＭＳ Ｐゴシック" charset="0"/>
              </a:defRPr>
            </a:lvl8pPr>
            <a:lvl9pPr marL="3886200" indent="-228600" eaLnBrk="0" fontAlgn="base" hangingPunct="0">
              <a:spcBef>
                <a:spcPct val="0"/>
              </a:spcBef>
              <a:spcAft>
                <a:spcPct val="0"/>
              </a:spcAft>
              <a:defRPr sz="2400">
                <a:solidFill>
                  <a:srgbClr val="000000"/>
                </a:solidFill>
                <a:latin typeface="Times" charset="0"/>
                <a:ea typeface="ＭＳ Ｐゴシック" charset="0"/>
              </a:defRPr>
            </a:lvl9pPr>
          </a:lstStyle>
          <a:p>
            <a:r>
              <a:rPr lang="en-US" sz="1800" b="1" dirty="0">
                <a:solidFill>
                  <a:schemeClr val="bg2"/>
                </a:solidFill>
                <a:latin typeface="Courier" charset="0"/>
              </a:rPr>
              <a:t>}</a:t>
            </a:r>
            <a:endParaRPr lang="en-US" sz="1800" b="1" dirty="0">
              <a:solidFill>
                <a:schemeClr val="bg2"/>
              </a:solidFill>
            </a:endParaRPr>
          </a:p>
        </p:txBody>
      </p:sp>
      <p:sp>
        <p:nvSpPr>
          <p:cNvPr id="217" name="Text Box 85">
            <a:extLst>
              <a:ext uri="{FF2B5EF4-FFF2-40B4-BE49-F238E27FC236}">
                <a16:creationId xmlns:a16="http://schemas.microsoft.com/office/drawing/2014/main" id="{187F46CC-80A7-44FA-9CA9-A7462A8EBF4C}"/>
              </a:ext>
            </a:extLst>
          </p:cNvPr>
          <p:cNvSpPr txBox="1">
            <a:spLocks noChangeArrowheads="1"/>
          </p:cNvSpPr>
          <p:nvPr/>
        </p:nvSpPr>
        <p:spPr bwMode="auto">
          <a:xfrm>
            <a:off x="4657725" y="5341714"/>
            <a:ext cx="320675" cy="3667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a:spAutoFit/>
          </a:bodyPr>
          <a:lstStyle>
            <a:lvl1pPr>
              <a:defRPr sz="2400">
                <a:solidFill>
                  <a:srgbClr val="000000"/>
                </a:solidFill>
                <a:latin typeface="Times" charset="0"/>
                <a:ea typeface="ＭＳ Ｐゴシック" charset="0"/>
              </a:defRPr>
            </a:lvl1pPr>
            <a:lvl2pPr marL="742950" indent="-285750">
              <a:defRPr sz="2400">
                <a:solidFill>
                  <a:srgbClr val="000000"/>
                </a:solidFill>
                <a:latin typeface="Times" charset="0"/>
                <a:ea typeface="ＭＳ Ｐゴシック" charset="0"/>
              </a:defRPr>
            </a:lvl2pPr>
            <a:lvl3pPr marL="1143000" indent="-228600">
              <a:defRPr sz="2400">
                <a:solidFill>
                  <a:srgbClr val="000000"/>
                </a:solidFill>
                <a:latin typeface="Times" charset="0"/>
                <a:ea typeface="ＭＳ Ｐゴシック" charset="0"/>
              </a:defRPr>
            </a:lvl3pPr>
            <a:lvl4pPr marL="1600200" indent="-228600">
              <a:defRPr sz="2400">
                <a:solidFill>
                  <a:srgbClr val="000000"/>
                </a:solidFill>
                <a:latin typeface="Times" charset="0"/>
                <a:ea typeface="ＭＳ Ｐゴシック" charset="0"/>
              </a:defRPr>
            </a:lvl4pPr>
            <a:lvl5pPr marL="2057400" indent="-228600">
              <a:defRPr sz="2400">
                <a:solidFill>
                  <a:srgbClr val="000000"/>
                </a:solidFill>
                <a:latin typeface="Times" charset="0"/>
                <a:ea typeface="ＭＳ Ｐゴシック" charset="0"/>
              </a:defRPr>
            </a:lvl5pPr>
            <a:lvl6pPr marL="2514600" indent="-228600" eaLnBrk="0" fontAlgn="base" hangingPunct="0">
              <a:spcBef>
                <a:spcPct val="0"/>
              </a:spcBef>
              <a:spcAft>
                <a:spcPct val="0"/>
              </a:spcAft>
              <a:defRPr sz="2400">
                <a:solidFill>
                  <a:srgbClr val="000000"/>
                </a:solidFill>
                <a:latin typeface="Times" charset="0"/>
                <a:ea typeface="ＭＳ Ｐゴシック" charset="0"/>
              </a:defRPr>
            </a:lvl6pPr>
            <a:lvl7pPr marL="2971800" indent="-228600" eaLnBrk="0" fontAlgn="base" hangingPunct="0">
              <a:spcBef>
                <a:spcPct val="0"/>
              </a:spcBef>
              <a:spcAft>
                <a:spcPct val="0"/>
              </a:spcAft>
              <a:defRPr sz="2400">
                <a:solidFill>
                  <a:srgbClr val="000000"/>
                </a:solidFill>
                <a:latin typeface="Times" charset="0"/>
                <a:ea typeface="ＭＳ Ｐゴシック" charset="0"/>
              </a:defRPr>
            </a:lvl7pPr>
            <a:lvl8pPr marL="3429000" indent="-228600" eaLnBrk="0" fontAlgn="base" hangingPunct="0">
              <a:spcBef>
                <a:spcPct val="0"/>
              </a:spcBef>
              <a:spcAft>
                <a:spcPct val="0"/>
              </a:spcAft>
              <a:defRPr sz="2400">
                <a:solidFill>
                  <a:srgbClr val="000000"/>
                </a:solidFill>
                <a:latin typeface="Times" charset="0"/>
                <a:ea typeface="ＭＳ Ｐゴシック" charset="0"/>
              </a:defRPr>
            </a:lvl8pPr>
            <a:lvl9pPr marL="3886200" indent="-228600" eaLnBrk="0" fontAlgn="base" hangingPunct="0">
              <a:spcBef>
                <a:spcPct val="0"/>
              </a:spcBef>
              <a:spcAft>
                <a:spcPct val="0"/>
              </a:spcAft>
              <a:defRPr sz="2400">
                <a:solidFill>
                  <a:srgbClr val="000000"/>
                </a:solidFill>
                <a:latin typeface="Times" charset="0"/>
                <a:ea typeface="ＭＳ Ｐゴシック" charset="0"/>
              </a:defRPr>
            </a:lvl9pPr>
          </a:lstStyle>
          <a:p>
            <a:r>
              <a:rPr lang="en-US" sz="1800" b="1" dirty="0">
                <a:solidFill>
                  <a:schemeClr val="bg2"/>
                </a:solidFill>
                <a:latin typeface="Courier" charset="0"/>
              </a:rPr>
              <a:t>}</a:t>
            </a:r>
            <a:endParaRPr lang="en-US" sz="1800" b="1" dirty="0">
              <a:solidFill>
                <a:schemeClr val="bg2"/>
              </a:solidFill>
            </a:endParaRPr>
          </a:p>
        </p:txBody>
      </p:sp>
      <p:sp>
        <p:nvSpPr>
          <p:cNvPr id="218" name="Text Box 86">
            <a:extLst>
              <a:ext uri="{FF2B5EF4-FFF2-40B4-BE49-F238E27FC236}">
                <a16:creationId xmlns:a16="http://schemas.microsoft.com/office/drawing/2014/main" id="{FF4EB3D3-D626-4E75-8293-C50CCFA83E35}"/>
              </a:ext>
            </a:extLst>
          </p:cNvPr>
          <p:cNvSpPr txBox="1">
            <a:spLocks noChangeArrowheads="1"/>
          </p:cNvSpPr>
          <p:nvPr/>
        </p:nvSpPr>
        <p:spPr bwMode="auto">
          <a:xfrm>
            <a:off x="4606925" y="4694014"/>
            <a:ext cx="1549400" cy="3667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a:spAutoFit/>
          </a:bodyPr>
          <a:lstStyle>
            <a:lvl1pPr>
              <a:defRPr sz="2400">
                <a:solidFill>
                  <a:srgbClr val="000000"/>
                </a:solidFill>
                <a:latin typeface="Times" charset="0"/>
                <a:ea typeface="ＭＳ Ｐゴシック" charset="0"/>
              </a:defRPr>
            </a:lvl1pPr>
            <a:lvl2pPr marL="742950" indent="-285750">
              <a:defRPr sz="2400">
                <a:solidFill>
                  <a:srgbClr val="000000"/>
                </a:solidFill>
                <a:latin typeface="Times" charset="0"/>
                <a:ea typeface="ＭＳ Ｐゴシック" charset="0"/>
              </a:defRPr>
            </a:lvl2pPr>
            <a:lvl3pPr marL="1143000" indent="-228600">
              <a:defRPr sz="2400">
                <a:solidFill>
                  <a:srgbClr val="000000"/>
                </a:solidFill>
                <a:latin typeface="Times" charset="0"/>
                <a:ea typeface="ＭＳ Ｐゴシック" charset="0"/>
              </a:defRPr>
            </a:lvl3pPr>
            <a:lvl4pPr marL="1600200" indent="-228600">
              <a:defRPr sz="2400">
                <a:solidFill>
                  <a:srgbClr val="000000"/>
                </a:solidFill>
                <a:latin typeface="Times" charset="0"/>
                <a:ea typeface="ＭＳ Ｐゴシック" charset="0"/>
              </a:defRPr>
            </a:lvl4pPr>
            <a:lvl5pPr marL="2057400" indent="-228600">
              <a:defRPr sz="2400">
                <a:solidFill>
                  <a:srgbClr val="000000"/>
                </a:solidFill>
                <a:latin typeface="Times" charset="0"/>
                <a:ea typeface="ＭＳ Ｐゴシック" charset="0"/>
              </a:defRPr>
            </a:lvl5pPr>
            <a:lvl6pPr marL="2514600" indent="-228600" eaLnBrk="0" fontAlgn="base" hangingPunct="0">
              <a:spcBef>
                <a:spcPct val="0"/>
              </a:spcBef>
              <a:spcAft>
                <a:spcPct val="0"/>
              </a:spcAft>
              <a:defRPr sz="2400">
                <a:solidFill>
                  <a:srgbClr val="000000"/>
                </a:solidFill>
                <a:latin typeface="Times" charset="0"/>
                <a:ea typeface="ＭＳ Ｐゴシック" charset="0"/>
              </a:defRPr>
            </a:lvl6pPr>
            <a:lvl7pPr marL="2971800" indent="-228600" eaLnBrk="0" fontAlgn="base" hangingPunct="0">
              <a:spcBef>
                <a:spcPct val="0"/>
              </a:spcBef>
              <a:spcAft>
                <a:spcPct val="0"/>
              </a:spcAft>
              <a:defRPr sz="2400">
                <a:solidFill>
                  <a:srgbClr val="000000"/>
                </a:solidFill>
                <a:latin typeface="Times" charset="0"/>
                <a:ea typeface="ＭＳ Ｐゴシック" charset="0"/>
              </a:defRPr>
            </a:lvl7pPr>
            <a:lvl8pPr marL="3429000" indent="-228600" eaLnBrk="0" fontAlgn="base" hangingPunct="0">
              <a:spcBef>
                <a:spcPct val="0"/>
              </a:spcBef>
              <a:spcAft>
                <a:spcPct val="0"/>
              </a:spcAft>
              <a:defRPr sz="2400">
                <a:solidFill>
                  <a:srgbClr val="000000"/>
                </a:solidFill>
                <a:latin typeface="Times" charset="0"/>
                <a:ea typeface="ＭＳ Ｐゴシック" charset="0"/>
              </a:defRPr>
            </a:lvl8pPr>
            <a:lvl9pPr marL="3886200" indent="-228600" eaLnBrk="0" fontAlgn="base" hangingPunct="0">
              <a:spcBef>
                <a:spcPct val="0"/>
              </a:spcBef>
              <a:spcAft>
                <a:spcPct val="0"/>
              </a:spcAft>
              <a:defRPr sz="2400">
                <a:solidFill>
                  <a:srgbClr val="000000"/>
                </a:solidFill>
                <a:latin typeface="Times" charset="0"/>
                <a:ea typeface="ＭＳ Ｐゴシック" charset="0"/>
              </a:defRPr>
            </a:lvl9pPr>
          </a:lstStyle>
          <a:p>
            <a:r>
              <a:rPr lang="en-US" sz="1800" b="1">
                <a:solidFill>
                  <a:schemeClr val="hlink"/>
                </a:solidFill>
                <a:latin typeface="Courier" charset="0"/>
              </a:rPr>
              <a:t>schedule()</a:t>
            </a:r>
            <a:endParaRPr lang="en-US" sz="1800" b="1">
              <a:solidFill>
                <a:schemeClr val="hlink"/>
              </a:solidFill>
            </a:endParaRPr>
          </a:p>
        </p:txBody>
      </p:sp>
      <p:grpSp>
        <p:nvGrpSpPr>
          <p:cNvPr id="219" name="Group 87">
            <a:extLst>
              <a:ext uri="{FF2B5EF4-FFF2-40B4-BE49-F238E27FC236}">
                <a16:creationId xmlns:a16="http://schemas.microsoft.com/office/drawing/2014/main" id="{452DBF37-FDBD-4C27-B1D0-F10E3BC376A1}"/>
              </a:ext>
            </a:extLst>
          </p:cNvPr>
          <p:cNvGrpSpPr>
            <a:grpSpLocks/>
          </p:cNvGrpSpPr>
          <p:nvPr/>
        </p:nvGrpSpPr>
        <p:grpSpPr bwMode="auto">
          <a:xfrm>
            <a:off x="6570663" y="4300314"/>
            <a:ext cx="736600" cy="317500"/>
            <a:chOff x="2262" y="2032"/>
            <a:chExt cx="488" cy="200"/>
          </a:xfrm>
        </p:grpSpPr>
        <p:sp>
          <p:nvSpPr>
            <p:cNvPr id="220" name="Line 88">
              <a:extLst>
                <a:ext uri="{FF2B5EF4-FFF2-40B4-BE49-F238E27FC236}">
                  <a16:creationId xmlns:a16="http://schemas.microsoft.com/office/drawing/2014/main" id="{C82DE192-CFDC-4D68-A767-644124421ED5}"/>
                </a:ext>
              </a:extLst>
            </p:cNvPr>
            <p:cNvSpPr>
              <a:spLocks noChangeShapeType="1"/>
            </p:cNvSpPr>
            <p:nvPr/>
          </p:nvSpPr>
          <p:spPr bwMode="auto">
            <a:xfrm>
              <a:off x="2262" y="2032"/>
              <a:ext cx="488"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221" name="Line 89">
              <a:extLst>
                <a:ext uri="{FF2B5EF4-FFF2-40B4-BE49-F238E27FC236}">
                  <a16:creationId xmlns:a16="http://schemas.microsoft.com/office/drawing/2014/main" id="{81804023-73C7-43DC-A2E3-040F24BC3BC7}"/>
                </a:ext>
              </a:extLst>
            </p:cNvPr>
            <p:cNvSpPr>
              <a:spLocks noChangeShapeType="1"/>
            </p:cNvSpPr>
            <p:nvPr/>
          </p:nvSpPr>
          <p:spPr bwMode="auto">
            <a:xfrm>
              <a:off x="2262" y="2072"/>
              <a:ext cx="488"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222" name="Line 90">
              <a:extLst>
                <a:ext uri="{FF2B5EF4-FFF2-40B4-BE49-F238E27FC236}">
                  <a16:creationId xmlns:a16="http://schemas.microsoft.com/office/drawing/2014/main" id="{911A4749-EE94-4473-B9BC-9AA474E4FABA}"/>
                </a:ext>
              </a:extLst>
            </p:cNvPr>
            <p:cNvSpPr>
              <a:spLocks noChangeShapeType="1"/>
            </p:cNvSpPr>
            <p:nvPr/>
          </p:nvSpPr>
          <p:spPr bwMode="auto">
            <a:xfrm>
              <a:off x="2262" y="2112"/>
              <a:ext cx="488"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223" name="Line 91">
              <a:extLst>
                <a:ext uri="{FF2B5EF4-FFF2-40B4-BE49-F238E27FC236}">
                  <a16:creationId xmlns:a16="http://schemas.microsoft.com/office/drawing/2014/main" id="{9AB31B22-1709-4D16-8CFD-6C3C1C7EE8E4}"/>
                </a:ext>
              </a:extLst>
            </p:cNvPr>
            <p:cNvSpPr>
              <a:spLocks noChangeShapeType="1"/>
            </p:cNvSpPr>
            <p:nvPr/>
          </p:nvSpPr>
          <p:spPr bwMode="auto">
            <a:xfrm>
              <a:off x="2262" y="2152"/>
              <a:ext cx="488"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224" name="Line 92">
              <a:extLst>
                <a:ext uri="{FF2B5EF4-FFF2-40B4-BE49-F238E27FC236}">
                  <a16:creationId xmlns:a16="http://schemas.microsoft.com/office/drawing/2014/main" id="{05C69CA8-72F4-4003-8701-304A78E265B7}"/>
                </a:ext>
              </a:extLst>
            </p:cNvPr>
            <p:cNvSpPr>
              <a:spLocks noChangeShapeType="1"/>
            </p:cNvSpPr>
            <p:nvPr/>
          </p:nvSpPr>
          <p:spPr bwMode="auto">
            <a:xfrm>
              <a:off x="2262" y="2192"/>
              <a:ext cx="488"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225" name="Line 93">
              <a:extLst>
                <a:ext uri="{FF2B5EF4-FFF2-40B4-BE49-F238E27FC236}">
                  <a16:creationId xmlns:a16="http://schemas.microsoft.com/office/drawing/2014/main" id="{53555685-9F1F-49A6-9718-82A6CCB3C586}"/>
                </a:ext>
              </a:extLst>
            </p:cNvPr>
            <p:cNvSpPr>
              <a:spLocks noChangeShapeType="1"/>
            </p:cNvSpPr>
            <p:nvPr/>
          </p:nvSpPr>
          <p:spPr bwMode="auto">
            <a:xfrm>
              <a:off x="2262" y="2232"/>
              <a:ext cx="488"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grpSp>
      <p:sp>
        <p:nvSpPr>
          <p:cNvPr id="226" name="Line 94">
            <a:extLst>
              <a:ext uri="{FF2B5EF4-FFF2-40B4-BE49-F238E27FC236}">
                <a16:creationId xmlns:a16="http://schemas.microsoft.com/office/drawing/2014/main" id="{860E2E11-18FD-42E5-9A10-F3B0BC9E88D3}"/>
              </a:ext>
            </a:extLst>
          </p:cNvPr>
          <p:cNvSpPr>
            <a:spLocks noChangeShapeType="1"/>
          </p:cNvSpPr>
          <p:nvPr/>
        </p:nvSpPr>
        <p:spPr bwMode="auto">
          <a:xfrm>
            <a:off x="7921625" y="4363814"/>
            <a:ext cx="736600"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227" name="Line 95">
            <a:extLst>
              <a:ext uri="{FF2B5EF4-FFF2-40B4-BE49-F238E27FC236}">
                <a16:creationId xmlns:a16="http://schemas.microsoft.com/office/drawing/2014/main" id="{E3E7C5FB-4B78-49EE-8897-D4EAA81B5021}"/>
              </a:ext>
            </a:extLst>
          </p:cNvPr>
          <p:cNvSpPr>
            <a:spLocks noChangeShapeType="1"/>
          </p:cNvSpPr>
          <p:nvPr/>
        </p:nvSpPr>
        <p:spPr bwMode="auto">
          <a:xfrm>
            <a:off x="7921625" y="4427314"/>
            <a:ext cx="736600"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228" name="Line 96">
            <a:extLst>
              <a:ext uri="{FF2B5EF4-FFF2-40B4-BE49-F238E27FC236}">
                <a16:creationId xmlns:a16="http://schemas.microsoft.com/office/drawing/2014/main" id="{340B70F4-A85F-4275-9637-D82AE7C1E875}"/>
              </a:ext>
            </a:extLst>
          </p:cNvPr>
          <p:cNvSpPr>
            <a:spLocks noChangeShapeType="1"/>
          </p:cNvSpPr>
          <p:nvPr/>
        </p:nvSpPr>
        <p:spPr bwMode="auto">
          <a:xfrm>
            <a:off x="7921625" y="4490814"/>
            <a:ext cx="736600"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229" name="Line 97">
            <a:extLst>
              <a:ext uri="{FF2B5EF4-FFF2-40B4-BE49-F238E27FC236}">
                <a16:creationId xmlns:a16="http://schemas.microsoft.com/office/drawing/2014/main" id="{4A52767D-9F50-43A5-9BC0-3D05B6811D73}"/>
              </a:ext>
            </a:extLst>
          </p:cNvPr>
          <p:cNvSpPr>
            <a:spLocks noChangeShapeType="1"/>
          </p:cNvSpPr>
          <p:nvPr/>
        </p:nvSpPr>
        <p:spPr bwMode="auto">
          <a:xfrm>
            <a:off x="7921625" y="4554314"/>
            <a:ext cx="736600"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grpSp>
        <p:nvGrpSpPr>
          <p:cNvPr id="231" name="Group 99">
            <a:extLst>
              <a:ext uri="{FF2B5EF4-FFF2-40B4-BE49-F238E27FC236}">
                <a16:creationId xmlns:a16="http://schemas.microsoft.com/office/drawing/2014/main" id="{9F2BEA19-76C7-4737-8145-D051B5941D20}"/>
              </a:ext>
            </a:extLst>
          </p:cNvPr>
          <p:cNvGrpSpPr>
            <a:grpSpLocks/>
          </p:cNvGrpSpPr>
          <p:nvPr/>
        </p:nvGrpSpPr>
        <p:grpSpPr bwMode="auto">
          <a:xfrm>
            <a:off x="3197225" y="5633814"/>
            <a:ext cx="736600" cy="317500"/>
            <a:chOff x="2262" y="2032"/>
            <a:chExt cx="488" cy="200"/>
          </a:xfrm>
        </p:grpSpPr>
        <p:sp>
          <p:nvSpPr>
            <p:cNvPr id="232" name="Line 100">
              <a:extLst>
                <a:ext uri="{FF2B5EF4-FFF2-40B4-BE49-F238E27FC236}">
                  <a16:creationId xmlns:a16="http://schemas.microsoft.com/office/drawing/2014/main" id="{1F7513B6-13F7-4445-AD25-CCD618BBC3FD}"/>
                </a:ext>
              </a:extLst>
            </p:cNvPr>
            <p:cNvSpPr>
              <a:spLocks noChangeShapeType="1"/>
            </p:cNvSpPr>
            <p:nvPr/>
          </p:nvSpPr>
          <p:spPr bwMode="auto">
            <a:xfrm>
              <a:off x="2262" y="2032"/>
              <a:ext cx="488"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233" name="Line 101">
              <a:extLst>
                <a:ext uri="{FF2B5EF4-FFF2-40B4-BE49-F238E27FC236}">
                  <a16:creationId xmlns:a16="http://schemas.microsoft.com/office/drawing/2014/main" id="{D3D3E188-AF36-42FD-805F-F6AC18E4799C}"/>
                </a:ext>
              </a:extLst>
            </p:cNvPr>
            <p:cNvSpPr>
              <a:spLocks noChangeShapeType="1"/>
            </p:cNvSpPr>
            <p:nvPr/>
          </p:nvSpPr>
          <p:spPr bwMode="auto">
            <a:xfrm>
              <a:off x="2262" y="2072"/>
              <a:ext cx="488"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234" name="Line 102">
              <a:extLst>
                <a:ext uri="{FF2B5EF4-FFF2-40B4-BE49-F238E27FC236}">
                  <a16:creationId xmlns:a16="http://schemas.microsoft.com/office/drawing/2014/main" id="{E8B9A529-6B29-40AE-8EC4-625734A8D4C4}"/>
                </a:ext>
              </a:extLst>
            </p:cNvPr>
            <p:cNvSpPr>
              <a:spLocks noChangeShapeType="1"/>
            </p:cNvSpPr>
            <p:nvPr/>
          </p:nvSpPr>
          <p:spPr bwMode="auto">
            <a:xfrm>
              <a:off x="2262" y="2112"/>
              <a:ext cx="488"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235" name="Line 103">
              <a:extLst>
                <a:ext uri="{FF2B5EF4-FFF2-40B4-BE49-F238E27FC236}">
                  <a16:creationId xmlns:a16="http://schemas.microsoft.com/office/drawing/2014/main" id="{146A4ECE-DC89-4DBE-A8A8-AC433C3F12E4}"/>
                </a:ext>
              </a:extLst>
            </p:cNvPr>
            <p:cNvSpPr>
              <a:spLocks noChangeShapeType="1"/>
            </p:cNvSpPr>
            <p:nvPr/>
          </p:nvSpPr>
          <p:spPr bwMode="auto">
            <a:xfrm>
              <a:off x="2262" y="2152"/>
              <a:ext cx="488"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236" name="Line 104">
              <a:extLst>
                <a:ext uri="{FF2B5EF4-FFF2-40B4-BE49-F238E27FC236}">
                  <a16:creationId xmlns:a16="http://schemas.microsoft.com/office/drawing/2014/main" id="{8E9F2363-FD9B-4C4E-BB5A-B83314A5D9A5}"/>
                </a:ext>
              </a:extLst>
            </p:cNvPr>
            <p:cNvSpPr>
              <a:spLocks noChangeShapeType="1"/>
            </p:cNvSpPr>
            <p:nvPr/>
          </p:nvSpPr>
          <p:spPr bwMode="auto">
            <a:xfrm>
              <a:off x="2262" y="2192"/>
              <a:ext cx="488"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237" name="Line 105">
              <a:extLst>
                <a:ext uri="{FF2B5EF4-FFF2-40B4-BE49-F238E27FC236}">
                  <a16:creationId xmlns:a16="http://schemas.microsoft.com/office/drawing/2014/main" id="{85939536-5B99-4EBF-BDE9-A935912EAFE3}"/>
                </a:ext>
              </a:extLst>
            </p:cNvPr>
            <p:cNvSpPr>
              <a:spLocks noChangeShapeType="1"/>
            </p:cNvSpPr>
            <p:nvPr/>
          </p:nvSpPr>
          <p:spPr bwMode="auto">
            <a:xfrm>
              <a:off x="2262" y="2232"/>
              <a:ext cx="488"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grpSp>
      <p:sp>
        <p:nvSpPr>
          <p:cNvPr id="238" name="Text Box 106">
            <a:extLst>
              <a:ext uri="{FF2B5EF4-FFF2-40B4-BE49-F238E27FC236}">
                <a16:creationId xmlns:a16="http://schemas.microsoft.com/office/drawing/2014/main" id="{5C3236C6-2E1A-4D11-A5B2-AB4ED402541A}"/>
              </a:ext>
            </a:extLst>
          </p:cNvPr>
          <p:cNvSpPr txBox="1">
            <a:spLocks noChangeArrowheads="1"/>
          </p:cNvSpPr>
          <p:nvPr/>
        </p:nvSpPr>
        <p:spPr bwMode="auto">
          <a:xfrm>
            <a:off x="695325" y="5490939"/>
            <a:ext cx="1233488" cy="4572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a:spAutoFit/>
          </a:bodyPr>
          <a:lstStyle>
            <a:lvl1pPr>
              <a:defRPr sz="2400">
                <a:solidFill>
                  <a:srgbClr val="000000"/>
                </a:solidFill>
                <a:latin typeface="Times" charset="0"/>
                <a:ea typeface="ＭＳ Ｐゴシック" charset="0"/>
              </a:defRPr>
            </a:lvl1pPr>
            <a:lvl2pPr marL="742950" indent="-285750">
              <a:defRPr sz="2400">
                <a:solidFill>
                  <a:srgbClr val="000000"/>
                </a:solidFill>
                <a:latin typeface="Times" charset="0"/>
                <a:ea typeface="ＭＳ Ｐゴシック" charset="0"/>
              </a:defRPr>
            </a:lvl2pPr>
            <a:lvl3pPr marL="1143000" indent="-228600">
              <a:defRPr sz="2400">
                <a:solidFill>
                  <a:srgbClr val="000000"/>
                </a:solidFill>
                <a:latin typeface="Times" charset="0"/>
                <a:ea typeface="ＭＳ Ｐゴシック" charset="0"/>
              </a:defRPr>
            </a:lvl3pPr>
            <a:lvl4pPr marL="1600200" indent="-228600">
              <a:defRPr sz="2400">
                <a:solidFill>
                  <a:srgbClr val="000000"/>
                </a:solidFill>
                <a:latin typeface="Times" charset="0"/>
                <a:ea typeface="ＭＳ Ｐゴシック" charset="0"/>
              </a:defRPr>
            </a:lvl4pPr>
            <a:lvl5pPr marL="2057400" indent="-228600">
              <a:defRPr sz="2400">
                <a:solidFill>
                  <a:srgbClr val="000000"/>
                </a:solidFill>
                <a:latin typeface="Times" charset="0"/>
                <a:ea typeface="ＭＳ Ｐゴシック" charset="0"/>
              </a:defRPr>
            </a:lvl5pPr>
            <a:lvl6pPr marL="2514600" indent="-228600" eaLnBrk="0" fontAlgn="base" hangingPunct="0">
              <a:spcBef>
                <a:spcPct val="0"/>
              </a:spcBef>
              <a:spcAft>
                <a:spcPct val="0"/>
              </a:spcAft>
              <a:defRPr sz="2400">
                <a:solidFill>
                  <a:srgbClr val="000000"/>
                </a:solidFill>
                <a:latin typeface="Times" charset="0"/>
                <a:ea typeface="ＭＳ Ｐゴシック" charset="0"/>
              </a:defRPr>
            </a:lvl6pPr>
            <a:lvl7pPr marL="2971800" indent="-228600" eaLnBrk="0" fontAlgn="base" hangingPunct="0">
              <a:spcBef>
                <a:spcPct val="0"/>
              </a:spcBef>
              <a:spcAft>
                <a:spcPct val="0"/>
              </a:spcAft>
              <a:defRPr sz="2400">
                <a:solidFill>
                  <a:srgbClr val="000000"/>
                </a:solidFill>
                <a:latin typeface="Times" charset="0"/>
                <a:ea typeface="ＭＳ Ｐゴシック" charset="0"/>
              </a:defRPr>
            </a:lvl7pPr>
            <a:lvl8pPr marL="3429000" indent="-228600" eaLnBrk="0" fontAlgn="base" hangingPunct="0">
              <a:spcBef>
                <a:spcPct val="0"/>
              </a:spcBef>
              <a:spcAft>
                <a:spcPct val="0"/>
              </a:spcAft>
              <a:defRPr sz="2400">
                <a:solidFill>
                  <a:srgbClr val="000000"/>
                </a:solidFill>
                <a:latin typeface="Times" charset="0"/>
                <a:ea typeface="ＭＳ Ｐゴシック" charset="0"/>
              </a:defRPr>
            </a:lvl8pPr>
            <a:lvl9pPr marL="3886200" indent="-228600" eaLnBrk="0" fontAlgn="base" hangingPunct="0">
              <a:spcBef>
                <a:spcPct val="0"/>
              </a:spcBef>
              <a:spcAft>
                <a:spcPct val="0"/>
              </a:spcAft>
              <a:defRPr sz="2400">
                <a:solidFill>
                  <a:srgbClr val="000000"/>
                </a:solidFill>
                <a:latin typeface="Times" charset="0"/>
                <a:ea typeface="ＭＳ Ｐゴシック" charset="0"/>
              </a:defRPr>
            </a:lvl9pPr>
          </a:lstStyle>
          <a:p>
            <a:r>
              <a:rPr lang="en-US" dirty="0">
                <a:solidFill>
                  <a:schemeClr val="bg2"/>
                </a:solidFill>
              </a:rPr>
              <a:t>Memory</a:t>
            </a:r>
          </a:p>
        </p:txBody>
      </p:sp>
      <p:sp>
        <p:nvSpPr>
          <p:cNvPr id="239" name="Line 107">
            <a:extLst>
              <a:ext uri="{FF2B5EF4-FFF2-40B4-BE49-F238E27FC236}">
                <a16:creationId xmlns:a16="http://schemas.microsoft.com/office/drawing/2014/main" id="{32E283EA-2124-427D-BDB2-E73F56043F0D}"/>
              </a:ext>
            </a:extLst>
          </p:cNvPr>
          <p:cNvSpPr>
            <a:spLocks noChangeShapeType="1"/>
          </p:cNvSpPr>
          <p:nvPr/>
        </p:nvSpPr>
        <p:spPr bwMode="auto">
          <a:xfrm>
            <a:off x="4708525" y="3233514"/>
            <a:ext cx="736600"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240" name="Line 108">
            <a:extLst>
              <a:ext uri="{FF2B5EF4-FFF2-40B4-BE49-F238E27FC236}">
                <a16:creationId xmlns:a16="http://schemas.microsoft.com/office/drawing/2014/main" id="{2C3E728C-2818-4417-8E08-4EF61E2FFF04}"/>
              </a:ext>
            </a:extLst>
          </p:cNvPr>
          <p:cNvSpPr>
            <a:spLocks noChangeShapeType="1"/>
          </p:cNvSpPr>
          <p:nvPr/>
        </p:nvSpPr>
        <p:spPr bwMode="auto">
          <a:xfrm>
            <a:off x="4708525" y="3297014"/>
            <a:ext cx="736600"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241" name="Line 109">
            <a:extLst>
              <a:ext uri="{FF2B5EF4-FFF2-40B4-BE49-F238E27FC236}">
                <a16:creationId xmlns:a16="http://schemas.microsoft.com/office/drawing/2014/main" id="{7D596858-0137-42EB-8F00-067C99EE5237}"/>
              </a:ext>
            </a:extLst>
          </p:cNvPr>
          <p:cNvSpPr>
            <a:spLocks noChangeShapeType="1"/>
          </p:cNvSpPr>
          <p:nvPr/>
        </p:nvSpPr>
        <p:spPr bwMode="auto">
          <a:xfrm>
            <a:off x="4708525" y="3360514"/>
            <a:ext cx="736600"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grpSp>
        <p:nvGrpSpPr>
          <p:cNvPr id="242" name="Group 110">
            <a:extLst>
              <a:ext uri="{FF2B5EF4-FFF2-40B4-BE49-F238E27FC236}">
                <a16:creationId xmlns:a16="http://schemas.microsoft.com/office/drawing/2014/main" id="{7CDCA46E-0BD3-44DF-9AAB-1E8A3928266B}"/>
              </a:ext>
            </a:extLst>
          </p:cNvPr>
          <p:cNvGrpSpPr>
            <a:grpSpLocks/>
          </p:cNvGrpSpPr>
          <p:nvPr/>
        </p:nvGrpSpPr>
        <p:grpSpPr bwMode="auto">
          <a:xfrm>
            <a:off x="4708525" y="4986114"/>
            <a:ext cx="736600" cy="317500"/>
            <a:chOff x="3022" y="3216"/>
            <a:chExt cx="464" cy="200"/>
          </a:xfrm>
        </p:grpSpPr>
        <p:sp>
          <p:nvSpPr>
            <p:cNvPr id="243" name="Line 111">
              <a:extLst>
                <a:ext uri="{FF2B5EF4-FFF2-40B4-BE49-F238E27FC236}">
                  <a16:creationId xmlns:a16="http://schemas.microsoft.com/office/drawing/2014/main" id="{4D0D5F1F-69FC-48B4-A0CC-AC1F91D3F93B}"/>
                </a:ext>
              </a:extLst>
            </p:cNvPr>
            <p:cNvSpPr>
              <a:spLocks noChangeShapeType="1"/>
            </p:cNvSpPr>
            <p:nvPr/>
          </p:nvSpPr>
          <p:spPr bwMode="auto">
            <a:xfrm>
              <a:off x="3022" y="3216"/>
              <a:ext cx="464"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244" name="Line 112">
              <a:extLst>
                <a:ext uri="{FF2B5EF4-FFF2-40B4-BE49-F238E27FC236}">
                  <a16:creationId xmlns:a16="http://schemas.microsoft.com/office/drawing/2014/main" id="{5F8C6325-9944-4A2E-A2E0-ECA1DC2C1073}"/>
                </a:ext>
              </a:extLst>
            </p:cNvPr>
            <p:cNvSpPr>
              <a:spLocks noChangeShapeType="1"/>
            </p:cNvSpPr>
            <p:nvPr/>
          </p:nvSpPr>
          <p:spPr bwMode="auto">
            <a:xfrm>
              <a:off x="3022" y="3256"/>
              <a:ext cx="464"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245" name="Line 113">
              <a:extLst>
                <a:ext uri="{FF2B5EF4-FFF2-40B4-BE49-F238E27FC236}">
                  <a16:creationId xmlns:a16="http://schemas.microsoft.com/office/drawing/2014/main" id="{13F898C6-F0FE-4A6B-9C95-D25D6E301D5D}"/>
                </a:ext>
              </a:extLst>
            </p:cNvPr>
            <p:cNvSpPr>
              <a:spLocks noChangeShapeType="1"/>
            </p:cNvSpPr>
            <p:nvPr/>
          </p:nvSpPr>
          <p:spPr bwMode="auto">
            <a:xfrm>
              <a:off x="3022" y="3296"/>
              <a:ext cx="464"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246" name="Line 114">
              <a:extLst>
                <a:ext uri="{FF2B5EF4-FFF2-40B4-BE49-F238E27FC236}">
                  <a16:creationId xmlns:a16="http://schemas.microsoft.com/office/drawing/2014/main" id="{5F2B1D48-7DFE-479E-BCAB-867726A2CCF7}"/>
                </a:ext>
              </a:extLst>
            </p:cNvPr>
            <p:cNvSpPr>
              <a:spLocks noChangeShapeType="1"/>
            </p:cNvSpPr>
            <p:nvPr/>
          </p:nvSpPr>
          <p:spPr bwMode="auto">
            <a:xfrm>
              <a:off x="3022" y="3336"/>
              <a:ext cx="464"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247" name="Line 115">
              <a:extLst>
                <a:ext uri="{FF2B5EF4-FFF2-40B4-BE49-F238E27FC236}">
                  <a16:creationId xmlns:a16="http://schemas.microsoft.com/office/drawing/2014/main" id="{12B387C1-1D08-4982-805C-52C375B2BE45}"/>
                </a:ext>
              </a:extLst>
            </p:cNvPr>
            <p:cNvSpPr>
              <a:spLocks noChangeShapeType="1"/>
            </p:cNvSpPr>
            <p:nvPr/>
          </p:nvSpPr>
          <p:spPr bwMode="auto">
            <a:xfrm>
              <a:off x="3022" y="3376"/>
              <a:ext cx="464"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248" name="Line 116">
              <a:extLst>
                <a:ext uri="{FF2B5EF4-FFF2-40B4-BE49-F238E27FC236}">
                  <a16:creationId xmlns:a16="http://schemas.microsoft.com/office/drawing/2014/main" id="{C69841F3-E68B-4BEE-B121-73BFB1BD463F}"/>
                </a:ext>
              </a:extLst>
            </p:cNvPr>
            <p:cNvSpPr>
              <a:spLocks noChangeShapeType="1"/>
            </p:cNvSpPr>
            <p:nvPr/>
          </p:nvSpPr>
          <p:spPr bwMode="auto">
            <a:xfrm>
              <a:off x="3022" y="3416"/>
              <a:ext cx="464"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grpSp>
      <p:sp>
        <p:nvSpPr>
          <p:cNvPr id="249" name="Line 117">
            <a:extLst>
              <a:ext uri="{FF2B5EF4-FFF2-40B4-BE49-F238E27FC236}">
                <a16:creationId xmlns:a16="http://schemas.microsoft.com/office/drawing/2014/main" id="{5B14C673-F8EC-40D0-A7F0-6D1FC9220C22}"/>
              </a:ext>
            </a:extLst>
          </p:cNvPr>
          <p:cNvSpPr>
            <a:spLocks noChangeShapeType="1"/>
          </p:cNvSpPr>
          <p:nvPr/>
        </p:nvSpPr>
        <p:spPr bwMode="auto">
          <a:xfrm>
            <a:off x="7921625" y="3855814"/>
            <a:ext cx="736600"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250" name="Line 118">
            <a:extLst>
              <a:ext uri="{FF2B5EF4-FFF2-40B4-BE49-F238E27FC236}">
                <a16:creationId xmlns:a16="http://schemas.microsoft.com/office/drawing/2014/main" id="{0ECEA537-9C0A-451E-8067-FC9C644420C6}"/>
              </a:ext>
            </a:extLst>
          </p:cNvPr>
          <p:cNvSpPr>
            <a:spLocks noChangeShapeType="1"/>
          </p:cNvSpPr>
          <p:nvPr/>
        </p:nvSpPr>
        <p:spPr bwMode="auto">
          <a:xfrm>
            <a:off x="7921625" y="3919314"/>
            <a:ext cx="736600"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251" name="Line 119">
            <a:extLst>
              <a:ext uri="{FF2B5EF4-FFF2-40B4-BE49-F238E27FC236}">
                <a16:creationId xmlns:a16="http://schemas.microsoft.com/office/drawing/2014/main" id="{2F8D86D8-5D05-46F5-81FA-1EA7D01D36B8}"/>
              </a:ext>
            </a:extLst>
          </p:cNvPr>
          <p:cNvSpPr>
            <a:spLocks noChangeShapeType="1"/>
          </p:cNvSpPr>
          <p:nvPr/>
        </p:nvSpPr>
        <p:spPr bwMode="auto">
          <a:xfrm>
            <a:off x="7921625" y="3982814"/>
            <a:ext cx="736600"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252" name="Line 120">
            <a:extLst>
              <a:ext uri="{FF2B5EF4-FFF2-40B4-BE49-F238E27FC236}">
                <a16:creationId xmlns:a16="http://schemas.microsoft.com/office/drawing/2014/main" id="{F75CE7DC-55EB-4CCD-8E8E-FFFDCBCA3EDB}"/>
              </a:ext>
            </a:extLst>
          </p:cNvPr>
          <p:cNvSpPr>
            <a:spLocks noChangeShapeType="1"/>
          </p:cNvSpPr>
          <p:nvPr/>
        </p:nvSpPr>
        <p:spPr bwMode="auto">
          <a:xfrm>
            <a:off x="7921625" y="4046314"/>
            <a:ext cx="736600"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253" name="Line 121">
            <a:extLst>
              <a:ext uri="{FF2B5EF4-FFF2-40B4-BE49-F238E27FC236}">
                <a16:creationId xmlns:a16="http://schemas.microsoft.com/office/drawing/2014/main" id="{95C3F6B0-F98D-4BF6-955A-9B3142C848BB}"/>
              </a:ext>
            </a:extLst>
          </p:cNvPr>
          <p:cNvSpPr>
            <a:spLocks noChangeShapeType="1"/>
          </p:cNvSpPr>
          <p:nvPr/>
        </p:nvSpPr>
        <p:spPr bwMode="auto">
          <a:xfrm>
            <a:off x="7921625" y="4109814"/>
            <a:ext cx="736600"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254" name="Line 122">
            <a:extLst>
              <a:ext uri="{FF2B5EF4-FFF2-40B4-BE49-F238E27FC236}">
                <a16:creationId xmlns:a16="http://schemas.microsoft.com/office/drawing/2014/main" id="{997643AA-7EF2-42D8-8682-7F88A5CF4EBF}"/>
              </a:ext>
            </a:extLst>
          </p:cNvPr>
          <p:cNvSpPr>
            <a:spLocks noChangeShapeType="1"/>
          </p:cNvSpPr>
          <p:nvPr/>
        </p:nvSpPr>
        <p:spPr bwMode="auto">
          <a:xfrm>
            <a:off x="7921625" y="4109814"/>
            <a:ext cx="736600"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255" name="Line 123">
            <a:extLst>
              <a:ext uri="{FF2B5EF4-FFF2-40B4-BE49-F238E27FC236}">
                <a16:creationId xmlns:a16="http://schemas.microsoft.com/office/drawing/2014/main" id="{4D88F8C8-43B7-4235-B17C-7239A53B47BD}"/>
              </a:ext>
            </a:extLst>
          </p:cNvPr>
          <p:cNvSpPr>
            <a:spLocks noChangeShapeType="1"/>
          </p:cNvSpPr>
          <p:nvPr/>
        </p:nvSpPr>
        <p:spPr bwMode="auto">
          <a:xfrm>
            <a:off x="7921625" y="4173314"/>
            <a:ext cx="736600"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256" name="Line 124">
            <a:extLst>
              <a:ext uri="{FF2B5EF4-FFF2-40B4-BE49-F238E27FC236}">
                <a16:creationId xmlns:a16="http://schemas.microsoft.com/office/drawing/2014/main" id="{957D17F8-894D-4E4C-93E8-D65288DD7D7F}"/>
              </a:ext>
            </a:extLst>
          </p:cNvPr>
          <p:cNvSpPr>
            <a:spLocks noChangeShapeType="1"/>
          </p:cNvSpPr>
          <p:nvPr/>
        </p:nvSpPr>
        <p:spPr bwMode="auto">
          <a:xfrm>
            <a:off x="7921625" y="4236814"/>
            <a:ext cx="736600"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grpSp>
        <p:nvGrpSpPr>
          <p:cNvPr id="257" name="Group 139">
            <a:extLst>
              <a:ext uri="{FF2B5EF4-FFF2-40B4-BE49-F238E27FC236}">
                <a16:creationId xmlns:a16="http://schemas.microsoft.com/office/drawing/2014/main" id="{76254F77-8058-4025-BD08-D799A0D0A8BA}"/>
              </a:ext>
            </a:extLst>
          </p:cNvPr>
          <p:cNvGrpSpPr>
            <a:grpSpLocks/>
          </p:cNvGrpSpPr>
          <p:nvPr/>
        </p:nvGrpSpPr>
        <p:grpSpPr bwMode="auto">
          <a:xfrm>
            <a:off x="2619375" y="2560416"/>
            <a:ext cx="1952625" cy="990598"/>
            <a:chOff x="1650" y="1768"/>
            <a:chExt cx="1230" cy="555"/>
          </a:xfrm>
        </p:grpSpPr>
        <p:sp>
          <p:nvSpPr>
            <p:cNvPr id="258" name="AutoShape 125">
              <a:extLst>
                <a:ext uri="{FF2B5EF4-FFF2-40B4-BE49-F238E27FC236}">
                  <a16:creationId xmlns:a16="http://schemas.microsoft.com/office/drawing/2014/main" id="{0F2CBBFF-60E5-42E5-AF13-934C91A38AC9}"/>
                </a:ext>
              </a:extLst>
            </p:cNvPr>
            <p:cNvSpPr>
              <a:spLocks/>
            </p:cNvSpPr>
            <p:nvPr/>
          </p:nvSpPr>
          <p:spPr bwMode="auto">
            <a:xfrm>
              <a:off x="2833" y="2064"/>
              <a:ext cx="47" cy="224"/>
            </a:xfrm>
            <a:prstGeom prst="leftBrace">
              <a:avLst>
                <a:gd name="adj1" fmla="val 39716"/>
                <a:gd name="adj2" fmla="val 50000"/>
              </a:avLst>
            </a:prstGeom>
            <a:noFill/>
            <a:ln w="38100">
              <a:noFill/>
              <a:round/>
              <a:headEnd/>
              <a:tailEnd/>
            </a:ln>
            <a:extLst>
              <a:ext uri="{909E8E84-426E-40dd-AFC4-6F175D3DCCD1}">
                <a14:hiddenFill xmlns="" xmlns:a14="http://schemas.microsoft.com/office/drawing/2010/main">
                  <a:solidFill>
                    <a:srgbClr val="FFFFFF"/>
                  </a:solidFill>
                </a14:hiddenFill>
              </a:ext>
            </a:extLst>
          </p:spPr>
          <p:txBody>
            <a:bodyPr wrap="none" anchor="ctr"/>
            <a:lstStyle/>
            <a:p>
              <a:endParaRPr lang="en-US"/>
            </a:p>
          </p:txBody>
        </p:sp>
        <p:sp>
          <p:nvSpPr>
            <p:cNvPr id="259" name="Oval 126">
              <a:extLst>
                <a:ext uri="{FF2B5EF4-FFF2-40B4-BE49-F238E27FC236}">
                  <a16:creationId xmlns:a16="http://schemas.microsoft.com/office/drawing/2014/main" id="{CDE02E8E-CD6D-42F6-B1AB-E9D798D728A9}"/>
                </a:ext>
              </a:extLst>
            </p:cNvPr>
            <p:cNvSpPr>
              <a:spLocks noChangeArrowheads="1"/>
            </p:cNvSpPr>
            <p:nvPr/>
          </p:nvSpPr>
          <p:spPr bwMode="auto">
            <a:xfrm>
              <a:off x="1650" y="1891"/>
              <a:ext cx="838" cy="432"/>
            </a:xfrm>
            <a:prstGeom prst="ellipse">
              <a:avLst/>
            </a:prstGeom>
            <a:solidFill>
              <a:srgbClr val="FF0000"/>
            </a:solidFill>
            <a:ln w="38100">
              <a:noFill/>
              <a:round/>
              <a:headEnd/>
              <a:tailEnd/>
            </a:ln>
            <a:effectLst>
              <a:outerShdw dist="107763" dir="2700000" algn="ctr" rotWithShape="0">
                <a:srgbClr val="B2B2B2"/>
              </a:outerShdw>
            </a:effectLst>
          </p:spPr>
          <p:txBody>
            <a:bodyPr wrap="none" anchor="ctr"/>
            <a:lstStyle/>
            <a:p>
              <a:pPr algn="ctr">
                <a:lnSpc>
                  <a:spcPct val="75000"/>
                </a:lnSpc>
                <a:defRPr/>
              </a:pPr>
              <a:r>
                <a:rPr lang="en-US" sz="2400" i="1" dirty="0">
                  <a:solidFill>
                    <a:schemeClr val="bg2"/>
                  </a:solidFill>
                  <a:latin typeface="Times" pitchFamily="18" charset="0"/>
                  <a:ea typeface="+mn-ea"/>
                </a:rPr>
                <a:t>save</a:t>
              </a:r>
              <a:br>
                <a:rPr lang="en-US" sz="2400" i="1" dirty="0">
                  <a:solidFill>
                    <a:schemeClr val="bg2"/>
                  </a:solidFill>
                  <a:latin typeface="Times" pitchFamily="18" charset="0"/>
                  <a:ea typeface="+mn-ea"/>
                </a:rPr>
              </a:br>
              <a:r>
                <a:rPr lang="en-US" sz="2400" i="1" dirty="0">
                  <a:solidFill>
                    <a:schemeClr val="bg2"/>
                  </a:solidFill>
                  <a:latin typeface="Times" pitchFamily="18" charset="0"/>
                  <a:ea typeface="+mn-ea"/>
                </a:rPr>
                <a:t>context1</a:t>
              </a:r>
            </a:p>
          </p:txBody>
        </p:sp>
        <p:sp>
          <p:nvSpPr>
            <p:cNvPr id="260" name="Line 127">
              <a:extLst>
                <a:ext uri="{FF2B5EF4-FFF2-40B4-BE49-F238E27FC236}">
                  <a16:creationId xmlns:a16="http://schemas.microsoft.com/office/drawing/2014/main" id="{89C89300-6814-4D68-8E91-E5A83F5032A4}"/>
                </a:ext>
              </a:extLst>
            </p:cNvPr>
            <p:cNvSpPr>
              <a:spLocks noChangeShapeType="1"/>
            </p:cNvSpPr>
            <p:nvPr/>
          </p:nvSpPr>
          <p:spPr bwMode="auto">
            <a:xfrm flipH="1">
              <a:off x="2488" y="1768"/>
              <a:ext cx="284" cy="231"/>
            </a:xfrm>
            <a:prstGeom prst="line">
              <a:avLst/>
            </a:prstGeom>
            <a:noFill/>
            <a:ln w="38100">
              <a:solidFill>
                <a:srgbClr val="FF0000"/>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grpSp>
      <p:sp>
        <p:nvSpPr>
          <p:cNvPr id="261" name="Text Box 131">
            <a:extLst>
              <a:ext uri="{FF2B5EF4-FFF2-40B4-BE49-F238E27FC236}">
                <a16:creationId xmlns:a16="http://schemas.microsoft.com/office/drawing/2014/main" id="{18ABF357-B84B-4843-8A97-2EAA1E49C2B0}"/>
              </a:ext>
            </a:extLst>
          </p:cNvPr>
          <p:cNvSpPr txBox="1">
            <a:spLocks noChangeArrowheads="1"/>
          </p:cNvSpPr>
          <p:nvPr/>
        </p:nvSpPr>
        <p:spPr bwMode="auto">
          <a:xfrm>
            <a:off x="4606925" y="3322414"/>
            <a:ext cx="1549400" cy="3667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a:spAutoFit/>
          </a:bodyPr>
          <a:lstStyle>
            <a:lvl1pPr>
              <a:defRPr sz="2400">
                <a:solidFill>
                  <a:srgbClr val="000000"/>
                </a:solidFill>
                <a:latin typeface="Times" charset="0"/>
                <a:ea typeface="ＭＳ Ｐゴシック" charset="0"/>
              </a:defRPr>
            </a:lvl1pPr>
            <a:lvl2pPr marL="742950" indent="-285750">
              <a:defRPr sz="2400">
                <a:solidFill>
                  <a:srgbClr val="000000"/>
                </a:solidFill>
                <a:latin typeface="Times" charset="0"/>
                <a:ea typeface="ＭＳ Ｐゴシック" charset="0"/>
              </a:defRPr>
            </a:lvl2pPr>
            <a:lvl3pPr marL="1143000" indent="-228600">
              <a:defRPr sz="2400">
                <a:solidFill>
                  <a:srgbClr val="000000"/>
                </a:solidFill>
                <a:latin typeface="Times" charset="0"/>
                <a:ea typeface="ＭＳ Ｐゴシック" charset="0"/>
              </a:defRPr>
            </a:lvl3pPr>
            <a:lvl4pPr marL="1600200" indent="-228600">
              <a:defRPr sz="2400">
                <a:solidFill>
                  <a:srgbClr val="000000"/>
                </a:solidFill>
                <a:latin typeface="Times" charset="0"/>
                <a:ea typeface="ＭＳ Ｐゴシック" charset="0"/>
              </a:defRPr>
            </a:lvl4pPr>
            <a:lvl5pPr marL="2057400" indent="-228600">
              <a:defRPr sz="2400">
                <a:solidFill>
                  <a:srgbClr val="000000"/>
                </a:solidFill>
                <a:latin typeface="Times" charset="0"/>
                <a:ea typeface="ＭＳ Ｐゴシック" charset="0"/>
              </a:defRPr>
            </a:lvl5pPr>
            <a:lvl6pPr marL="2514600" indent="-228600" eaLnBrk="0" fontAlgn="base" hangingPunct="0">
              <a:spcBef>
                <a:spcPct val="0"/>
              </a:spcBef>
              <a:spcAft>
                <a:spcPct val="0"/>
              </a:spcAft>
              <a:defRPr sz="2400">
                <a:solidFill>
                  <a:srgbClr val="000000"/>
                </a:solidFill>
                <a:latin typeface="Times" charset="0"/>
                <a:ea typeface="ＭＳ Ｐゴシック" charset="0"/>
              </a:defRPr>
            </a:lvl6pPr>
            <a:lvl7pPr marL="2971800" indent="-228600" eaLnBrk="0" fontAlgn="base" hangingPunct="0">
              <a:spcBef>
                <a:spcPct val="0"/>
              </a:spcBef>
              <a:spcAft>
                <a:spcPct val="0"/>
              </a:spcAft>
              <a:defRPr sz="2400">
                <a:solidFill>
                  <a:srgbClr val="000000"/>
                </a:solidFill>
                <a:latin typeface="Times" charset="0"/>
                <a:ea typeface="ＭＳ Ｐゴシック" charset="0"/>
              </a:defRPr>
            </a:lvl7pPr>
            <a:lvl8pPr marL="3429000" indent="-228600" eaLnBrk="0" fontAlgn="base" hangingPunct="0">
              <a:spcBef>
                <a:spcPct val="0"/>
              </a:spcBef>
              <a:spcAft>
                <a:spcPct val="0"/>
              </a:spcAft>
              <a:defRPr sz="2400">
                <a:solidFill>
                  <a:srgbClr val="000000"/>
                </a:solidFill>
                <a:latin typeface="Times" charset="0"/>
                <a:ea typeface="ＭＳ Ｐゴシック" charset="0"/>
              </a:defRPr>
            </a:lvl8pPr>
            <a:lvl9pPr marL="3886200" indent="-228600" eaLnBrk="0" fontAlgn="base" hangingPunct="0">
              <a:spcBef>
                <a:spcPct val="0"/>
              </a:spcBef>
              <a:spcAft>
                <a:spcPct val="0"/>
              </a:spcAft>
              <a:defRPr sz="2400">
                <a:solidFill>
                  <a:srgbClr val="000000"/>
                </a:solidFill>
                <a:latin typeface="Times" charset="0"/>
                <a:ea typeface="ＭＳ Ｐゴシック" charset="0"/>
              </a:defRPr>
            </a:lvl9pPr>
          </a:lstStyle>
          <a:p>
            <a:r>
              <a:rPr lang="en-US" sz="1800" b="1">
                <a:solidFill>
                  <a:schemeClr val="hlink"/>
                </a:solidFill>
                <a:latin typeface="Courier" charset="0"/>
              </a:rPr>
              <a:t>schedule()</a:t>
            </a:r>
            <a:endParaRPr lang="en-US" sz="1800" b="1">
              <a:solidFill>
                <a:schemeClr val="hlink"/>
              </a:solidFill>
            </a:endParaRPr>
          </a:p>
        </p:txBody>
      </p:sp>
      <p:grpSp>
        <p:nvGrpSpPr>
          <p:cNvPr id="262" name="Group 142">
            <a:extLst>
              <a:ext uri="{FF2B5EF4-FFF2-40B4-BE49-F238E27FC236}">
                <a16:creationId xmlns:a16="http://schemas.microsoft.com/office/drawing/2014/main" id="{74E38362-9301-4044-9D99-A4A2609638DB}"/>
              </a:ext>
            </a:extLst>
          </p:cNvPr>
          <p:cNvGrpSpPr>
            <a:grpSpLocks/>
          </p:cNvGrpSpPr>
          <p:nvPr/>
        </p:nvGrpSpPr>
        <p:grpSpPr bwMode="auto">
          <a:xfrm>
            <a:off x="4287111" y="5214713"/>
            <a:ext cx="1588228" cy="1206487"/>
            <a:chOff x="3553" y="3304"/>
            <a:chExt cx="831" cy="680"/>
          </a:xfrm>
        </p:grpSpPr>
        <p:sp>
          <p:nvSpPr>
            <p:cNvPr id="263" name="AutoShape 129">
              <a:extLst>
                <a:ext uri="{FF2B5EF4-FFF2-40B4-BE49-F238E27FC236}">
                  <a16:creationId xmlns:a16="http://schemas.microsoft.com/office/drawing/2014/main" id="{23A0B221-AA5A-44B7-B268-941B431F5F0F}"/>
                </a:ext>
              </a:extLst>
            </p:cNvPr>
            <p:cNvSpPr>
              <a:spLocks/>
            </p:cNvSpPr>
            <p:nvPr/>
          </p:nvSpPr>
          <p:spPr bwMode="auto">
            <a:xfrm flipH="1">
              <a:off x="3553" y="3304"/>
              <a:ext cx="47" cy="224"/>
            </a:xfrm>
            <a:prstGeom prst="leftBrace">
              <a:avLst>
                <a:gd name="adj1" fmla="val 39716"/>
                <a:gd name="adj2" fmla="val 50000"/>
              </a:avLst>
            </a:prstGeom>
            <a:noFill/>
            <a:ln w="38100">
              <a:noFill/>
              <a:round/>
              <a:headEnd/>
              <a:tailEnd/>
            </a:ln>
            <a:extLst>
              <a:ext uri="{909E8E84-426E-40dd-AFC4-6F175D3DCCD1}">
                <a14:hiddenFill xmlns="" xmlns:a14="http://schemas.microsoft.com/office/drawing/2010/main">
                  <a:solidFill>
                    <a:srgbClr val="FFFFFF"/>
                  </a:solidFill>
                </a14:hiddenFill>
              </a:ext>
            </a:extLst>
          </p:spPr>
          <p:txBody>
            <a:bodyPr wrap="none" anchor="ctr"/>
            <a:lstStyle/>
            <a:p>
              <a:endParaRPr lang="en-US"/>
            </a:p>
          </p:txBody>
        </p:sp>
        <p:sp>
          <p:nvSpPr>
            <p:cNvPr id="264" name="Line 130">
              <a:extLst>
                <a:ext uri="{FF2B5EF4-FFF2-40B4-BE49-F238E27FC236}">
                  <a16:creationId xmlns:a16="http://schemas.microsoft.com/office/drawing/2014/main" id="{A13F0131-BEE4-4E99-A55A-8126C9D8DC72}"/>
                </a:ext>
              </a:extLst>
            </p:cNvPr>
            <p:cNvSpPr>
              <a:spLocks noChangeShapeType="1"/>
            </p:cNvSpPr>
            <p:nvPr/>
          </p:nvSpPr>
          <p:spPr bwMode="auto">
            <a:xfrm flipH="1" flipV="1">
              <a:off x="3608" y="3424"/>
              <a:ext cx="328" cy="168"/>
            </a:xfrm>
            <a:prstGeom prst="line">
              <a:avLst/>
            </a:prstGeom>
            <a:noFill/>
            <a:ln w="38100">
              <a:solidFill>
                <a:srgbClr val="FF0000"/>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265" name="Oval 128">
              <a:extLst>
                <a:ext uri="{FF2B5EF4-FFF2-40B4-BE49-F238E27FC236}">
                  <a16:creationId xmlns:a16="http://schemas.microsoft.com/office/drawing/2014/main" id="{1CF471CD-AB17-450D-83A6-C2410422FC98}"/>
                </a:ext>
              </a:extLst>
            </p:cNvPr>
            <p:cNvSpPr>
              <a:spLocks noChangeArrowheads="1"/>
            </p:cNvSpPr>
            <p:nvPr/>
          </p:nvSpPr>
          <p:spPr bwMode="auto">
            <a:xfrm>
              <a:off x="3704" y="3552"/>
              <a:ext cx="680" cy="432"/>
            </a:xfrm>
            <a:prstGeom prst="ellipse">
              <a:avLst/>
            </a:prstGeom>
            <a:solidFill>
              <a:srgbClr val="FF0000"/>
            </a:solidFill>
            <a:ln w="38100">
              <a:noFill/>
              <a:round/>
              <a:headEnd/>
              <a:tailEnd/>
            </a:ln>
            <a:effectLst>
              <a:outerShdw dist="107763" dir="2700000" algn="ctr" rotWithShape="0">
                <a:srgbClr val="B2B2B2"/>
              </a:outerShdw>
            </a:effectLst>
          </p:spPr>
          <p:txBody>
            <a:bodyPr wrap="none" anchor="ctr"/>
            <a:lstStyle/>
            <a:p>
              <a:pPr algn="ctr">
                <a:lnSpc>
                  <a:spcPct val="75000"/>
                </a:lnSpc>
                <a:defRPr/>
              </a:pPr>
              <a:r>
                <a:rPr lang="en-US" sz="2400" i="1" dirty="0">
                  <a:solidFill>
                    <a:schemeClr val="bg2"/>
                  </a:solidFill>
                  <a:latin typeface="Times" pitchFamily="18" charset="0"/>
                  <a:ea typeface="+mn-ea"/>
                </a:rPr>
                <a:t>restore</a:t>
              </a:r>
              <a:br>
                <a:rPr lang="en-US" sz="2400" i="1" dirty="0">
                  <a:solidFill>
                    <a:schemeClr val="bg2"/>
                  </a:solidFill>
                  <a:latin typeface="Times" pitchFamily="18" charset="0"/>
                  <a:ea typeface="+mn-ea"/>
                </a:rPr>
              </a:br>
              <a:r>
                <a:rPr lang="en-US" sz="2400" i="1" dirty="0">
                  <a:solidFill>
                    <a:schemeClr val="bg2"/>
                  </a:solidFill>
                  <a:latin typeface="Times" pitchFamily="18" charset="0"/>
                  <a:ea typeface="+mn-ea"/>
                </a:rPr>
                <a:t>context1</a:t>
              </a:r>
            </a:p>
          </p:txBody>
        </p:sp>
      </p:grpSp>
      <p:sp>
        <p:nvSpPr>
          <p:cNvPr id="266" name="Line 136">
            <a:extLst>
              <a:ext uri="{FF2B5EF4-FFF2-40B4-BE49-F238E27FC236}">
                <a16:creationId xmlns:a16="http://schemas.microsoft.com/office/drawing/2014/main" id="{5BC415C1-4CCD-410A-8A8B-497479830C78}"/>
              </a:ext>
            </a:extLst>
          </p:cNvPr>
          <p:cNvSpPr>
            <a:spLocks noChangeShapeType="1"/>
          </p:cNvSpPr>
          <p:nvPr/>
        </p:nvSpPr>
        <p:spPr bwMode="auto">
          <a:xfrm>
            <a:off x="7921625" y="2966814"/>
            <a:ext cx="736600"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267" name="Line 137">
            <a:extLst>
              <a:ext uri="{FF2B5EF4-FFF2-40B4-BE49-F238E27FC236}">
                <a16:creationId xmlns:a16="http://schemas.microsoft.com/office/drawing/2014/main" id="{17F8CB3C-92C3-4B62-ADDD-199F562B2ED4}"/>
              </a:ext>
            </a:extLst>
          </p:cNvPr>
          <p:cNvSpPr>
            <a:spLocks noChangeShapeType="1"/>
          </p:cNvSpPr>
          <p:nvPr/>
        </p:nvSpPr>
        <p:spPr bwMode="auto">
          <a:xfrm>
            <a:off x="7921625" y="3030314"/>
            <a:ext cx="736600" cy="0"/>
          </a:xfrm>
          <a:prstGeom prst="line">
            <a:avLst/>
          </a:prstGeom>
          <a:noFill/>
          <a:ln w="12700">
            <a:solidFill>
              <a:schemeClr val="bg2"/>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grpSp>
        <p:nvGrpSpPr>
          <p:cNvPr id="268" name="Group 144">
            <a:extLst>
              <a:ext uri="{FF2B5EF4-FFF2-40B4-BE49-F238E27FC236}">
                <a16:creationId xmlns:a16="http://schemas.microsoft.com/office/drawing/2014/main" id="{7149395F-3387-4DDE-8203-A172F2116A5A}"/>
              </a:ext>
            </a:extLst>
          </p:cNvPr>
          <p:cNvGrpSpPr>
            <a:grpSpLocks/>
          </p:cNvGrpSpPr>
          <p:nvPr/>
        </p:nvGrpSpPr>
        <p:grpSpPr bwMode="auto">
          <a:xfrm>
            <a:off x="6297469" y="4643214"/>
            <a:ext cx="2558005" cy="1042510"/>
            <a:chOff x="3523" y="3261"/>
            <a:chExt cx="1609" cy="483"/>
          </a:xfrm>
        </p:grpSpPr>
        <p:sp>
          <p:nvSpPr>
            <p:cNvPr id="269" name="Oval 140">
              <a:extLst>
                <a:ext uri="{FF2B5EF4-FFF2-40B4-BE49-F238E27FC236}">
                  <a16:creationId xmlns:a16="http://schemas.microsoft.com/office/drawing/2014/main" id="{5F961D0B-A512-48A3-86B4-3208B66267B4}"/>
                </a:ext>
              </a:extLst>
            </p:cNvPr>
            <p:cNvSpPr>
              <a:spLocks noChangeArrowheads="1"/>
            </p:cNvSpPr>
            <p:nvPr/>
          </p:nvSpPr>
          <p:spPr bwMode="auto">
            <a:xfrm>
              <a:off x="4189" y="3312"/>
              <a:ext cx="943" cy="432"/>
            </a:xfrm>
            <a:prstGeom prst="ellipse">
              <a:avLst/>
            </a:prstGeom>
            <a:solidFill>
              <a:srgbClr val="FF0000"/>
            </a:solidFill>
            <a:ln w="12700">
              <a:noFill/>
              <a:round/>
              <a:headEnd/>
              <a:tailEnd/>
            </a:ln>
            <a:effectLst>
              <a:outerShdw dist="107763" dir="2700000" algn="ctr" rotWithShape="0">
                <a:srgbClr val="B2B2B2"/>
              </a:outerShdw>
            </a:effectLst>
          </p:spPr>
          <p:txBody>
            <a:bodyPr wrap="none" anchor="ctr"/>
            <a:lstStyle/>
            <a:p>
              <a:pPr algn="ctr">
                <a:lnSpc>
                  <a:spcPct val="75000"/>
                </a:lnSpc>
                <a:defRPr/>
              </a:pPr>
              <a:r>
                <a:rPr lang="en-US" sz="2400" i="1" dirty="0">
                  <a:solidFill>
                    <a:schemeClr val="bg2"/>
                  </a:solidFill>
                  <a:latin typeface="Times" pitchFamily="18" charset="0"/>
                  <a:ea typeface="+mn-ea"/>
                </a:rPr>
                <a:t>save</a:t>
              </a:r>
            </a:p>
            <a:p>
              <a:pPr algn="ctr">
                <a:lnSpc>
                  <a:spcPct val="75000"/>
                </a:lnSpc>
                <a:defRPr/>
              </a:pPr>
              <a:r>
                <a:rPr lang="en-US" sz="2400" i="1" dirty="0">
                  <a:solidFill>
                    <a:schemeClr val="bg2"/>
                  </a:solidFill>
                  <a:latin typeface="Times" pitchFamily="18" charset="0"/>
                  <a:ea typeface="+mn-ea"/>
                </a:rPr>
                <a:t>context2</a:t>
              </a:r>
            </a:p>
          </p:txBody>
        </p:sp>
        <p:sp>
          <p:nvSpPr>
            <p:cNvPr id="270" name="Line 141">
              <a:extLst>
                <a:ext uri="{FF2B5EF4-FFF2-40B4-BE49-F238E27FC236}">
                  <a16:creationId xmlns:a16="http://schemas.microsoft.com/office/drawing/2014/main" id="{A6F44BEF-F7DE-4E76-99E7-082BBF3A9489}"/>
                </a:ext>
              </a:extLst>
            </p:cNvPr>
            <p:cNvSpPr>
              <a:spLocks noChangeShapeType="1"/>
            </p:cNvSpPr>
            <p:nvPr/>
          </p:nvSpPr>
          <p:spPr bwMode="auto">
            <a:xfrm flipH="1" flipV="1">
              <a:off x="3523" y="3261"/>
              <a:ext cx="730" cy="280"/>
            </a:xfrm>
            <a:prstGeom prst="line">
              <a:avLst/>
            </a:prstGeom>
            <a:noFill/>
            <a:ln w="38100">
              <a:solidFill>
                <a:srgbClr val="FF0000"/>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grpSp>
      <p:sp>
        <p:nvSpPr>
          <p:cNvPr id="135"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77000"/>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
        <p:nvSpPr>
          <p:cNvPr id="136" name="矩形 135">
            <a:extLst>
              <a:ext uri="{FF2B5EF4-FFF2-40B4-BE49-F238E27FC236}">
                <a16:creationId xmlns:a16="http://schemas.microsoft.com/office/drawing/2014/main" id="{1667509F-6E95-44D2-BA7E-4EA8E07C2E24}"/>
              </a:ext>
            </a:extLst>
          </p:cNvPr>
          <p:cNvSpPr/>
          <p:nvPr/>
        </p:nvSpPr>
        <p:spPr>
          <a:xfrm>
            <a:off x="2513571" y="48359"/>
            <a:ext cx="4299575" cy="707886"/>
          </a:xfrm>
          <a:prstGeom prst="rect">
            <a:avLst/>
          </a:prstGeom>
        </p:spPr>
        <p:txBody>
          <a:bodyPr wrap="none">
            <a:spAutoFit/>
          </a:bodyPr>
          <a:lstStyle/>
          <a:p>
            <a:r>
              <a:rPr lang="zh-CN" altLang="en-US" sz="4000" dirty="0">
                <a:solidFill>
                  <a:srgbClr val="006699"/>
                </a:solidFill>
                <a:effectLst>
                  <a:outerShdw blurRad="38100" dist="38100" dir="2700000" algn="tl">
                    <a:srgbClr val="000000">
                      <a:alpha val="43137"/>
                    </a:srgbClr>
                  </a:outerShdw>
                </a:effectLst>
                <a:latin typeface="+mj-lt"/>
                <a:ea typeface="MS PGothic" pitchFamily="34" charset="-128"/>
                <a:cs typeface="+mj-cs"/>
              </a:rPr>
              <a:t>上下文切换</a:t>
            </a:r>
            <a:r>
              <a:rPr lang="zh-CN" altLang="en-US" sz="4000" dirty="0" smtClean="0">
                <a:solidFill>
                  <a:srgbClr val="006699"/>
                </a:solidFill>
                <a:effectLst>
                  <a:outerShdw blurRad="38100" dist="38100" dir="2700000" algn="tl">
                    <a:srgbClr val="000000">
                      <a:alpha val="43137"/>
                    </a:srgbClr>
                  </a:outerShdw>
                </a:effectLst>
                <a:latin typeface="+mj-lt"/>
                <a:ea typeface="MS PGothic" pitchFamily="34" charset="-128"/>
                <a:cs typeface="+mj-cs"/>
              </a:rPr>
              <a:t>的</a:t>
            </a:r>
            <a:r>
              <a:rPr lang="zh-CN" altLang="en-US" sz="4000" dirty="0">
                <a:solidFill>
                  <a:srgbClr val="006699"/>
                </a:solidFill>
                <a:effectLst>
                  <a:outerShdw blurRad="38100" dist="38100" dir="2700000" algn="tl">
                    <a:srgbClr val="000000">
                      <a:alpha val="43137"/>
                    </a:srgbClr>
                  </a:outerShdw>
                </a:effectLst>
                <a:latin typeface="+mj-lt"/>
                <a:ea typeface="MS PGothic" pitchFamily="34" charset="-128"/>
                <a:cs typeface="+mj-cs"/>
              </a:rPr>
              <a:t>示例</a:t>
            </a:r>
          </a:p>
        </p:txBody>
      </p:sp>
    </p:spTree>
    <p:extLst>
      <p:ext uri="{BB962C8B-B14F-4D97-AF65-F5344CB8AC3E}">
        <p14:creationId xmlns:p14="http://schemas.microsoft.com/office/powerpoint/2010/main" val="12228648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7" presetClass="entr" presetSubtype="2" fill="hold" nodeType="clickEffect">
                                  <p:stCondLst>
                                    <p:cond delay="0"/>
                                  </p:stCondLst>
                                  <p:childTnLst>
                                    <p:set>
                                      <p:cBhvr>
                                        <p:cTn id="10" dur="1" fill="hold">
                                          <p:stCondLst>
                                            <p:cond delay="0"/>
                                          </p:stCondLst>
                                        </p:cTn>
                                        <p:tgtEl>
                                          <p:spTgt spid="257"/>
                                        </p:tgtEl>
                                        <p:attrNameLst>
                                          <p:attrName>style.visibility</p:attrName>
                                        </p:attrNameLst>
                                      </p:cBhvr>
                                      <p:to>
                                        <p:strVal val="visible"/>
                                      </p:to>
                                    </p:set>
                                    <p:anim calcmode="lin" valueType="num">
                                      <p:cBhvr>
                                        <p:cTn id="11" dur="500" fill="hold"/>
                                        <p:tgtEl>
                                          <p:spTgt spid="257"/>
                                        </p:tgtEl>
                                        <p:attrNameLst>
                                          <p:attrName>ppt_x</p:attrName>
                                        </p:attrNameLst>
                                      </p:cBhvr>
                                      <p:tavLst>
                                        <p:tav tm="0">
                                          <p:val>
                                            <p:strVal val="#ppt_x+#ppt_w/2"/>
                                          </p:val>
                                        </p:tav>
                                        <p:tav tm="100000">
                                          <p:val>
                                            <p:strVal val="#ppt_x"/>
                                          </p:val>
                                        </p:tav>
                                      </p:tavLst>
                                    </p:anim>
                                    <p:anim calcmode="lin" valueType="num">
                                      <p:cBhvr>
                                        <p:cTn id="12" dur="500" fill="hold"/>
                                        <p:tgtEl>
                                          <p:spTgt spid="257"/>
                                        </p:tgtEl>
                                        <p:attrNameLst>
                                          <p:attrName>ppt_y</p:attrName>
                                        </p:attrNameLst>
                                      </p:cBhvr>
                                      <p:tavLst>
                                        <p:tav tm="0">
                                          <p:val>
                                            <p:strVal val="#ppt_y"/>
                                          </p:val>
                                        </p:tav>
                                        <p:tav tm="100000">
                                          <p:val>
                                            <p:strVal val="#ppt_y"/>
                                          </p:val>
                                        </p:tav>
                                      </p:tavLst>
                                    </p:anim>
                                    <p:anim calcmode="lin" valueType="num">
                                      <p:cBhvr>
                                        <p:cTn id="13" dur="500" fill="hold"/>
                                        <p:tgtEl>
                                          <p:spTgt spid="257"/>
                                        </p:tgtEl>
                                        <p:attrNameLst>
                                          <p:attrName>ppt_w</p:attrName>
                                        </p:attrNameLst>
                                      </p:cBhvr>
                                      <p:tavLst>
                                        <p:tav tm="0">
                                          <p:val>
                                            <p:fltVal val="0"/>
                                          </p:val>
                                        </p:tav>
                                        <p:tav tm="100000">
                                          <p:val>
                                            <p:strVal val="#ppt_w"/>
                                          </p:val>
                                        </p:tav>
                                      </p:tavLst>
                                    </p:anim>
                                    <p:anim calcmode="lin" valueType="num">
                                      <p:cBhvr>
                                        <p:cTn id="14" dur="500" fill="hold"/>
                                        <p:tgtEl>
                                          <p:spTgt spid="257"/>
                                        </p:tgtEl>
                                        <p:attrNameLst>
                                          <p:attrName>ppt_h</p:attrName>
                                        </p:attrNameLst>
                                      </p:cBhvr>
                                      <p:tavLst>
                                        <p:tav tm="0">
                                          <p:val>
                                            <p:strVal val="#ppt_h"/>
                                          </p:val>
                                        </p:tav>
                                        <p:tav tm="100000">
                                          <p:val>
                                            <p:strVal val="#ppt_h"/>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181"/>
                                        </p:tgtEl>
                                        <p:attrNameLst>
                                          <p:attrName>style.visibility</p:attrName>
                                        </p:attrNameLst>
                                      </p:cBhvr>
                                      <p:to>
                                        <p:strVal val="visible"/>
                                      </p:to>
                                    </p:set>
                                    <p:animEffect transition="in" filter="fade">
                                      <p:cBhvr>
                                        <p:cTn id="19" dur="500"/>
                                        <p:tgtEl>
                                          <p:spTgt spid="181"/>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82"/>
                                        </p:tgtEl>
                                        <p:attrNameLst>
                                          <p:attrName>style.visibility</p:attrName>
                                        </p:attrNameLst>
                                      </p:cBhvr>
                                      <p:to>
                                        <p:strVal val="visible"/>
                                      </p:to>
                                    </p:set>
                                    <p:anim calcmode="lin" valueType="num">
                                      <p:cBhvr additive="base">
                                        <p:cTn id="24" dur="500" fill="hold"/>
                                        <p:tgtEl>
                                          <p:spTgt spid="182"/>
                                        </p:tgtEl>
                                        <p:attrNameLst>
                                          <p:attrName>ppt_x</p:attrName>
                                        </p:attrNameLst>
                                      </p:cBhvr>
                                      <p:tavLst>
                                        <p:tav tm="0">
                                          <p:val>
                                            <p:strVal val="0-#ppt_w/2"/>
                                          </p:val>
                                        </p:tav>
                                        <p:tav tm="100000">
                                          <p:val>
                                            <p:strVal val="#ppt_x"/>
                                          </p:val>
                                        </p:tav>
                                      </p:tavLst>
                                    </p:anim>
                                    <p:anim calcmode="lin" valueType="num">
                                      <p:cBhvr additive="base">
                                        <p:cTn id="25" dur="500" fill="hold"/>
                                        <p:tgtEl>
                                          <p:spTgt spid="182"/>
                                        </p:tgtEl>
                                        <p:attrNameLst>
                                          <p:attrName>ppt_y</p:attrName>
                                        </p:attrNameLst>
                                      </p:cBhvr>
                                      <p:tavLst>
                                        <p:tav tm="0">
                                          <p:val>
                                            <p:strVal val="#ppt_y"/>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2" fill="hold" grpId="0" nodeType="clickEffect">
                                  <p:stCondLst>
                                    <p:cond delay="0"/>
                                  </p:stCondLst>
                                  <p:childTnLst>
                                    <p:set>
                                      <p:cBhvr>
                                        <p:cTn id="29" dur="1" fill="hold">
                                          <p:stCondLst>
                                            <p:cond delay="0"/>
                                          </p:stCondLst>
                                        </p:cTn>
                                        <p:tgtEl>
                                          <p:spTgt spid="206"/>
                                        </p:tgtEl>
                                        <p:attrNameLst>
                                          <p:attrName>style.visibility</p:attrName>
                                        </p:attrNameLst>
                                      </p:cBhvr>
                                      <p:to>
                                        <p:strVal val="visible"/>
                                      </p:to>
                                    </p:set>
                                    <p:anim calcmode="lin" valueType="num">
                                      <p:cBhvr additive="base">
                                        <p:cTn id="30" dur="500" fill="hold"/>
                                        <p:tgtEl>
                                          <p:spTgt spid="206"/>
                                        </p:tgtEl>
                                        <p:attrNameLst>
                                          <p:attrName>ppt_x</p:attrName>
                                        </p:attrNameLst>
                                      </p:cBhvr>
                                      <p:tavLst>
                                        <p:tav tm="0">
                                          <p:val>
                                            <p:strVal val="1+#ppt_w/2"/>
                                          </p:val>
                                        </p:tav>
                                        <p:tav tm="100000">
                                          <p:val>
                                            <p:strVal val="#ppt_x"/>
                                          </p:val>
                                        </p:tav>
                                      </p:tavLst>
                                    </p:anim>
                                    <p:anim calcmode="lin" valueType="num">
                                      <p:cBhvr additive="base">
                                        <p:cTn id="31" dur="500" fill="hold"/>
                                        <p:tgtEl>
                                          <p:spTgt spid="206"/>
                                        </p:tgtEl>
                                        <p:attrNameLst>
                                          <p:attrName>ppt_y</p:attrName>
                                        </p:attrNameLst>
                                      </p:cBhvr>
                                      <p:tavLst>
                                        <p:tav tm="0">
                                          <p:val>
                                            <p:strVal val="#ppt_y"/>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17" presetClass="entr" presetSubtype="8" fill="hold" nodeType="clickEffect">
                                  <p:stCondLst>
                                    <p:cond delay="0"/>
                                  </p:stCondLst>
                                  <p:childTnLst>
                                    <p:set>
                                      <p:cBhvr>
                                        <p:cTn id="35" dur="1" fill="hold">
                                          <p:stCondLst>
                                            <p:cond delay="0"/>
                                          </p:stCondLst>
                                        </p:cTn>
                                        <p:tgtEl>
                                          <p:spTgt spid="268"/>
                                        </p:tgtEl>
                                        <p:attrNameLst>
                                          <p:attrName>style.visibility</p:attrName>
                                        </p:attrNameLst>
                                      </p:cBhvr>
                                      <p:to>
                                        <p:strVal val="visible"/>
                                      </p:to>
                                    </p:set>
                                    <p:anim calcmode="lin" valueType="num">
                                      <p:cBhvr>
                                        <p:cTn id="36" dur="500" fill="hold"/>
                                        <p:tgtEl>
                                          <p:spTgt spid="268"/>
                                        </p:tgtEl>
                                        <p:attrNameLst>
                                          <p:attrName>ppt_x</p:attrName>
                                        </p:attrNameLst>
                                      </p:cBhvr>
                                      <p:tavLst>
                                        <p:tav tm="0">
                                          <p:val>
                                            <p:strVal val="#ppt_x-#ppt_w/2"/>
                                          </p:val>
                                        </p:tav>
                                        <p:tav tm="100000">
                                          <p:val>
                                            <p:strVal val="#ppt_x"/>
                                          </p:val>
                                        </p:tav>
                                      </p:tavLst>
                                    </p:anim>
                                    <p:anim calcmode="lin" valueType="num">
                                      <p:cBhvr>
                                        <p:cTn id="37" dur="500" fill="hold"/>
                                        <p:tgtEl>
                                          <p:spTgt spid="268"/>
                                        </p:tgtEl>
                                        <p:attrNameLst>
                                          <p:attrName>ppt_y</p:attrName>
                                        </p:attrNameLst>
                                      </p:cBhvr>
                                      <p:tavLst>
                                        <p:tav tm="0">
                                          <p:val>
                                            <p:strVal val="#ppt_y"/>
                                          </p:val>
                                        </p:tav>
                                        <p:tav tm="100000">
                                          <p:val>
                                            <p:strVal val="#ppt_y"/>
                                          </p:val>
                                        </p:tav>
                                      </p:tavLst>
                                    </p:anim>
                                    <p:anim calcmode="lin" valueType="num">
                                      <p:cBhvr>
                                        <p:cTn id="38" dur="500" fill="hold"/>
                                        <p:tgtEl>
                                          <p:spTgt spid="268"/>
                                        </p:tgtEl>
                                        <p:attrNameLst>
                                          <p:attrName>ppt_w</p:attrName>
                                        </p:attrNameLst>
                                      </p:cBhvr>
                                      <p:tavLst>
                                        <p:tav tm="0">
                                          <p:val>
                                            <p:fltVal val="0"/>
                                          </p:val>
                                        </p:tav>
                                        <p:tav tm="100000">
                                          <p:val>
                                            <p:strVal val="#ppt_w"/>
                                          </p:val>
                                        </p:tav>
                                      </p:tavLst>
                                    </p:anim>
                                    <p:anim calcmode="lin" valueType="num">
                                      <p:cBhvr>
                                        <p:cTn id="39" dur="500" fill="hold"/>
                                        <p:tgtEl>
                                          <p:spTgt spid="268"/>
                                        </p:tgtEl>
                                        <p:attrNameLst>
                                          <p:attrName>ppt_h</p:attrName>
                                        </p:attrNameLst>
                                      </p:cBhvr>
                                      <p:tavLst>
                                        <p:tav tm="0">
                                          <p:val>
                                            <p:strVal val="#ppt_h"/>
                                          </p:val>
                                        </p:tav>
                                        <p:tav tm="100000">
                                          <p:val>
                                            <p:strVal val="#ppt_h"/>
                                          </p:val>
                                        </p:tav>
                                      </p:tavLst>
                                    </p:anim>
                                  </p:childTnLst>
                                </p:cTn>
                              </p:par>
                            </p:childTnLst>
                          </p:cTn>
                        </p:par>
                      </p:childTnLst>
                    </p:cTn>
                  </p:par>
                  <p:par>
                    <p:cTn id="40" fill="hold">
                      <p:stCondLst>
                        <p:cond delay="indefinite"/>
                      </p:stCondLst>
                      <p:childTnLst>
                        <p:par>
                          <p:cTn id="41" fill="hold">
                            <p:stCondLst>
                              <p:cond delay="0"/>
                            </p:stCondLst>
                            <p:childTnLst>
                              <p:par>
                                <p:cTn id="42" presetID="2" presetClass="entr" presetSubtype="2" fill="hold" grpId="0" nodeType="clickEffect">
                                  <p:stCondLst>
                                    <p:cond delay="0"/>
                                  </p:stCondLst>
                                  <p:childTnLst>
                                    <p:set>
                                      <p:cBhvr>
                                        <p:cTn id="43" dur="1" fill="hold">
                                          <p:stCondLst>
                                            <p:cond delay="0"/>
                                          </p:stCondLst>
                                        </p:cTn>
                                        <p:tgtEl>
                                          <p:spTgt spid="208"/>
                                        </p:tgtEl>
                                        <p:attrNameLst>
                                          <p:attrName>style.visibility</p:attrName>
                                        </p:attrNameLst>
                                      </p:cBhvr>
                                      <p:to>
                                        <p:strVal val="visible"/>
                                      </p:to>
                                    </p:set>
                                    <p:anim calcmode="lin" valueType="num">
                                      <p:cBhvr additive="base">
                                        <p:cTn id="44" dur="500" fill="hold"/>
                                        <p:tgtEl>
                                          <p:spTgt spid="208"/>
                                        </p:tgtEl>
                                        <p:attrNameLst>
                                          <p:attrName>ppt_x</p:attrName>
                                        </p:attrNameLst>
                                      </p:cBhvr>
                                      <p:tavLst>
                                        <p:tav tm="0">
                                          <p:val>
                                            <p:strVal val="1+#ppt_w/2"/>
                                          </p:val>
                                        </p:tav>
                                        <p:tav tm="100000">
                                          <p:val>
                                            <p:strVal val="#ppt_x"/>
                                          </p:val>
                                        </p:tav>
                                      </p:tavLst>
                                    </p:anim>
                                    <p:anim calcmode="lin" valueType="num">
                                      <p:cBhvr additive="base">
                                        <p:cTn id="45" dur="500" fill="hold"/>
                                        <p:tgtEl>
                                          <p:spTgt spid="208"/>
                                        </p:tgtEl>
                                        <p:attrNameLst>
                                          <p:attrName>ppt_y</p:attrName>
                                        </p:attrNameLst>
                                      </p:cBhvr>
                                      <p:tavLst>
                                        <p:tav tm="0">
                                          <p:val>
                                            <p:strVal val="#ppt_y"/>
                                          </p:val>
                                        </p:tav>
                                        <p:tav tm="100000">
                                          <p:val>
                                            <p:strVal val="#ppt_y"/>
                                          </p:val>
                                        </p:tav>
                                      </p:tavLst>
                                    </p:anim>
                                  </p:childTnLst>
                                </p:cTn>
                              </p:par>
                            </p:childTnLst>
                          </p:cTn>
                        </p:par>
                      </p:childTnLst>
                    </p:cTn>
                  </p:par>
                  <p:par>
                    <p:cTn id="46" fill="hold">
                      <p:stCondLst>
                        <p:cond delay="indefinite"/>
                      </p:stCondLst>
                      <p:childTnLst>
                        <p:par>
                          <p:cTn id="47" fill="hold">
                            <p:stCondLst>
                              <p:cond delay="0"/>
                            </p:stCondLst>
                            <p:childTnLst>
                              <p:par>
                                <p:cTn id="48" presetID="17" presetClass="entr" presetSubtype="8" fill="hold" nodeType="clickEffect">
                                  <p:stCondLst>
                                    <p:cond delay="0"/>
                                  </p:stCondLst>
                                  <p:childTnLst>
                                    <p:set>
                                      <p:cBhvr>
                                        <p:cTn id="49" dur="1" fill="hold">
                                          <p:stCondLst>
                                            <p:cond delay="0"/>
                                          </p:stCondLst>
                                        </p:cTn>
                                        <p:tgtEl>
                                          <p:spTgt spid="262"/>
                                        </p:tgtEl>
                                        <p:attrNameLst>
                                          <p:attrName>style.visibility</p:attrName>
                                        </p:attrNameLst>
                                      </p:cBhvr>
                                      <p:to>
                                        <p:strVal val="visible"/>
                                      </p:to>
                                    </p:set>
                                    <p:anim calcmode="lin" valueType="num">
                                      <p:cBhvr>
                                        <p:cTn id="50" dur="500" fill="hold"/>
                                        <p:tgtEl>
                                          <p:spTgt spid="262"/>
                                        </p:tgtEl>
                                        <p:attrNameLst>
                                          <p:attrName>ppt_x</p:attrName>
                                        </p:attrNameLst>
                                      </p:cBhvr>
                                      <p:tavLst>
                                        <p:tav tm="0">
                                          <p:val>
                                            <p:strVal val="#ppt_x-#ppt_w/2"/>
                                          </p:val>
                                        </p:tav>
                                        <p:tav tm="100000">
                                          <p:val>
                                            <p:strVal val="#ppt_x"/>
                                          </p:val>
                                        </p:tav>
                                      </p:tavLst>
                                    </p:anim>
                                    <p:anim calcmode="lin" valueType="num">
                                      <p:cBhvr>
                                        <p:cTn id="51" dur="500" fill="hold"/>
                                        <p:tgtEl>
                                          <p:spTgt spid="262"/>
                                        </p:tgtEl>
                                        <p:attrNameLst>
                                          <p:attrName>ppt_y</p:attrName>
                                        </p:attrNameLst>
                                      </p:cBhvr>
                                      <p:tavLst>
                                        <p:tav tm="0">
                                          <p:val>
                                            <p:strVal val="#ppt_y"/>
                                          </p:val>
                                        </p:tav>
                                        <p:tav tm="100000">
                                          <p:val>
                                            <p:strVal val="#ppt_y"/>
                                          </p:val>
                                        </p:tav>
                                      </p:tavLst>
                                    </p:anim>
                                    <p:anim calcmode="lin" valueType="num">
                                      <p:cBhvr>
                                        <p:cTn id="52" dur="500" fill="hold"/>
                                        <p:tgtEl>
                                          <p:spTgt spid="262"/>
                                        </p:tgtEl>
                                        <p:attrNameLst>
                                          <p:attrName>ppt_w</p:attrName>
                                        </p:attrNameLst>
                                      </p:cBhvr>
                                      <p:tavLst>
                                        <p:tav tm="0">
                                          <p:val>
                                            <p:fltVal val="0"/>
                                          </p:val>
                                        </p:tav>
                                        <p:tav tm="100000">
                                          <p:val>
                                            <p:strVal val="#ppt_w"/>
                                          </p:val>
                                        </p:tav>
                                      </p:tavLst>
                                    </p:anim>
                                    <p:anim calcmode="lin" valueType="num">
                                      <p:cBhvr>
                                        <p:cTn id="53" dur="500" fill="hold"/>
                                        <p:tgtEl>
                                          <p:spTgt spid="262"/>
                                        </p:tgtEl>
                                        <p:attrNameLst>
                                          <p:attrName>ppt_h</p:attrName>
                                        </p:attrNameLst>
                                      </p:cBhvr>
                                      <p:tavLst>
                                        <p:tav tm="0">
                                          <p:val>
                                            <p:strVal val="#ppt_h"/>
                                          </p:val>
                                        </p:tav>
                                        <p:tav tm="100000">
                                          <p:val>
                                            <p:strVal val="#ppt_h"/>
                                          </p:val>
                                        </p:tav>
                                      </p:tavLst>
                                    </p:anim>
                                  </p:childTnLst>
                                </p:cTn>
                              </p:par>
                            </p:childTnLst>
                          </p:cTn>
                        </p:par>
                        <p:par>
                          <p:cTn id="54" fill="hold">
                            <p:stCondLst>
                              <p:cond delay="500"/>
                            </p:stCondLst>
                            <p:childTnLst>
                              <p:par>
                                <p:cTn id="55" presetID="2" presetClass="entr" presetSubtype="6" fill="hold" grpId="0" nodeType="afterEffect">
                                  <p:stCondLst>
                                    <p:cond delay="0"/>
                                  </p:stCondLst>
                                  <p:childTnLst>
                                    <p:set>
                                      <p:cBhvr>
                                        <p:cTn id="56" dur="1" fill="hold">
                                          <p:stCondLst>
                                            <p:cond delay="0"/>
                                          </p:stCondLst>
                                        </p:cTn>
                                        <p:tgtEl>
                                          <p:spTgt spid="135"/>
                                        </p:tgtEl>
                                        <p:attrNameLst>
                                          <p:attrName>style.visibility</p:attrName>
                                        </p:attrNameLst>
                                      </p:cBhvr>
                                      <p:to>
                                        <p:strVal val="visible"/>
                                      </p:to>
                                    </p:set>
                                    <p:anim calcmode="lin" valueType="num">
                                      <p:cBhvr additive="base">
                                        <p:cTn id="57" dur="500" fill="hold"/>
                                        <p:tgtEl>
                                          <p:spTgt spid="135"/>
                                        </p:tgtEl>
                                        <p:attrNameLst>
                                          <p:attrName>ppt_x</p:attrName>
                                        </p:attrNameLst>
                                      </p:cBhvr>
                                      <p:tavLst>
                                        <p:tav tm="0">
                                          <p:val>
                                            <p:strVal val="1+#ppt_w/2"/>
                                          </p:val>
                                        </p:tav>
                                        <p:tav tm="100000">
                                          <p:val>
                                            <p:strVal val="#ppt_x"/>
                                          </p:val>
                                        </p:tav>
                                      </p:tavLst>
                                    </p:anim>
                                    <p:anim calcmode="lin" valueType="num">
                                      <p:cBhvr additive="base">
                                        <p:cTn id="58" dur="500" fill="hold"/>
                                        <p:tgtEl>
                                          <p:spTgt spid="13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8" grpId="0" animBg="1"/>
      <p:bldP spid="181" grpId="0" animBg="1"/>
      <p:bldP spid="182" grpId="0" animBg="1"/>
      <p:bldP spid="206" grpId="0" animBg="1"/>
      <p:bldP spid="208" grpId="0" animBg="1"/>
      <p:bldP spid="135"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4">
            <a:extLst>
              <a:ext uri="{FF2B5EF4-FFF2-40B4-BE49-F238E27FC236}">
                <a16:creationId xmlns:a16="http://schemas.microsoft.com/office/drawing/2014/main" id="{D5D71E36-DD95-4D8B-9616-C4ECFA65CF89}"/>
              </a:ext>
            </a:extLst>
          </p:cNvPr>
          <p:cNvSpPr>
            <a:spLocks noChangeArrowheads="1"/>
          </p:cNvSpPr>
          <p:nvPr/>
        </p:nvSpPr>
        <p:spPr bwMode="auto">
          <a:xfrm>
            <a:off x="142465" y="627063"/>
            <a:ext cx="9036496" cy="2520950"/>
          </a:xfrm>
          <a:prstGeom prst="rect">
            <a:avLst/>
          </a:prstGeom>
          <a:noFill/>
          <a:ln w="9525">
            <a:noFill/>
            <a:miter lim="800000"/>
            <a:headEnd/>
            <a:tailEnd/>
          </a:ln>
          <a:effectLst/>
        </p:spPr>
        <p:txBody>
          <a:bodyPr/>
          <a:lstStyle/>
          <a:p>
            <a:pPr marL="0" lvl="1" eaLnBrk="1" hangingPunct="1">
              <a:lnSpc>
                <a:spcPts val="4200"/>
              </a:lnSpc>
              <a:buClr>
                <a:schemeClr val="folHlink"/>
              </a:buClr>
              <a:buSzPct val="75000"/>
              <a:defRPr/>
            </a:pPr>
            <a:r>
              <a:rPr lang="zh-CN" altLang="en-US" sz="2800" dirty="0">
                <a:solidFill>
                  <a:schemeClr val="bg2"/>
                </a:solidFill>
                <a:latin typeface="+mj-lt"/>
                <a:ea typeface="楷体" panose="02010609060101010101" pitchFamily="49" charset="-122"/>
              </a:rPr>
              <a:t>作业：在一次应用业务处理过程中</a:t>
            </a:r>
            <a:r>
              <a:rPr lang="zh-CN" altLang="en-US" sz="2800" dirty="0" smtClean="0">
                <a:solidFill>
                  <a:schemeClr val="bg2"/>
                </a:solidFill>
                <a:latin typeface="+mj-lt"/>
                <a:ea typeface="楷体" panose="02010609060101010101" pitchFamily="49" charset="-122"/>
              </a:rPr>
              <a:t>，</a:t>
            </a:r>
            <a:r>
              <a:rPr lang="zh-CN" altLang="en-US" sz="2800" dirty="0">
                <a:solidFill>
                  <a:schemeClr val="bg2"/>
                </a:solidFill>
                <a:latin typeface="+mj-lt"/>
                <a:ea typeface="楷体" panose="02010609060101010101" pitchFamily="49" charset="-122"/>
              </a:rPr>
              <a:t>从输入程序和数据到输出结果的全过程。</a:t>
            </a:r>
          </a:p>
          <a:p>
            <a:pPr marL="0" lvl="1" eaLnBrk="1" hangingPunct="1">
              <a:lnSpc>
                <a:spcPts val="4200"/>
              </a:lnSpc>
              <a:buClr>
                <a:schemeClr val="folHlink"/>
              </a:buClr>
              <a:buSzPct val="75000"/>
              <a:defRPr/>
            </a:pPr>
            <a:r>
              <a:rPr lang="zh-CN" altLang="en-US" sz="2800" dirty="0" smtClean="0">
                <a:solidFill>
                  <a:schemeClr val="bg2"/>
                </a:solidFill>
                <a:latin typeface="+mj-lt"/>
                <a:ea typeface="楷体" panose="02010609060101010101" pitchFamily="49" charset="-122"/>
              </a:rPr>
              <a:t>作业步</a:t>
            </a:r>
            <a:r>
              <a:rPr lang="zh-CN" altLang="en-US" sz="2800" dirty="0">
                <a:solidFill>
                  <a:schemeClr val="bg2"/>
                </a:solidFill>
                <a:latin typeface="+mj-lt"/>
                <a:ea typeface="楷体" panose="02010609060101010101" pitchFamily="49" charset="-122"/>
              </a:rPr>
              <a:t>：在一个作业的处理过程中计算机所做的相对独立的工作。</a:t>
            </a:r>
          </a:p>
        </p:txBody>
      </p:sp>
      <p:grpSp>
        <p:nvGrpSpPr>
          <p:cNvPr id="9" name="Group 10">
            <a:extLst>
              <a:ext uri="{FF2B5EF4-FFF2-40B4-BE49-F238E27FC236}">
                <a16:creationId xmlns:a16="http://schemas.microsoft.com/office/drawing/2014/main" id="{855F2EB0-7200-4EEA-9E48-C039B3D49719}"/>
              </a:ext>
            </a:extLst>
          </p:cNvPr>
          <p:cNvGrpSpPr>
            <a:grpSpLocks/>
          </p:cNvGrpSpPr>
          <p:nvPr/>
        </p:nvGrpSpPr>
        <p:grpSpPr bwMode="auto">
          <a:xfrm>
            <a:off x="2411412" y="3148013"/>
            <a:ext cx="5184775" cy="3481387"/>
            <a:chOff x="1202" y="1979"/>
            <a:chExt cx="3266" cy="2193"/>
          </a:xfrm>
        </p:grpSpPr>
        <p:sp>
          <p:nvSpPr>
            <p:cNvPr id="10" name="Text Box 6">
              <a:extLst>
                <a:ext uri="{FF2B5EF4-FFF2-40B4-BE49-F238E27FC236}">
                  <a16:creationId xmlns:a16="http://schemas.microsoft.com/office/drawing/2014/main" id="{0BAFD672-27F4-4399-BB42-D3E263BF3546}"/>
                </a:ext>
              </a:extLst>
            </p:cNvPr>
            <p:cNvSpPr txBox="1">
              <a:spLocks noChangeArrowheads="1"/>
            </p:cNvSpPr>
            <p:nvPr/>
          </p:nvSpPr>
          <p:spPr bwMode="auto">
            <a:xfrm>
              <a:off x="1202" y="3884"/>
              <a:ext cx="3175"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algn="ctr" eaLnBrk="1" hangingPunct="1">
                <a:spcBef>
                  <a:spcPct val="50000"/>
                </a:spcBef>
                <a:buClrTx/>
                <a:buSzTx/>
                <a:buFontTx/>
                <a:buNone/>
              </a:pPr>
              <a:r>
                <a:rPr lang="zh-CN" altLang="en-US" sz="2400" b="1"/>
                <a:t>图</a:t>
              </a:r>
              <a:r>
                <a:rPr lang="en-US" altLang="zh-CN" sz="2400" b="1"/>
                <a:t>2.1  </a:t>
              </a:r>
              <a:r>
                <a:rPr lang="zh-CN" altLang="en-US" sz="2400" b="1"/>
                <a:t>作业步之间的关系</a:t>
              </a:r>
            </a:p>
          </p:txBody>
        </p:sp>
        <p:pic>
          <p:nvPicPr>
            <p:cNvPr id="11" name="Picture 9" descr="未命名1">
              <a:extLst>
                <a:ext uri="{FF2B5EF4-FFF2-40B4-BE49-F238E27FC236}">
                  <a16:creationId xmlns:a16="http://schemas.microsoft.com/office/drawing/2014/main" id="{8D405DDD-F010-48E7-9480-3762920A390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47" y="1979"/>
              <a:ext cx="3221" cy="1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12" name="Rectangle 4">
            <a:extLst>
              <a:ext uri="{FF2B5EF4-FFF2-40B4-BE49-F238E27FC236}">
                <a16:creationId xmlns:a16="http://schemas.microsoft.com/office/drawing/2014/main" id="{148A09EE-5EE0-4F15-9104-9C0413A5BA19}"/>
              </a:ext>
            </a:extLst>
          </p:cNvPr>
          <p:cNvSpPr txBox="1">
            <a:spLocks noChangeArrowheads="1"/>
          </p:cNvSpPr>
          <p:nvPr/>
        </p:nvSpPr>
        <p:spPr>
          <a:xfrm>
            <a:off x="2159676" y="21194"/>
            <a:ext cx="4824648" cy="863600"/>
          </a:xfrm>
          <a:prstGeom prst="rect">
            <a:avLst/>
          </a:prstGeom>
        </p:spPr>
        <p:txBody>
          <a:bodyPr/>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2pPr>
            <a:lvl3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3pPr>
            <a:lvl4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4pPr>
            <a:lvl5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5pPr>
            <a:lvl6pPr marL="4572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6pPr>
            <a:lvl7pPr marL="9144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7pPr>
            <a:lvl8pPr marL="13716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8pPr>
            <a:lvl9pPr marL="18288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9pPr>
          </a:lstStyle>
          <a:p>
            <a:pPr marL="838200" indent="-838200" algn="ctr" eaLnBrk="1" hangingPunct="1">
              <a:defRPr/>
            </a:pPr>
            <a:r>
              <a:rPr lang="zh-CN" altLang="en-US" sz="4000" dirty="0">
                <a:solidFill>
                  <a:srgbClr val="006699"/>
                </a:solidFill>
                <a:effectLst>
                  <a:outerShdw blurRad="38100" dist="38100" dir="2700000" algn="tl">
                    <a:srgbClr val="000000">
                      <a:alpha val="43137"/>
                    </a:srgbClr>
                  </a:outerShdw>
                </a:effectLst>
                <a:ea typeface="MS PGothic" pitchFamily="34" charset="-128"/>
              </a:rPr>
              <a:t>作    业</a:t>
            </a:r>
          </a:p>
        </p:txBody>
      </p:sp>
      <p:sp>
        <p:nvSpPr>
          <p:cNvPr id="13" name="Text Box 6">
            <a:extLst>
              <a:ext uri="{FF2B5EF4-FFF2-40B4-BE49-F238E27FC236}">
                <a16:creationId xmlns:a16="http://schemas.microsoft.com/office/drawing/2014/main" id="{1280BBA7-605A-4555-AF83-72AD81A3C326}"/>
              </a:ext>
            </a:extLst>
          </p:cNvPr>
          <p:cNvSpPr txBox="1">
            <a:spLocks noChangeArrowheads="1"/>
          </p:cNvSpPr>
          <p:nvPr/>
        </p:nvSpPr>
        <p:spPr bwMode="auto">
          <a:xfrm>
            <a:off x="2411411" y="6203950"/>
            <a:ext cx="5040313"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algn="ctr" eaLnBrk="1" hangingPunct="1">
              <a:spcBef>
                <a:spcPct val="50000"/>
              </a:spcBef>
              <a:buClrTx/>
              <a:buSzTx/>
              <a:buFontTx/>
              <a:buNone/>
            </a:pPr>
            <a:r>
              <a:rPr lang="zh-CN" altLang="en-US" sz="2400" b="1" dirty="0">
                <a:solidFill>
                  <a:schemeClr val="bg2"/>
                </a:solidFill>
              </a:rPr>
              <a:t>图</a:t>
            </a:r>
            <a:r>
              <a:rPr lang="en-US" altLang="zh-CN" sz="2400" b="1" dirty="0">
                <a:solidFill>
                  <a:schemeClr val="bg2"/>
                </a:solidFill>
              </a:rPr>
              <a:t>  </a:t>
            </a:r>
            <a:r>
              <a:rPr lang="zh-CN" altLang="en-US" sz="2400" b="1" dirty="0">
                <a:solidFill>
                  <a:schemeClr val="bg2"/>
                </a:solidFill>
              </a:rPr>
              <a:t>作业步之间的关系</a:t>
            </a:r>
          </a:p>
        </p:txBody>
      </p:sp>
      <p:sp>
        <p:nvSpPr>
          <p:cNvPr id="14" name="AutoShape 27">
            <a:hlinkClick r:id="" action="ppaction://hlinkshowjump?jump=nextslide" highlightClick="1"/>
            <a:extLst>
              <a:ext uri="{FF2B5EF4-FFF2-40B4-BE49-F238E27FC236}">
                <a16:creationId xmlns:a16="http://schemas.microsoft.com/office/drawing/2014/main" id="{584208F2-9350-4709-804C-AB2D6D3D7F99}"/>
              </a:ext>
            </a:extLst>
          </p:cNvPr>
          <p:cNvSpPr>
            <a:spLocks noChangeArrowheads="1"/>
          </p:cNvSpPr>
          <p:nvPr/>
        </p:nvSpPr>
        <p:spPr bwMode="auto">
          <a:xfrm>
            <a:off x="8746244" y="6477000"/>
            <a:ext cx="381000" cy="381000"/>
          </a:xfrm>
          <a:prstGeom prst="actionButtonForwardNext">
            <a:avLst/>
          </a:prstGeom>
          <a:solidFill>
            <a:schemeClr val="tx1">
              <a:lumMod val="8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p>
        </p:txBody>
      </p:sp>
    </p:spTree>
    <p:extLst>
      <p:ext uri="{BB962C8B-B14F-4D97-AF65-F5344CB8AC3E}">
        <p14:creationId xmlns:p14="http://schemas.microsoft.com/office/powerpoint/2010/main" val="33004295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edge">
                                      <p:cBhvr>
                                        <p:cTn id="7" dur="2000"/>
                                        <p:tgtEl>
                                          <p:spTgt spid="9"/>
                                        </p:tgtEl>
                                      </p:cBhvr>
                                    </p:animEffect>
                                  </p:childTnLst>
                                </p:cTn>
                              </p:par>
                            </p:childTnLst>
                          </p:cTn>
                        </p:par>
                        <p:par>
                          <p:cTn id="8" fill="hold">
                            <p:stCondLst>
                              <p:cond delay="2000"/>
                            </p:stCondLst>
                            <p:childTnLst>
                              <p:par>
                                <p:cTn id="9" presetID="2" presetClass="entr" presetSubtype="6" fill="hold" grpId="0" nodeType="after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500" fill="hold"/>
                                        <p:tgtEl>
                                          <p:spTgt spid="14"/>
                                        </p:tgtEl>
                                        <p:attrNameLst>
                                          <p:attrName>ppt_x</p:attrName>
                                        </p:attrNameLst>
                                      </p:cBhvr>
                                      <p:tavLst>
                                        <p:tav tm="0">
                                          <p:val>
                                            <p:strVal val="1+#ppt_w/2"/>
                                          </p:val>
                                        </p:tav>
                                        <p:tav tm="100000">
                                          <p:val>
                                            <p:strVal val="#ppt_x"/>
                                          </p:val>
                                        </p:tav>
                                      </p:tavLst>
                                    </p:anim>
                                    <p:anim calcmode="lin" valueType="num">
                                      <p:cBhvr additive="base">
                                        <p:cTn id="12"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17A3294-9EA3-46F8-99D8-6B42C262F1A0}"/>
              </a:ext>
            </a:extLst>
          </p:cNvPr>
          <p:cNvSpPr txBox="1">
            <a:spLocks noChangeArrowheads="1"/>
          </p:cNvSpPr>
          <p:nvPr/>
        </p:nvSpPr>
        <p:spPr>
          <a:xfrm>
            <a:off x="179512" y="1108075"/>
            <a:ext cx="8964488" cy="5201245"/>
          </a:xfrm>
          <a:prstGeom prst="rect">
            <a:avLst/>
          </a:prstGeom>
        </p:spPr>
        <p:txBody>
          <a:bodyPr/>
          <a:lstStyle>
            <a:lvl1pPr marL="342900" indent="-342900" algn="l" rtl="0" eaLnBrk="0" fontAlgn="base" hangingPunct="0">
              <a:spcBef>
                <a:spcPct val="20000"/>
              </a:spcBef>
              <a:spcAft>
                <a:spcPct val="0"/>
              </a:spcAft>
              <a:buClr>
                <a:schemeClr val="tx2"/>
              </a:buClr>
              <a:buSzPct val="75000"/>
              <a:buFont typeface="Monotype Sorts" pitchFamily="2" charset="2"/>
              <a:buChar char="n"/>
              <a:defRPr kumimoji="1" sz="3200">
                <a:solidFill>
                  <a:schemeClr val="tx1"/>
                </a:solidFill>
                <a:effectLst>
                  <a:outerShdw blurRad="38100" dist="38100" dir="2700000" algn="tl">
                    <a:srgbClr val="000000"/>
                  </a:outerShdw>
                </a:effectLst>
                <a:latin typeface="+mn-lt"/>
                <a:ea typeface="+mn-ea"/>
                <a:cs typeface="+mn-cs"/>
              </a:defRPr>
            </a:lvl1pPr>
            <a:lvl2pPr marL="742950" indent="-285750" algn="l" rtl="0" eaLnBrk="0" fontAlgn="base" hangingPunct="0">
              <a:spcBef>
                <a:spcPct val="20000"/>
              </a:spcBef>
              <a:spcAft>
                <a:spcPct val="0"/>
              </a:spcAft>
              <a:buClr>
                <a:schemeClr val="folHlink"/>
              </a:buClr>
              <a:buSzPct val="75000"/>
              <a:buFont typeface="Monotype Sorts" pitchFamily="2" charset="2"/>
              <a:buChar char="u"/>
              <a:defRPr kumimoji="1" sz="2800">
                <a:solidFill>
                  <a:schemeClr val="tx1"/>
                </a:solidFill>
                <a:effectLst>
                  <a:outerShdw blurRad="38100" dist="38100" dir="2700000" algn="tl">
                    <a:srgbClr val="000000"/>
                  </a:outerShdw>
                </a:effectLst>
                <a:latin typeface="+mn-lt"/>
                <a:ea typeface="+mn-ea"/>
              </a:defRPr>
            </a:lvl2pPr>
            <a:lvl3pPr marL="1143000" indent="-228600" algn="l" rtl="0" eaLnBrk="0" fontAlgn="base" hangingPunct="0">
              <a:spcBef>
                <a:spcPct val="20000"/>
              </a:spcBef>
              <a:spcAft>
                <a:spcPct val="0"/>
              </a:spcAft>
              <a:buClr>
                <a:schemeClr val="tx2"/>
              </a:buClr>
              <a:buSzPct val="65000"/>
              <a:buFont typeface="Monotype Sorts" pitchFamily="2" charset="2"/>
              <a:buChar char="F"/>
              <a:defRPr kumimoji="1" sz="2400">
                <a:solidFill>
                  <a:schemeClr val="tx1"/>
                </a:solidFill>
                <a:effectLst>
                  <a:outerShdw blurRad="38100" dist="38100" dir="2700000" algn="tl">
                    <a:srgbClr val="000000"/>
                  </a:outerShdw>
                </a:effectLst>
                <a:latin typeface="+mn-lt"/>
                <a:ea typeface="+mn-ea"/>
              </a:defRPr>
            </a:lvl3pPr>
            <a:lvl4pPr marL="16002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4pPr>
            <a:lvl5pPr marL="20574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5pPr>
            <a:lvl6pPr marL="25146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6pPr>
            <a:lvl7pPr marL="29718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7pPr>
            <a:lvl8pPr marL="34290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8pPr>
            <a:lvl9pPr marL="38862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9pPr>
          </a:lstStyle>
          <a:p>
            <a:pPr eaLnBrk="1" hangingPunct="1">
              <a:lnSpc>
                <a:spcPct val="110000"/>
              </a:lnSpc>
              <a:buClr>
                <a:schemeClr val="bg1"/>
              </a:buClr>
              <a:buFont typeface="Wingdings" panose="05000000000000000000" pitchFamily="2" charset="2"/>
              <a:buChar char="n"/>
              <a:defRPr/>
            </a:pPr>
            <a:r>
              <a:rPr lang="zh-CN" altLang="en-US" sz="3600" dirty="0">
                <a:solidFill>
                  <a:schemeClr val="bg1"/>
                </a:solidFill>
                <a:effectLst>
                  <a:outerShdw blurRad="38100" dist="38100" dir="2700000" algn="tl">
                    <a:srgbClr val="000000">
                      <a:alpha val="43137"/>
                    </a:srgbClr>
                  </a:outerShdw>
                </a:effectLst>
                <a:latin typeface="+mj-lt"/>
                <a:ea typeface="楷体" panose="02010609060101010101" pitchFamily="49" charset="-122"/>
              </a:rPr>
              <a:t>存粹的开销</a:t>
            </a:r>
            <a:endParaRPr lang="en-US" altLang="zh-CN" sz="3600" dirty="0">
              <a:solidFill>
                <a:schemeClr val="bg1"/>
              </a:solidFill>
              <a:effectLst>
                <a:outerShdw blurRad="38100" dist="38100" dir="2700000" algn="tl">
                  <a:srgbClr val="000000">
                    <a:alpha val="43137"/>
                  </a:srgbClr>
                </a:outerShdw>
              </a:effectLst>
              <a:latin typeface="+mj-lt"/>
              <a:ea typeface="楷体" panose="02010609060101010101" pitchFamily="49" charset="-122"/>
            </a:endParaRPr>
          </a:p>
          <a:p>
            <a:pPr lvl="1" eaLnBrk="1" hangingPunct="1">
              <a:lnSpc>
                <a:spcPct val="110000"/>
              </a:lnSpc>
              <a:spcBef>
                <a:spcPts val="0"/>
              </a:spcBef>
              <a:buClrTx/>
              <a:buSzPct val="70000"/>
              <a:buFont typeface="Wingdings" panose="05000000000000000000" pitchFamily="2" charset="2"/>
              <a:buChar char="n"/>
              <a:defRPr/>
            </a:pPr>
            <a:r>
              <a:rPr lang="zh-CN" altLang="en-US" sz="3200" kern="0" dirty="0">
                <a:solidFill>
                  <a:schemeClr val="bg2"/>
                </a:solidFill>
                <a:effectLst/>
                <a:latin typeface="华文楷体" panose="02010600040101010101" pitchFamily="2" charset="-122"/>
                <a:ea typeface="华文楷体" panose="02010600040101010101" pitchFamily="2" charset="-122"/>
              </a:rPr>
              <a:t>切换时系统没用做任何有用的工作</a:t>
            </a:r>
            <a:endParaRPr lang="en-US" altLang="zh-CN" sz="3200" kern="0" dirty="0">
              <a:solidFill>
                <a:schemeClr val="bg2"/>
              </a:solidFill>
              <a:effectLst/>
              <a:latin typeface="华文楷体" panose="02010600040101010101" pitchFamily="2" charset="-122"/>
              <a:ea typeface="华文楷体" panose="02010600040101010101" pitchFamily="2" charset="-122"/>
            </a:endParaRPr>
          </a:p>
          <a:p>
            <a:pPr lvl="1" eaLnBrk="1" hangingPunct="1">
              <a:lnSpc>
                <a:spcPct val="110000"/>
              </a:lnSpc>
              <a:spcBef>
                <a:spcPts val="0"/>
              </a:spcBef>
              <a:buClrTx/>
              <a:buSzPct val="70000"/>
              <a:buFont typeface="Wingdings" panose="05000000000000000000" pitchFamily="2" charset="2"/>
              <a:buChar char="n"/>
              <a:defRPr/>
            </a:pPr>
            <a:r>
              <a:rPr lang="en-US" altLang="en-US" sz="3200" kern="0" dirty="0">
                <a:solidFill>
                  <a:schemeClr val="bg2"/>
                </a:solidFill>
                <a:effectLst/>
                <a:latin typeface="华文楷体" panose="02010600040101010101" pitchFamily="2" charset="-122"/>
                <a:ea typeface="华文楷体" panose="02010600040101010101" pitchFamily="2" charset="-122"/>
              </a:rPr>
              <a:t>OS</a:t>
            </a:r>
            <a:r>
              <a:rPr lang="zh-CN" altLang="en-US" sz="3200" kern="0" dirty="0">
                <a:solidFill>
                  <a:schemeClr val="bg2"/>
                </a:solidFill>
                <a:effectLst/>
                <a:latin typeface="华文楷体" panose="02010600040101010101" pitchFamily="2" charset="-122"/>
                <a:ea typeface="华文楷体" panose="02010600040101010101" pitchFamily="2" charset="-122"/>
              </a:rPr>
              <a:t>和</a:t>
            </a:r>
            <a:r>
              <a:rPr lang="en-US" altLang="zh-CN" sz="3200" kern="0" dirty="0">
                <a:solidFill>
                  <a:schemeClr val="bg2"/>
                </a:solidFill>
                <a:effectLst/>
                <a:latin typeface="华文楷体" panose="02010600040101010101" pitchFamily="2" charset="-122"/>
                <a:ea typeface="华文楷体" panose="02010600040101010101" pitchFamily="2" charset="-122"/>
              </a:rPr>
              <a:t>PCB</a:t>
            </a:r>
            <a:r>
              <a:rPr lang="zh-CN" altLang="en-US" sz="3200" kern="0" dirty="0">
                <a:solidFill>
                  <a:schemeClr val="bg2"/>
                </a:solidFill>
                <a:effectLst/>
                <a:latin typeface="华文楷体" panose="02010600040101010101" pitchFamily="2" charset="-122"/>
                <a:ea typeface="华文楷体" panose="02010600040101010101" pitchFamily="2" charset="-122"/>
              </a:rPr>
              <a:t>结构越复杂，</a:t>
            </a:r>
            <a:r>
              <a:rPr lang="zh-CN" altLang="en-US" sz="3200" kern="0" dirty="0" smtClean="0">
                <a:solidFill>
                  <a:schemeClr val="bg2"/>
                </a:solidFill>
                <a:effectLst/>
                <a:latin typeface="华文楷体" panose="02010600040101010101" pitchFamily="2" charset="-122"/>
                <a:ea typeface="华文楷体" panose="02010600040101010101" pitchFamily="2" charset="-122"/>
              </a:rPr>
              <a:t>时间</a:t>
            </a:r>
            <a:r>
              <a:rPr lang="zh-CN" altLang="en-US" sz="3200" kern="0" dirty="0">
                <a:solidFill>
                  <a:schemeClr val="bg2"/>
                </a:solidFill>
                <a:effectLst/>
                <a:latin typeface="华文楷体" panose="02010600040101010101" pitchFamily="2" charset="-122"/>
                <a:ea typeface="华文楷体" panose="02010600040101010101" pitchFamily="2" charset="-122"/>
              </a:rPr>
              <a:t>越</a:t>
            </a:r>
            <a:r>
              <a:rPr lang="zh-CN" altLang="en-US" sz="3200" kern="0" dirty="0" smtClean="0">
                <a:solidFill>
                  <a:schemeClr val="bg2"/>
                </a:solidFill>
                <a:effectLst/>
                <a:latin typeface="华文楷体" panose="02010600040101010101" pitchFamily="2" charset="-122"/>
                <a:ea typeface="华文楷体" panose="02010600040101010101" pitchFamily="2" charset="-122"/>
              </a:rPr>
              <a:t>长</a:t>
            </a:r>
            <a:endParaRPr lang="en-US" altLang="en-US" sz="3200" kern="0" dirty="0">
              <a:solidFill>
                <a:schemeClr val="bg2"/>
              </a:solidFill>
              <a:effectLst/>
              <a:latin typeface="华文楷体" panose="02010600040101010101" pitchFamily="2" charset="-122"/>
              <a:ea typeface="华文楷体" panose="02010600040101010101" pitchFamily="2" charset="-122"/>
            </a:endParaRPr>
          </a:p>
          <a:p>
            <a:pPr eaLnBrk="1" hangingPunct="1">
              <a:lnSpc>
                <a:spcPct val="110000"/>
              </a:lnSpc>
              <a:buClr>
                <a:schemeClr val="bg1"/>
              </a:buClr>
              <a:buFont typeface="Wingdings" panose="05000000000000000000" pitchFamily="2" charset="2"/>
              <a:buChar char="n"/>
              <a:defRPr/>
            </a:pPr>
            <a:r>
              <a:rPr lang="zh-CN" altLang="en-US" sz="3600" dirty="0">
                <a:solidFill>
                  <a:schemeClr val="bg1"/>
                </a:solidFill>
                <a:effectLst>
                  <a:outerShdw blurRad="38100" dist="38100" dir="2700000" algn="tl">
                    <a:srgbClr val="000000">
                      <a:alpha val="43137"/>
                    </a:srgbClr>
                  </a:outerShdw>
                </a:effectLst>
                <a:latin typeface="+mj-lt"/>
                <a:ea typeface="楷体" panose="02010609060101010101" pitchFamily="49" charset="-122"/>
              </a:rPr>
              <a:t>与硬件支持密切相关</a:t>
            </a:r>
            <a:endParaRPr lang="en-US" altLang="zh-CN" sz="3600" dirty="0">
              <a:solidFill>
                <a:schemeClr val="bg1"/>
              </a:solidFill>
              <a:effectLst>
                <a:outerShdw blurRad="38100" dist="38100" dir="2700000" algn="tl">
                  <a:srgbClr val="000000">
                    <a:alpha val="43137"/>
                  </a:srgbClr>
                </a:outerShdw>
              </a:effectLst>
              <a:latin typeface="+mj-lt"/>
              <a:ea typeface="楷体" panose="02010609060101010101" pitchFamily="49" charset="-122"/>
            </a:endParaRPr>
          </a:p>
          <a:p>
            <a:pPr lvl="1" eaLnBrk="1" hangingPunct="1">
              <a:lnSpc>
                <a:spcPct val="110000"/>
              </a:lnSpc>
              <a:spcBef>
                <a:spcPts val="0"/>
              </a:spcBef>
              <a:buClrTx/>
              <a:buSzPct val="70000"/>
              <a:buFont typeface="Wingdings" panose="05000000000000000000" pitchFamily="2" charset="2"/>
              <a:buChar char="n"/>
              <a:defRPr/>
            </a:pPr>
            <a:r>
              <a:rPr lang="zh-CN" altLang="en-US" sz="3200" kern="0" dirty="0">
                <a:solidFill>
                  <a:schemeClr val="bg2"/>
                </a:solidFill>
                <a:effectLst/>
                <a:latin typeface="华文楷体" panose="02010600040101010101" pitchFamily="2" charset="-122"/>
                <a:ea typeface="华文楷体" panose="02010600040101010101" pitchFamily="2" charset="-122"/>
              </a:rPr>
              <a:t>处理器提供多个寄存器组</a:t>
            </a:r>
            <a:r>
              <a:rPr lang="zh-CN" altLang="en-US" sz="3200" kern="0" dirty="0" smtClean="0">
                <a:solidFill>
                  <a:schemeClr val="bg2"/>
                </a:solidFill>
                <a:effectLst/>
                <a:latin typeface="华文楷体" panose="02010600040101010101" pitchFamily="2" charset="-122"/>
                <a:ea typeface="华文楷体" panose="02010600040101010101" pitchFamily="2" charset="-122"/>
              </a:rPr>
              <a:t>：改变</a:t>
            </a:r>
            <a:r>
              <a:rPr lang="zh-CN" altLang="en-US" sz="3200" kern="0" dirty="0">
                <a:solidFill>
                  <a:schemeClr val="bg2"/>
                </a:solidFill>
                <a:effectLst/>
                <a:latin typeface="华文楷体" panose="02010600040101010101" pitchFamily="2" charset="-122"/>
                <a:ea typeface="华文楷体" panose="02010600040101010101" pitchFamily="2" charset="-122"/>
              </a:rPr>
              <a:t>当前寄存器组的指针</a:t>
            </a:r>
            <a:endParaRPr lang="en-US" altLang="zh-CN" sz="3200" kern="0" dirty="0">
              <a:solidFill>
                <a:schemeClr val="bg2"/>
              </a:solidFill>
              <a:effectLst/>
              <a:latin typeface="华文楷体" panose="02010600040101010101" pitchFamily="2" charset="-122"/>
              <a:ea typeface="华文楷体" panose="02010600040101010101" pitchFamily="2" charset="-122"/>
            </a:endParaRPr>
          </a:p>
          <a:p>
            <a:pPr lvl="1" eaLnBrk="1" hangingPunct="1">
              <a:lnSpc>
                <a:spcPct val="110000"/>
              </a:lnSpc>
              <a:spcBef>
                <a:spcPts val="0"/>
              </a:spcBef>
              <a:buClrTx/>
              <a:buSzPct val="70000"/>
              <a:buFont typeface="Wingdings" panose="05000000000000000000" pitchFamily="2" charset="2"/>
              <a:buChar char="n"/>
              <a:defRPr/>
            </a:pPr>
            <a:r>
              <a:rPr lang="zh-CN" altLang="en-US" sz="3200" kern="0" dirty="0">
                <a:solidFill>
                  <a:schemeClr val="bg2"/>
                </a:solidFill>
                <a:effectLst/>
                <a:latin typeface="华文楷体" panose="02010600040101010101" pitchFamily="2" charset="-122"/>
                <a:ea typeface="华文楷体" panose="02010600040101010101" pitchFamily="2" charset="-122"/>
              </a:rPr>
              <a:t>活动进程数量超过寄存器的组数</a:t>
            </a:r>
            <a:r>
              <a:rPr lang="zh-CN" altLang="en-US" sz="3200" kern="0" dirty="0" smtClean="0">
                <a:solidFill>
                  <a:schemeClr val="bg2"/>
                </a:solidFill>
                <a:effectLst/>
                <a:latin typeface="华文楷体" panose="02010600040101010101" pitchFamily="2" charset="-122"/>
                <a:ea typeface="华文楷体" panose="02010600040101010101" pitchFamily="2" charset="-122"/>
              </a:rPr>
              <a:t>：在</a:t>
            </a:r>
            <a:r>
              <a:rPr lang="zh-CN" altLang="en-US" sz="3200" kern="0" dirty="0">
                <a:solidFill>
                  <a:schemeClr val="bg2"/>
                </a:solidFill>
                <a:effectLst/>
                <a:latin typeface="华文楷体" panose="02010600040101010101" pitchFamily="2" charset="-122"/>
                <a:ea typeface="华文楷体" panose="02010600040101010101" pitchFamily="2" charset="-122"/>
              </a:rPr>
              <a:t>寄存器和</a:t>
            </a:r>
            <a:r>
              <a:rPr lang="zh-CN" altLang="en-US" sz="3200" kern="0" dirty="0" smtClean="0">
                <a:solidFill>
                  <a:schemeClr val="bg2"/>
                </a:solidFill>
                <a:effectLst/>
                <a:latin typeface="华文楷体" panose="02010600040101010101" pitchFamily="2" charset="-122"/>
                <a:ea typeface="华文楷体" panose="02010600040101010101" pitchFamily="2" charset="-122"/>
              </a:rPr>
              <a:t>内存间进行数据的</a:t>
            </a:r>
            <a:r>
              <a:rPr lang="zh-CN" altLang="en-US" sz="3200" kern="0" dirty="0">
                <a:solidFill>
                  <a:schemeClr val="bg2"/>
                </a:solidFill>
                <a:effectLst/>
                <a:latin typeface="华文楷体" panose="02010600040101010101" pitchFamily="2" charset="-122"/>
                <a:ea typeface="华文楷体" panose="02010600040101010101" pitchFamily="2" charset="-122"/>
              </a:rPr>
              <a:t>复制</a:t>
            </a:r>
            <a:endParaRPr lang="en-US" altLang="en-US" sz="3200" kern="0" dirty="0">
              <a:solidFill>
                <a:schemeClr val="bg2"/>
              </a:solidFill>
              <a:effectLst/>
              <a:latin typeface="华文楷体" panose="02010600040101010101" pitchFamily="2" charset="-122"/>
              <a:ea typeface="华文楷体" panose="02010600040101010101" pitchFamily="2" charset="-122"/>
            </a:endParaRPr>
          </a:p>
        </p:txBody>
      </p:sp>
      <p:sp>
        <p:nvSpPr>
          <p:cNvPr id="5" name="矩形 4">
            <a:extLst>
              <a:ext uri="{FF2B5EF4-FFF2-40B4-BE49-F238E27FC236}">
                <a16:creationId xmlns:a16="http://schemas.microsoft.com/office/drawing/2014/main" id="{1667509F-6E95-44D2-BA7E-4EA8E07C2E24}"/>
              </a:ext>
            </a:extLst>
          </p:cNvPr>
          <p:cNvSpPr/>
          <p:nvPr/>
        </p:nvSpPr>
        <p:spPr>
          <a:xfrm>
            <a:off x="2513571" y="48359"/>
            <a:ext cx="4296369" cy="707886"/>
          </a:xfrm>
          <a:prstGeom prst="rect">
            <a:avLst/>
          </a:prstGeom>
        </p:spPr>
        <p:txBody>
          <a:bodyPr wrap="none">
            <a:spAutoFit/>
          </a:bodyPr>
          <a:lstStyle/>
          <a:p>
            <a:r>
              <a:rPr lang="zh-CN" altLang="en-US" sz="4000" dirty="0">
                <a:solidFill>
                  <a:srgbClr val="006699"/>
                </a:solidFill>
                <a:effectLst>
                  <a:outerShdw blurRad="38100" dist="38100" dir="2700000" algn="tl">
                    <a:srgbClr val="000000">
                      <a:alpha val="43137"/>
                    </a:srgbClr>
                  </a:outerShdw>
                </a:effectLst>
                <a:latin typeface="+mj-lt"/>
                <a:ea typeface="MS PGothic" pitchFamily="34" charset="-128"/>
                <a:cs typeface="+mj-cs"/>
              </a:rPr>
              <a:t>上下文切换的时间</a:t>
            </a:r>
          </a:p>
        </p:txBody>
      </p:sp>
      <p:sp>
        <p:nvSpPr>
          <p:cNvPr id="6"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77000"/>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7958412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1+#ppt_w/2"/>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C67EB625-F9F6-4C39-9294-91F047F40061}"/>
              </a:ext>
            </a:extLst>
          </p:cNvPr>
          <p:cNvSpPr/>
          <p:nvPr/>
        </p:nvSpPr>
        <p:spPr>
          <a:xfrm>
            <a:off x="1438300" y="43131"/>
            <a:ext cx="6267400" cy="707886"/>
          </a:xfrm>
          <a:prstGeom prst="rect">
            <a:avLst/>
          </a:prstGeom>
          <a:noFill/>
        </p:spPr>
        <p:txBody>
          <a:bodyPr wrap="square">
            <a:spAutoFit/>
          </a:bodyPr>
          <a:lstStyle/>
          <a:p>
            <a:pPr algn="ctr">
              <a:defRPr/>
            </a:pPr>
            <a:r>
              <a:rPr lang="zh-CN" altLang="en-US" sz="4000" dirty="0">
                <a:solidFill>
                  <a:srgbClr val="006699"/>
                </a:solidFill>
                <a:effectLst>
                  <a:outerShdw blurRad="38100" dist="38100" dir="2700000" algn="tl">
                    <a:srgbClr val="000000">
                      <a:alpha val="43137"/>
                    </a:srgbClr>
                  </a:outerShdw>
                </a:effectLst>
                <a:latin typeface="+mj-lt"/>
                <a:ea typeface="MS PGothic" pitchFamily="34" charset="-128"/>
                <a:cs typeface="+mj-cs"/>
              </a:rPr>
              <a:t>移动操作系统的多任务</a:t>
            </a:r>
          </a:p>
        </p:txBody>
      </p:sp>
      <p:sp>
        <p:nvSpPr>
          <p:cNvPr id="6" name="Rectangle 3">
            <a:extLst>
              <a:ext uri="{FF2B5EF4-FFF2-40B4-BE49-F238E27FC236}">
                <a16:creationId xmlns:a16="http://schemas.microsoft.com/office/drawing/2014/main" id="{859C543B-E004-45B5-A3B0-E586EDA10185}"/>
              </a:ext>
            </a:extLst>
          </p:cNvPr>
          <p:cNvSpPr txBox="1">
            <a:spLocks noChangeArrowheads="1"/>
          </p:cNvSpPr>
          <p:nvPr/>
        </p:nvSpPr>
        <p:spPr>
          <a:xfrm>
            <a:off x="287016" y="789013"/>
            <a:ext cx="8856984" cy="5448299"/>
          </a:xfrm>
          <a:prstGeom prst="rect">
            <a:avLst/>
          </a:prstGeom>
        </p:spPr>
        <p:txBody>
          <a:bodyPr/>
          <a:lstStyle>
            <a:lvl1pPr marL="342900" indent="-342900" algn="l" rtl="0" eaLnBrk="0" fontAlgn="base" hangingPunct="0">
              <a:spcBef>
                <a:spcPct val="20000"/>
              </a:spcBef>
              <a:spcAft>
                <a:spcPct val="0"/>
              </a:spcAft>
              <a:buClr>
                <a:schemeClr val="tx2"/>
              </a:buClr>
              <a:buSzPct val="75000"/>
              <a:buFont typeface="Monotype Sorts" pitchFamily="2" charset="2"/>
              <a:buChar char="n"/>
              <a:defRPr kumimoji="1" sz="3200">
                <a:solidFill>
                  <a:schemeClr val="tx1"/>
                </a:solidFill>
                <a:effectLst>
                  <a:outerShdw blurRad="38100" dist="38100" dir="2700000" algn="tl">
                    <a:srgbClr val="000000"/>
                  </a:outerShdw>
                </a:effectLst>
                <a:latin typeface="+mn-lt"/>
                <a:ea typeface="+mn-ea"/>
                <a:cs typeface="+mn-cs"/>
              </a:defRPr>
            </a:lvl1pPr>
            <a:lvl2pPr marL="742950" indent="-285750" algn="l" rtl="0" eaLnBrk="0" fontAlgn="base" hangingPunct="0">
              <a:spcBef>
                <a:spcPct val="20000"/>
              </a:spcBef>
              <a:spcAft>
                <a:spcPct val="0"/>
              </a:spcAft>
              <a:buClr>
                <a:schemeClr val="folHlink"/>
              </a:buClr>
              <a:buSzPct val="75000"/>
              <a:buFont typeface="Monotype Sorts" pitchFamily="2" charset="2"/>
              <a:buChar char="u"/>
              <a:defRPr kumimoji="1" sz="2800">
                <a:solidFill>
                  <a:schemeClr val="tx1"/>
                </a:solidFill>
                <a:effectLst>
                  <a:outerShdw blurRad="38100" dist="38100" dir="2700000" algn="tl">
                    <a:srgbClr val="000000"/>
                  </a:outerShdw>
                </a:effectLst>
                <a:latin typeface="+mn-lt"/>
                <a:ea typeface="+mn-ea"/>
              </a:defRPr>
            </a:lvl2pPr>
            <a:lvl3pPr marL="1143000" indent="-228600" algn="l" rtl="0" eaLnBrk="0" fontAlgn="base" hangingPunct="0">
              <a:spcBef>
                <a:spcPct val="20000"/>
              </a:spcBef>
              <a:spcAft>
                <a:spcPct val="0"/>
              </a:spcAft>
              <a:buClr>
                <a:schemeClr val="tx2"/>
              </a:buClr>
              <a:buSzPct val="65000"/>
              <a:buFont typeface="Monotype Sorts" pitchFamily="2" charset="2"/>
              <a:buChar char="F"/>
              <a:defRPr kumimoji="1" sz="2400">
                <a:solidFill>
                  <a:schemeClr val="tx1"/>
                </a:solidFill>
                <a:effectLst>
                  <a:outerShdw blurRad="38100" dist="38100" dir="2700000" algn="tl">
                    <a:srgbClr val="000000"/>
                  </a:outerShdw>
                </a:effectLst>
                <a:latin typeface="+mn-lt"/>
                <a:ea typeface="+mn-ea"/>
              </a:defRPr>
            </a:lvl3pPr>
            <a:lvl4pPr marL="16002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4pPr>
            <a:lvl5pPr marL="20574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5pPr>
            <a:lvl6pPr marL="25146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6pPr>
            <a:lvl7pPr marL="29718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7pPr>
            <a:lvl8pPr marL="34290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8pPr>
            <a:lvl9pPr marL="38862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9pPr>
          </a:lstStyle>
          <a:p>
            <a:pPr>
              <a:buClr>
                <a:schemeClr val="bg1"/>
              </a:buClr>
              <a:buSzPct val="80000"/>
            </a:pPr>
            <a:r>
              <a:rPr lang="zh-CN" altLang="en-US" sz="3600" dirty="0">
                <a:solidFill>
                  <a:schemeClr val="bg1"/>
                </a:solidFill>
                <a:effectLst>
                  <a:outerShdw blurRad="38100" dist="38100" dir="2700000" algn="tl">
                    <a:srgbClr val="000000">
                      <a:alpha val="43137"/>
                    </a:srgbClr>
                  </a:outerShdw>
                </a:effectLst>
                <a:latin typeface="+mj-lt"/>
                <a:ea typeface="楷体" panose="02010609060101010101" pitchFamily="49" charset="-122"/>
              </a:rPr>
              <a:t>有限形式的多任务</a:t>
            </a:r>
            <a:r>
              <a:rPr lang="zh-CN" altLang="en-US" sz="3600" dirty="0">
                <a:solidFill>
                  <a:schemeClr val="bg1"/>
                </a:solidFill>
                <a:effectLst/>
                <a:latin typeface="+mj-lt"/>
                <a:ea typeface="楷体" panose="02010609060101010101" pitchFamily="49" charset="-122"/>
              </a:rPr>
              <a:t>（</a:t>
            </a:r>
            <a:r>
              <a:rPr lang="en-US" altLang="zh-CN" sz="3600" dirty="0" err="1">
                <a:solidFill>
                  <a:schemeClr val="bg1"/>
                </a:solidFill>
                <a:effectLst/>
                <a:latin typeface="+mj-lt"/>
                <a:ea typeface="楷体" panose="02010609060101010101" pitchFamily="49" charset="-122"/>
              </a:rPr>
              <a:t>ioS</a:t>
            </a:r>
            <a:r>
              <a:rPr lang="en-US" altLang="zh-CN" sz="3600" dirty="0">
                <a:solidFill>
                  <a:schemeClr val="bg1"/>
                </a:solidFill>
                <a:effectLst/>
                <a:latin typeface="+mj-lt"/>
                <a:ea typeface="楷体" panose="02010609060101010101" pitchFamily="49" charset="-122"/>
              </a:rPr>
              <a:t> 4</a:t>
            </a:r>
            <a:r>
              <a:rPr lang="zh-CN" altLang="en-US" sz="3600" dirty="0">
                <a:solidFill>
                  <a:schemeClr val="bg1"/>
                </a:solidFill>
                <a:effectLst/>
                <a:latin typeface="+mj-lt"/>
                <a:ea typeface="楷体" panose="02010609060101010101" pitchFamily="49" charset="-122"/>
              </a:rPr>
              <a:t>）</a:t>
            </a:r>
            <a:endParaRPr lang="en-US" altLang="zh-CN" sz="3600" dirty="0">
              <a:solidFill>
                <a:schemeClr val="bg1"/>
              </a:solidFill>
              <a:effectLst/>
              <a:latin typeface="+mj-lt"/>
              <a:ea typeface="楷体" panose="02010609060101010101" pitchFamily="49" charset="-122"/>
            </a:endParaRPr>
          </a:p>
          <a:p>
            <a:pPr lvl="1" eaLnBrk="1" hangingPunct="1">
              <a:lnSpc>
                <a:spcPct val="120000"/>
              </a:lnSpc>
              <a:spcBef>
                <a:spcPts val="0"/>
              </a:spcBef>
              <a:buClrTx/>
              <a:buSzPct val="70000"/>
              <a:buFont typeface="Wingdings" panose="05000000000000000000" pitchFamily="2" charset="2"/>
              <a:buChar char="n"/>
              <a:defRPr/>
            </a:pPr>
            <a:r>
              <a:rPr lang="zh-CN" altLang="en-US" kern="0" dirty="0">
                <a:solidFill>
                  <a:schemeClr val="bg2"/>
                </a:solidFill>
                <a:effectLst/>
                <a:latin typeface="华文楷体" panose="02010600040101010101" pitchFamily="2" charset="-122"/>
                <a:ea typeface="华文楷体" panose="02010600040101010101" pitchFamily="2" charset="-122"/>
              </a:rPr>
              <a:t>通过用户界面控制的单个前台进程</a:t>
            </a:r>
            <a:r>
              <a:rPr lang="zh-CN" altLang="en-US" kern="0" dirty="0" smtClean="0">
                <a:solidFill>
                  <a:schemeClr val="bg2"/>
                </a:solidFill>
                <a:effectLst/>
                <a:latin typeface="华文楷体" panose="02010600040101010101" pitchFamily="2" charset="-122"/>
                <a:ea typeface="华文楷体" panose="02010600040101010101" pitchFamily="2" charset="-122"/>
              </a:rPr>
              <a:t>（屏幕</a:t>
            </a:r>
            <a:r>
              <a:rPr lang="zh-CN" altLang="en-US" kern="0" dirty="0">
                <a:solidFill>
                  <a:schemeClr val="bg2"/>
                </a:solidFill>
                <a:effectLst/>
                <a:latin typeface="华文楷体" panose="02010600040101010101" pitchFamily="2" charset="-122"/>
                <a:ea typeface="华文楷体" panose="02010600040101010101" pitchFamily="2" charset="-122"/>
              </a:rPr>
              <a:t>上）</a:t>
            </a:r>
            <a:endParaRPr lang="en-US" altLang="en-US" kern="0" dirty="0">
              <a:solidFill>
                <a:schemeClr val="bg2"/>
              </a:solidFill>
              <a:effectLst/>
              <a:latin typeface="华文楷体" panose="02010600040101010101" pitchFamily="2" charset="-122"/>
              <a:ea typeface="华文楷体" panose="02010600040101010101" pitchFamily="2" charset="-122"/>
            </a:endParaRPr>
          </a:p>
          <a:p>
            <a:pPr lvl="1" eaLnBrk="1" hangingPunct="1">
              <a:lnSpc>
                <a:spcPct val="120000"/>
              </a:lnSpc>
              <a:spcBef>
                <a:spcPts val="0"/>
              </a:spcBef>
              <a:buClrTx/>
              <a:buSzPct val="70000"/>
              <a:buFont typeface="Wingdings" panose="05000000000000000000" pitchFamily="2" charset="2"/>
              <a:buChar char="n"/>
              <a:defRPr/>
            </a:pPr>
            <a:r>
              <a:rPr lang="zh-CN" altLang="en-US" kern="0" dirty="0">
                <a:solidFill>
                  <a:schemeClr val="bg2"/>
                </a:solidFill>
                <a:effectLst/>
                <a:latin typeface="华文楷体" panose="02010600040101010101" pitchFamily="2" charset="-122"/>
                <a:ea typeface="华文楷体" panose="02010600040101010101" pitchFamily="2" charset="-122"/>
              </a:rPr>
              <a:t>位于</a:t>
            </a:r>
            <a:r>
              <a:rPr lang="zh-CN" altLang="en-US" kern="0" dirty="0" smtClean="0">
                <a:solidFill>
                  <a:schemeClr val="bg2"/>
                </a:solidFill>
                <a:effectLst/>
                <a:latin typeface="华文楷体" panose="02010600040101010101" pitchFamily="2" charset="-122"/>
                <a:ea typeface="华文楷体" panose="02010600040101010101" pitchFamily="2" charset="-122"/>
              </a:rPr>
              <a:t>内存、不</a:t>
            </a:r>
            <a:r>
              <a:rPr lang="zh-CN" altLang="en-US" kern="0" dirty="0">
                <a:solidFill>
                  <a:schemeClr val="bg2"/>
                </a:solidFill>
                <a:effectLst/>
                <a:latin typeface="华文楷体" panose="02010600040101010101" pitchFamily="2" charset="-122"/>
                <a:ea typeface="华文楷体" panose="02010600040101010101" pitchFamily="2" charset="-122"/>
              </a:rPr>
              <a:t>占用屏幕的后台进程，限于少量类型</a:t>
            </a:r>
            <a:endParaRPr lang="en-US" altLang="zh-CN" kern="0" dirty="0">
              <a:solidFill>
                <a:schemeClr val="bg2"/>
              </a:solidFill>
              <a:effectLst/>
              <a:latin typeface="华文楷体" panose="02010600040101010101" pitchFamily="2" charset="-122"/>
              <a:ea typeface="华文楷体" panose="02010600040101010101" pitchFamily="2" charset="-122"/>
            </a:endParaRPr>
          </a:p>
          <a:p>
            <a:pPr lvl="2">
              <a:buClrTx/>
              <a:buSzPct val="60000"/>
              <a:buFont typeface="Wingdings" panose="05000000000000000000" pitchFamily="2" charset="2"/>
              <a:buChar char="n"/>
            </a:pPr>
            <a:r>
              <a:rPr lang="zh-CN" altLang="en-US" sz="2800" kern="0" dirty="0">
                <a:solidFill>
                  <a:schemeClr val="bg2"/>
                </a:solidFill>
                <a:effectLst/>
                <a:latin typeface="华文楷体" panose="02010600040101010101" pitchFamily="2" charset="-122"/>
                <a:ea typeface="华文楷体" panose="02010600040101010101" pitchFamily="2" charset="-122"/>
              </a:rPr>
              <a:t>运行单个、长度有限的任务（下载）</a:t>
            </a:r>
            <a:endParaRPr lang="en-US" altLang="zh-CN" sz="2800" kern="0" dirty="0">
              <a:solidFill>
                <a:schemeClr val="bg2"/>
              </a:solidFill>
              <a:effectLst/>
              <a:latin typeface="华文楷体" panose="02010600040101010101" pitchFamily="2" charset="-122"/>
              <a:ea typeface="华文楷体" panose="02010600040101010101" pitchFamily="2" charset="-122"/>
            </a:endParaRPr>
          </a:p>
          <a:p>
            <a:pPr lvl="2">
              <a:buClrTx/>
              <a:buSzPct val="60000"/>
              <a:buFont typeface="Wingdings" panose="05000000000000000000" pitchFamily="2" charset="2"/>
              <a:buChar char="n"/>
            </a:pPr>
            <a:r>
              <a:rPr lang="zh-CN" altLang="en-US" sz="2800" kern="0" dirty="0">
                <a:solidFill>
                  <a:schemeClr val="bg2"/>
                </a:solidFill>
                <a:effectLst/>
                <a:latin typeface="华文楷体" panose="02010600040101010101" pitchFamily="2" charset="-122"/>
                <a:ea typeface="华文楷体" panose="02010600040101010101" pitchFamily="2" charset="-122"/>
              </a:rPr>
              <a:t>接收事件通知（新的邮件消息）</a:t>
            </a:r>
            <a:endParaRPr lang="en-US" altLang="zh-CN" sz="2800" kern="0" dirty="0">
              <a:solidFill>
                <a:schemeClr val="bg2"/>
              </a:solidFill>
              <a:effectLst/>
              <a:latin typeface="华文楷体" panose="02010600040101010101" pitchFamily="2" charset="-122"/>
              <a:ea typeface="华文楷体" panose="02010600040101010101" pitchFamily="2" charset="-122"/>
            </a:endParaRPr>
          </a:p>
          <a:p>
            <a:pPr lvl="2">
              <a:buClrTx/>
              <a:buSzPct val="60000"/>
              <a:buFont typeface="Wingdings" panose="05000000000000000000" pitchFamily="2" charset="2"/>
              <a:buChar char="n"/>
            </a:pPr>
            <a:r>
              <a:rPr lang="zh-CN" altLang="en-US" sz="2800" kern="0" dirty="0">
                <a:solidFill>
                  <a:schemeClr val="bg2"/>
                </a:solidFill>
                <a:effectLst/>
                <a:latin typeface="华文楷体" panose="02010600040101010101" pitchFamily="2" charset="-122"/>
                <a:ea typeface="华文楷体" panose="02010600040101010101" pitchFamily="2" charset="-122"/>
              </a:rPr>
              <a:t>可长时间运行的后台任务（音频播放器）</a:t>
            </a:r>
            <a:endParaRPr lang="en-US" altLang="zh-CN" sz="2800" kern="0" dirty="0">
              <a:solidFill>
                <a:schemeClr val="bg2"/>
              </a:solidFill>
              <a:effectLst/>
              <a:latin typeface="华文楷体" panose="02010600040101010101" pitchFamily="2" charset="-122"/>
              <a:ea typeface="华文楷体" panose="02010600040101010101" pitchFamily="2" charset="-122"/>
            </a:endParaRPr>
          </a:p>
          <a:p>
            <a:pPr>
              <a:buClr>
                <a:schemeClr val="bg1"/>
              </a:buClr>
              <a:buSzPct val="80000"/>
            </a:pPr>
            <a:r>
              <a:rPr lang="en-US" altLang="en-US" sz="3600" dirty="0">
                <a:solidFill>
                  <a:schemeClr val="bg1"/>
                </a:solidFill>
                <a:effectLst>
                  <a:outerShdw blurRad="38100" dist="38100" dir="2700000" algn="tl">
                    <a:srgbClr val="000000">
                      <a:alpha val="43137"/>
                    </a:srgbClr>
                  </a:outerShdw>
                </a:effectLst>
                <a:latin typeface="+mj-lt"/>
                <a:ea typeface="楷体" panose="02010609060101010101" pitchFamily="49" charset="-122"/>
              </a:rPr>
              <a:t>Android</a:t>
            </a:r>
            <a:r>
              <a:rPr lang="zh-CN" altLang="en-US" sz="3600" dirty="0">
                <a:solidFill>
                  <a:schemeClr val="bg1"/>
                </a:solidFill>
                <a:effectLst>
                  <a:outerShdw blurRad="38100" dist="38100" dir="2700000" algn="tl">
                    <a:srgbClr val="000000">
                      <a:alpha val="43137"/>
                    </a:srgbClr>
                  </a:outerShdw>
                </a:effectLst>
                <a:latin typeface="+mj-lt"/>
                <a:ea typeface="楷体" panose="02010609060101010101" pitchFamily="49" charset="-122"/>
              </a:rPr>
              <a:t>运行前台和后台进程、限制少</a:t>
            </a:r>
            <a:endParaRPr lang="en-US" altLang="zh-CN" sz="3600" dirty="0">
              <a:solidFill>
                <a:schemeClr val="bg1"/>
              </a:solidFill>
              <a:effectLst>
                <a:outerShdw blurRad="38100" dist="38100" dir="2700000" algn="tl">
                  <a:srgbClr val="000000">
                    <a:alpha val="43137"/>
                  </a:srgbClr>
                </a:outerShdw>
              </a:effectLst>
              <a:latin typeface="+mj-lt"/>
              <a:ea typeface="楷体" panose="02010609060101010101" pitchFamily="49" charset="-122"/>
            </a:endParaRPr>
          </a:p>
          <a:p>
            <a:pPr lvl="2">
              <a:buClrTx/>
              <a:buSzPct val="60000"/>
              <a:buFont typeface="Wingdings" panose="05000000000000000000" pitchFamily="2" charset="2"/>
              <a:buChar char="n"/>
            </a:pPr>
            <a:r>
              <a:rPr lang="zh-CN" altLang="en-US" sz="2800" kern="0" dirty="0">
                <a:solidFill>
                  <a:schemeClr val="bg2"/>
                </a:solidFill>
                <a:effectLst/>
                <a:latin typeface="华文楷体" panose="02010600040101010101" pitchFamily="2" charset="-122"/>
                <a:ea typeface="华文楷体" panose="02010600040101010101" pitchFamily="2" charset="-122"/>
              </a:rPr>
              <a:t>后台进程使用服务完成</a:t>
            </a:r>
            <a:r>
              <a:rPr lang="zh-CN" altLang="en-US" sz="2800" kern="0" dirty="0" smtClean="0">
                <a:solidFill>
                  <a:schemeClr val="bg2"/>
                </a:solidFill>
                <a:effectLst/>
                <a:latin typeface="华文楷体" panose="02010600040101010101" pitchFamily="2" charset="-122"/>
                <a:ea typeface="华文楷体" panose="02010600040101010101" pitchFamily="2" charset="-122"/>
              </a:rPr>
              <a:t>任务</a:t>
            </a:r>
            <a:r>
              <a:rPr lang="zh-CN" altLang="en-US" sz="2800" kern="0" dirty="0">
                <a:solidFill>
                  <a:schemeClr val="bg2"/>
                </a:solidFill>
                <a:effectLst/>
                <a:latin typeface="华文楷体" panose="02010600040101010101" pitchFamily="2" charset="-122"/>
                <a:ea typeface="华文楷体" panose="02010600040101010101" pitchFamily="2" charset="-122"/>
              </a:rPr>
              <a:t>，</a:t>
            </a:r>
            <a:r>
              <a:rPr lang="zh-CN" altLang="en-US" sz="2800" kern="0" dirty="0" smtClean="0">
                <a:solidFill>
                  <a:schemeClr val="bg2"/>
                </a:solidFill>
                <a:effectLst/>
                <a:latin typeface="华文楷体" panose="02010600040101010101" pitchFamily="2" charset="-122"/>
                <a:ea typeface="华文楷体" panose="02010600040101010101" pitchFamily="2" charset="-122"/>
              </a:rPr>
              <a:t>不</a:t>
            </a:r>
            <a:r>
              <a:rPr lang="zh-CN" altLang="en-US" sz="2800" kern="0" dirty="0">
                <a:solidFill>
                  <a:schemeClr val="bg2"/>
                </a:solidFill>
                <a:effectLst/>
                <a:latin typeface="华文楷体" panose="02010600040101010101" pitchFamily="2" charset="-122"/>
                <a:ea typeface="华文楷体" panose="02010600040101010101" pitchFamily="2" charset="-122"/>
              </a:rPr>
              <a:t>占</a:t>
            </a:r>
            <a:r>
              <a:rPr lang="zh-CN" altLang="en-US" sz="2800" kern="0" dirty="0" smtClean="0">
                <a:solidFill>
                  <a:schemeClr val="bg2"/>
                </a:solidFill>
                <a:effectLst/>
                <a:latin typeface="华文楷体" panose="02010600040101010101" pitchFamily="2" charset="-122"/>
                <a:ea typeface="华文楷体" panose="02010600040101010101" pitchFamily="2" charset="-122"/>
              </a:rPr>
              <a:t>用户</a:t>
            </a:r>
            <a:r>
              <a:rPr lang="zh-CN" altLang="en-US" sz="2800" kern="0" dirty="0">
                <a:solidFill>
                  <a:schemeClr val="bg2"/>
                </a:solidFill>
                <a:effectLst/>
                <a:latin typeface="华文楷体" panose="02010600040101010101" pitchFamily="2" charset="-122"/>
                <a:ea typeface="华文楷体" panose="02010600040101010101" pitchFamily="2" charset="-122"/>
              </a:rPr>
              <a:t>界面、占内存</a:t>
            </a:r>
            <a:r>
              <a:rPr lang="zh-CN" altLang="en-US" sz="2800" kern="0" dirty="0" smtClean="0">
                <a:solidFill>
                  <a:schemeClr val="bg2"/>
                </a:solidFill>
                <a:effectLst/>
                <a:latin typeface="华文楷体" panose="02010600040101010101" pitchFamily="2" charset="-122"/>
                <a:ea typeface="华文楷体" panose="02010600040101010101" pitchFamily="2" charset="-122"/>
              </a:rPr>
              <a:t>少</a:t>
            </a:r>
            <a:endParaRPr lang="en-US" altLang="en-US" sz="2800" kern="0" dirty="0">
              <a:solidFill>
                <a:schemeClr val="bg2"/>
              </a:solidFill>
              <a:effectLst/>
              <a:latin typeface="华文楷体" panose="02010600040101010101" pitchFamily="2" charset="-122"/>
              <a:ea typeface="华文楷体" panose="02010600040101010101" pitchFamily="2" charset="-122"/>
            </a:endParaRPr>
          </a:p>
        </p:txBody>
      </p:sp>
      <p:sp>
        <p:nvSpPr>
          <p:cNvPr id="7" name="AutoShape 7">
            <a:hlinkClick r:id="rId3" action="ppaction://hlinksldjump" highlightClick="1"/>
            <a:extLst>
              <a:ext uri="{FF2B5EF4-FFF2-40B4-BE49-F238E27FC236}">
                <a16:creationId xmlns:a16="http://schemas.microsoft.com/office/drawing/2014/main" id="{1DC308CB-4357-4DEC-B400-43C696183C6A}"/>
              </a:ext>
            </a:extLst>
          </p:cNvPr>
          <p:cNvSpPr>
            <a:spLocks noChangeArrowheads="1"/>
          </p:cNvSpPr>
          <p:nvPr/>
        </p:nvSpPr>
        <p:spPr bwMode="auto">
          <a:xfrm>
            <a:off x="8763000" y="6477000"/>
            <a:ext cx="381000" cy="381000"/>
          </a:xfrm>
          <a:prstGeom prst="actionButtonHome">
            <a:avLst/>
          </a:prstGeom>
          <a:solidFill>
            <a:schemeClr val="tx1">
              <a:lumMod val="85000"/>
            </a:schemeClr>
          </a:solidFill>
          <a:ln w="12700" cap="sq">
            <a:noFill/>
            <a:miter lim="800000"/>
            <a:headEnd type="none" w="sm" len="sm"/>
            <a:tailEnd type="none" w="sm" len="sm"/>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p>
        </p:txBody>
      </p:sp>
    </p:spTree>
    <p:extLst>
      <p:ext uri="{BB962C8B-B14F-4D97-AF65-F5344CB8AC3E}">
        <p14:creationId xmlns:p14="http://schemas.microsoft.com/office/powerpoint/2010/main" val="401869550"/>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B7DB5175-4BE0-4C0B-94C3-72B071C57F56}"/>
              </a:ext>
            </a:extLst>
          </p:cNvPr>
          <p:cNvSpPr txBox="1">
            <a:spLocks noChangeArrowheads="1"/>
          </p:cNvSpPr>
          <p:nvPr/>
        </p:nvSpPr>
        <p:spPr bwMode="auto">
          <a:xfrm>
            <a:off x="755576" y="26844"/>
            <a:ext cx="7696200" cy="10010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9933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normAutofit/>
          </a:bodyPr>
          <a:lstStyle>
            <a:lvl1pPr algn="l" rtl="0" fontAlgn="base">
              <a:spcBef>
                <a:spcPct val="0"/>
              </a:spcBef>
              <a:spcAft>
                <a:spcPct val="0"/>
              </a:spcAft>
              <a:defRPr sz="3600" b="1" kern="1200">
                <a:solidFill>
                  <a:schemeClr val="tx1"/>
                </a:solidFill>
                <a:latin typeface="+mj-lt"/>
                <a:ea typeface="+mj-ea"/>
                <a:cs typeface="+mj-cs"/>
              </a:defRPr>
            </a:lvl1pPr>
            <a:lvl2pPr algn="l" rtl="0" fontAlgn="base">
              <a:spcBef>
                <a:spcPct val="0"/>
              </a:spcBef>
              <a:spcAft>
                <a:spcPct val="0"/>
              </a:spcAft>
              <a:defRPr sz="3600" b="1">
                <a:solidFill>
                  <a:schemeClr val="tx1"/>
                </a:solidFill>
                <a:latin typeface="Arial" panose="020B0604020202020204" pitchFamily="34" charset="0"/>
                <a:ea typeface="宋体" panose="02010600030101010101" pitchFamily="2" charset="-122"/>
              </a:defRPr>
            </a:lvl2pPr>
            <a:lvl3pPr algn="l" rtl="0" fontAlgn="base">
              <a:spcBef>
                <a:spcPct val="0"/>
              </a:spcBef>
              <a:spcAft>
                <a:spcPct val="0"/>
              </a:spcAft>
              <a:defRPr sz="3600" b="1">
                <a:solidFill>
                  <a:schemeClr val="tx1"/>
                </a:solidFill>
                <a:latin typeface="Arial" panose="020B0604020202020204" pitchFamily="34" charset="0"/>
                <a:ea typeface="宋体" panose="02010600030101010101" pitchFamily="2" charset="-122"/>
              </a:defRPr>
            </a:lvl3pPr>
            <a:lvl4pPr algn="l" rtl="0" fontAlgn="base">
              <a:spcBef>
                <a:spcPct val="0"/>
              </a:spcBef>
              <a:spcAft>
                <a:spcPct val="0"/>
              </a:spcAft>
              <a:defRPr sz="3600" b="1">
                <a:solidFill>
                  <a:schemeClr val="tx1"/>
                </a:solidFill>
                <a:latin typeface="Arial" panose="020B0604020202020204" pitchFamily="34" charset="0"/>
                <a:ea typeface="宋体" panose="02010600030101010101" pitchFamily="2" charset="-122"/>
              </a:defRPr>
            </a:lvl4pPr>
            <a:lvl5pPr algn="l" rtl="0" fontAlgn="base">
              <a:spcBef>
                <a:spcPct val="0"/>
              </a:spcBef>
              <a:spcAft>
                <a:spcPct val="0"/>
              </a:spcAft>
              <a:defRPr sz="3600" b="1">
                <a:solidFill>
                  <a:schemeClr val="tx1"/>
                </a:solidFill>
                <a:latin typeface="Arial" panose="020B0604020202020204" pitchFamily="34" charset="0"/>
                <a:ea typeface="宋体" panose="02010600030101010101" pitchFamily="2" charset="-122"/>
              </a:defRPr>
            </a:lvl5pPr>
            <a:lvl6pPr marL="457200" algn="l" rtl="0" fontAlgn="base">
              <a:spcBef>
                <a:spcPct val="0"/>
              </a:spcBef>
              <a:spcAft>
                <a:spcPct val="0"/>
              </a:spcAft>
              <a:defRPr sz="3600" b="1">
                <a:solidFill>
                  <a:schemeClr val="tx1"/>
                </a:solidFill>
                <a:latin typeface="Arial" panose="020B0604020202020204" pitchFamily="34" charset="0"/>
                <a:ea typeface="宋体" panose="02010600030101010101" pitchFamily="2" charset="-122"/>
              </a:defRPr>
            </a:lvl6pPr>
            <a:lvl7pPr marL="914400" algn="l" rtl="0" fontAlgn="base">
              <a:spcBef>
                <a:spcPct val="0"/>
              </a:spcBef>
              <a:spcAft>
                <a:spcPct val="0"/>
              </a:spcAft>
              <a:defRPr sz="3600" b="1">
                <a:solidFill>
                  <a:schemeClr val="tx1"/>
                </a:solidFill>
                <a:latin typeface="Arial" panose="020B0604020202020204" pitchFamily="34" charset="0"/>
                <a:ea typeface="宋体" panose="02010600030101010101" pitchFamily="2" charset="-122"/>
              </a:defRPr>
            </a:lvl7pPr>
            <a:lvl8pPr marL="1371600" algn="l" rtl="0" fontAlgn="base">
              <a:spcBef>
                <a:spcPct val="0"/>
              </a:spcBef>
              <a:spcAft>
                <a:spcPct val="0"/>
              </a:spcAft>
              <a:defRPr sz="3600" b="1">
                <a:solidFill>
                  <a:schemeClr val="tx1"/>
                </a:solidFill>
                <a:latin typeface="Arial" panose="020B0604020202020204" pitchFamily="34" charset="0"/>
                <a:ea typeface="宋体" panose="02010600030101010101" pitchFamily="2" charset="-122"/>
              </a:defRPr>
            </a:lvl8pPr>
            <a:lvl9pPr marL="1828800" algn="l" rtl="0" fontAlgn="base">
              <a:spcBef>
                <a:spcPct val="0"/>
              </a:spcBef>
              <a:spcAft>
                <a:spcPct val="0"/>
              </a:spcAft>
              <a:defRPr sz="3600" b="1">
                <a:solidFill>
                  <a:schemeClr val="tx1"/>
                </a:solidFill>
                <a:latin typeface="Arial" panose="020B0604020202020204" pitchFamily="34" charset="0"/>
                <a:ea typeface="宋体" panose="02010600030101010101" pitchFamily="2" charset="-122"/>
              </a:defRPr>
            </a:lvl9pPr>
          </a:lstStyle>
          <a:p>
            <a:pPr marL="457200" indent="-457200" algn="ctr">
              <a:lnSpc>
                <a:spcPct val="110000"/>
              </a:lnSpc>
              <a:spcBef>
                <a:spcPct val="20000"/>
              </a:spcBef>
              <a:buClr>
                <a:schemeClr val="folHlink"/>
              </a:buClr>
              <a:buSzPct val="75000"/>
              <a:defRPr/>
            </a:pPr>
            <a:r>
              <a:rPr lang="en-US" altLang="zh-CN" sz="4400" dirty="0">
                <a:solidFill>
                  <a:srgbClr val="C00000"/>
                </a:solidFill>
                <a:effectLst>
                  <a:outerShdw blurRad="38100" dist="38100" dir="2700000" algn="tl">
                    <a:srgbClr val="000000"/>
                  </a:outerShdw>
                </a:effectLst>
                <a:ea typeface="楷体_GB2312" pitchFamily="49" charset="-122"/>
                <a:cs typeface="+mn-cs"/>
              </a:rPr>
              <a:t>3.3 </a:t>
            </a:r>
            <a:r>
              <a:rPr lang="zh-CN" altLang="en-US" sz="4400" dirty="0">
                <a:solidFill>
                  <a:srgbClr val="C00000"/>
                </a:solidFill>
                <a:effectLst>
                  <a:outerShdw blurRad="38100" dist="38100" dir="2700000" algn="tl">
                    <a:srgbClr val="000000"/>
                  </a:outerShdw>
                </a:effectLst>
                <a:latin typeface="Times New Roman" pitchFamily="18" charset="0"/>
                <a:ea typeface="楷体_GB2312" pitchFamily="49" charset="-122"/>
              </a:rPr>
              <a:t>进 程 控 制</a:t>
            </a:r>
            <a:endParaRPr lang="zh-CN" altLang="en-US" sz="4400" dirty="0">
              <a:solidFill>
                <a:srgbClr val="C00000"/>
              </a:solidFill>
              <a:effectLst>
                <a:outerShdw blurRad="38100" dist="38100" dir="2700000" algn="tl">
                  <a:srgbClr val="000000"/>
                </a:outerShdw>
              </a:effectLst>
              <a:ea typeface="楷体_GB2312" pitchFamily="49" charset="-122"/>
              <a:cs typeface="+mn-cs"/>
            </a:endParaRPr>
          </a:p>
        </p:txBody>
      </p:sp>
      <p:sp>
        <p:nvSpPr>
          <p:cNvPr id="6" name="日期占位符 1">
            <a:extLst>
              <a:ext uri="{FF2B5EF4-FFF2-40B4-BE49-F238E27FC236}">
                <a16:creationId xmlns:a16="http://schemas.microsoft.com/office/drawing/2014/main" id="{A3D73B32-9CCC-4CD3-A2AE-5F466CAA8231}"/>
              </a:ext>
            </a:extLst>
          </p:cNvPr>
          <p:cNvSpPr>
            <a:spLocks noGrp="1"/>
          </p:cNvSpPr>
          <p:nvPr>
            <p:ph type="dt" sz="half" idx="10"/>
          </p:nvPr>
        </p:nvSpPr>
        <p:spPr>
          <a:xfrm>
            <a:off x="0" y="6400800"/>
            <a:ext cx="3779912" cy="457200"/>
          </a:xfrm>
        </p:spPr>
        <p:txBody>
          <a:bodyPr/>
          <a:lstStyle/>
          <a:p>
            <a:pPr eaLnBrk="1" hangingPunct="1">
              <a:defRPr/>
            </a:pPr>
            <a:r>
              <a:rPr lang="zh-CN" altLang="en-US" sz="1800" b="1" dirty="0" smtClean="0">
                <a:solidFill>
                  <a:schemeClr val="bg2"/>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大连海事大学  </a:t>
            </a:r>
            <a:r>
              <a:rPr lang="zh-CN" altLang="en-US" sz="1800" b="1" dirty="0">
                <a:solidFill>
                  <a:schemeClr val="bg2"/>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计算机系  史一民</a:t>
            </a:r>
            <a:endParaRPr lang="en-US" altLang="zh-CN" sz="1800" b="1" dirty="0">
              <a:solidFill>
                <a:schemeClr val="bg2"/>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p:txBody>
      </p:sp>
      <p:sp>
        <p:nvSpPr>
          <p:cNvPr id="2" name="矩形 1"/>
          <p:cNvSpPr/>
          <p:nvPr/>
        </p:nvSpPr>
        <p:spPr>
          <a:xfrm>
            <a:off x="2627784" y="1305606"/>
            <a:ext cx="3357009" cy="707886"/>
          </a:xfrm>
          <a:prstGeom prst="rect">
            <a:avLst/>
          </a:prstGeom>
        </p:spPr>
        <p:txBody>
          <a:bodyPr wrap="none">
            <a:spAutoFit/>
          </a:bodyPr>
          <a:lstStyle/>
          <a:p>
            <a:pPr marL="0" lvl="1" indent="-274638" algn="ctr" eaLnBrk="1" hangingPunct="1">
              <a:defRPr/>
            </a:pPr>
            <a:r>
              <a:rPr lang="zh-CN" altLang="en-US" sz="4000" dirty="0">
                <a:solidFill>
                  <a:srgbClr val="B2622C"/>
                </a:solidFill>
                <a:effectLst>
                  <a:outerShdw blurRad="38100" dist="38100" dir="2700000" algn="tl">
                    <a:srgbClr val="000000"/>
                  </a:outerShdw>
                </a:effectLst>
                <a:latin typeface="Times New Roman" pitchFamily="18" charset="0"/>
                <a:ea typeface="楷体_GB2312" pitchFamily="49" charset="-122"/>
                <a:cs typeface="+mj-cs"/>
              </a:rPr>
              <a:t>进程创建过程</a:t>
            </a:r>
            <a:endParaRPr lang="en-US" altLang="zh-CN" sz="4000" dirty="0">
              <a:solidFill>
                <a:srgbClr val="B2622C"/>
              </a:solidFill>
              <a:effectLst>
                <a:outerShdw blurRad="38100" dist="38100" dir="2700000" algn="tl">
                  <a:srgbClr val="000000"/>
                </a:outerShdw>
              </a:effectLst>
              <a:latin typeface="Times New Roman" pitchFamily="18" charset="0"/>
              <a:ea typeface="楷体_GB2312" pitchFamily="49" charset="-122"/>
              <a:cs typeface="+mj-cs"/>
            </a:endParaRPr>
          </a:p>
        </p:txBody>
      </p:sp>
      <p:sp>
        <p:nvSpPr>
          <p:cNvPr id="3" name="矩形 2">
            <a:hlinkClick r:id="rId2" action="ppaction://hlinksldjump"/>
          </p:cNvPr>
          <p:cNvSpPr/>
          <p:nvPr/>
        </p:nvSpPr>
        <p:spPr>
          <a:xfrm>
            <a:off x="2627784" y="2231345"/>
            <a:ext cx="3360215" cy="707886"/>
          </a:xfrm>
          <a:prstGeom prst="rect">
            <a:avLst/>
          </a:prstGeom>
        </p:spPr>
        <p:txBody>
          <a:bodyPr wrap="none">
            <a:spAutoFit/>
          </a:bodyPr>
          <a:lstStyle/>
          <a:p>
            <a:pPr marL="0" lvl="1" indent="-274638" algn="ctr" eaLnBrk="1" hangingPunct="1">
              <a:defRPr/>
            </a:pPr>
            <a:r>
              <a:rPr lang="zh-CN" altLang="en-US" sz="4000" dirty="0">
                <a:solidFill>
                  <a:srgbClr val="B2622C"/>
                </a:solidFill>
                <a:effectLst>
                  <a:outerShdw blurRad="38100" dist="38100" dir="2700000" algn="tl">
                    <a:srgbClr val="000000"/>
                  </a:outerShdw>
                </a:effectLst>
                <a:latin typeface="Times New Roman" pitchFamily="18" charset="0"/>
                <a:ea typeface="楷体_GB2312" pitchFamily="49" charset="-122"/>
                <a:cs typeface="+mj-cs"/>
              </a:rPr>
              <a:t>父子进程关系</a:t>
            </a:r>
            <a:endParaRPr lang="en-US" altLang="zh-CN" sz="4000" dirty="0">
              <a:solidFill>
                <a:srgbClr val="B2622C"/>
              </a:solidFill>
              <a:effectLst>
                <a:outerShdw blurRad="38100" dist="38100" dir="2700000" algn="tl">
                  <a:srgbClr val="000000"/>
                </a:outerShdw>
              </a:effectLst>
              <a:latin typeface="Times New Roman" pitchFamily="18" charset="0"/>
              <a:ea typeface="楷体_GB2312" pitchFamily="49" charset="-122"/>
              <a:cs typeface="+mj-cs"/>
            </a:endParaRPr>
          </a:p>
        </p:txBody>
      </p:sp>
      <p:sp>
        <p:nvSpPr>
          <p:cNvPr id="9" name="矩形 8">
            <a:hlinkClick r:id="rId3" action="ppaction://hlinksldjump"/>
          </p:cNvPr>
          <p:cNvSpPr/>
          <p:nvPr/>
        </p:nvSpPr>
        <p:spPr>
          <a:xfrm>
            <a:off x="2627784" y="3122087"/>
            <a:ext cx="5034012" cy="707886"/>
          </a:xfrm>
          <a:prstGeom prst="rect">
            <a:avLst/>
          </a:prstGeom>
        </p:spPr>
        <p:txBody>
          <a:bodyPr wrap="square">
            <a:spAutoFit/>
          </a:bodyPr>
          <a:lstStyle/>
          <a:p>
            <a:pPr marL="0" lvl="1" eaLnBrk="1" hangingPunct="1">
              <a:defRPr/>
            </a:pPr>
            <a:r>
              <a:rPr lang="en-US" altLang="zh-CN" sz="4000" dirty="0">
                <a:solidFill>
                  <a:srgbClr val="B2622C"/>
                </a:solidFill>
                <a:effectLst>
                  <a:outerShdw blurRad="38100" dist="38100" dir="2700000" algn="tl">
                    <a:srgbClr val="000000"/>
                  </a:outerShdw>
                </a:effectLst>
                <a:latin typeface="Times New Roman" pitchFamily="18" charset="0"/>
                <a:ea typeface="楷体_GB2312" pitchFamily="49" charset="-122"/>
                <a:cs typeface="+mj-cs"/>
              </a:rPr>
              <a:t>Windows</a:t>
            </a:r>
            <a:r>
              <a:rPr lang="zh-CN" altLang="en-US" sz="4000" dirty="0">
                <a:solidFill>
                  <a:srgbClr val="B2622C"/>
                </a:solidFill>
                <a:effectLst>
                  <a:outerShdw blurRad="38100" dist="38100" dir="2700000" algn="tl">
                    <a:srgbClr val="000000"/>
                  </a:outerShdw>
                </a:effectLst>
                <a:latin typeface="Times New Roman" pitchFamily="18" charset="0"/>
                <a:ea typeface="楷体_GB2312" pitchFamily="49" charset="-122"/>
                <a:cs typeface="+mj-cs"/>
              </a:rPr>
              <a:t>进程创建</a:t>
            </a:r>
            <a:endParaRPr lang="en-US" altLang="zh-CN" sz="4000" dirty="0">
              <a:solidFill>
                <a:srgbClr val="B2622C"/>
              </a:solidFill>
              <a:effectLst>
                <a:outerShdw blurRad="38100" dist="38100" dir="2700000" algn="tl">
                  <a:srgbClr val="000000"/>
                </a:outerShdw>
              </a:effectLst>
              <a:latin typeface="Times New Roman" pitchFamily="18" charset="0"/>
              <a:ea typeface="楷体_GB2312" pitchFamily="49" charset="-122"/>
              <a:cs typeface="+mj-cs"/>
            </a:endParaRPr>
          </a:p>
        </p:txBody>
      </p:sp>
      <p:sp>
        <p:nvSpPr>
          <p:cNvPr id="10" name="矩形 9">
            <a:hlinkClick r:id="rId4" action="ppaction://hlinksldjump"/>
          </p:cNvPr>
          <p:cNvSpPr/>
          <p:nvPr/>
        </p:nvSpPr>
        <p:spPr>
          <a:xfrm>
            <a:off x="2627784" y="3962541"/>
            <a:ext cx="3642344" cy="707886"/>
          </a:xfrm>
          <a:prstGeom prst="rect">
            <a:avLst/>
          </a:prstGeom>
        </p:spPr>
        <p:txBody>
          <a:bodyPr wrap="none">
            <a:spAutoFit/>
          </a:bodyPr>
          <a:lstStyle/>
          <a:p>
            <a:pPr marL="0" lvl="1" indent="-274638" algn="ctr" eaLnBrk="1" hangingPunct="1">
              <a:defRPr/>
            </a:pPr>
            <a:r>
              <a:rPr lang="en-US" altLang="zh-CN" sz="4000" dirty="0">
                <a:solidFill>
                  <a:srgbClr val="B2622C"/>
                </a:solidFill>
                <a:effectLst>
                  <a:outerShdw blurRad="38100" dist="38100" dir="2700000" algn="tl">
                    <a:srgbClr val="000000"/>
                  </a:outerShdw>
                </a:effectLst>
                <a:latin typeface="Times New Roman" pitchFamily="18" charset="0"/>
                <a:ea typeface="楷体_GB2312" pitchFamily="49" charset="-122"/>
                <a:cs typeface="+mj-cs"/>
              </a:rPr>
              <a:t>Linux</a:t>
            </a:r>
            <a:r>
              <a:rPr lang="zh-CN" altLang="en-US" sz="4000" dirty="0">
                <a:solidFill>
                  <a:srgbClr val="B2622C"/>
                </a:solidFill>
                <a:effectLst>
                  <a:outerShdw blurRad="38100" dist="38100" dir="2700000" algn="tl">
                    <a:srgbClr val="000000"/>
                  </a:outerShdw>
                </a:effectLst>
                <a:latin typeface="Times New Roman" pitchFamily="18" charset="0"/>
                <a:ea typeface="楷体_GB2312" pitchFamily="49" charset="-122"/>
                <a:cs typeface="+mj-cs"/>
              </a:rPr>
              <a:t>进程控制</a:t>
            </a:r>
            <a:endParaRPr lang="en-US" altLang="zh-CN" sz="4000" dirty="0">
              <a:solidFill>
                <a:srgbClr val="B2622C"/>
              </a:solidFill>
              <a:effectLst>
                <a:outerShdw blurRad="38100" dist="38100" dir="2700000" algn="tl">
                  <a:srgbClr val="000000"/>
                </a:outerShdw>
              </a:effectLst>
              <a:latin typeface="Times New Roman" pitchFamily="18" charset="0"/>
              <a:ea typeface="楷体_GB2312" pitchFamily="49" charset="-122"/>
              <a:cs typeface="+mj-cs"/>
            </a:endParaRPr>
          </a:p>
        </p:txBody>
      </p:sp>
      <p:sp>
        <p:nvSpPr>
          <p:cNvPr id="11" name="AutoShape 7">
            <a:hlinkClick r:id="rId5" action="ppaction://hlinksldjump" highlightClick="1"/>
            <a:extLst>
              <a:ext uri="{FF2B5EF4-FFF2-40B4-BE49-F238E27FC236}">
                <a16:creationId xmlns:a16="http://schemas.microsoft.com/office/drawing/2014/main" id="{1DC308CB-4357-4DEC-B400-43C696183C6A}"/>
              </a:ext>
            </a:extLst>
          </p:cNvPr>
          <p:cNvSpPr>
            <a:spLocks noChangeArrowheads="1"/>
          </p:cNvSpPr>
          <p:nvPr/>
        </p:nvSpPr>
        <p:spPr bwMode="auto">
          <a:xfrm>
            <a:off x="8763000" y="6477000"/>
            <a:ext cx="381000" cy="381000"/>
          </a:xfrm>
          <a:prstGeom prst="actionButtonHome">
            <a:avLst/>
          </a:prstGeom>
          <a:solidFill>
            <a:schemeClr val="tx1">
              <a:lumMod val="85000"/>
            </a:schemeClr>
          </a:solidFill>
          <a:ln w="12700" cap="sq">
            <a:noFill/>
            <a:miter lim="800000"/>
            <a:headEnd type="none" w="sm" len="sm"/>
            <a:tailEnd type="none" w="sm" len="sm"/>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p>
        </p:txBody>
      </p:sp>
    </p:spTree>
    <p:extLst>
      <p:ext uri="{BB962C8B-B14F-4D97-AF65-F5344CB8AC3E}">
        <p14:creationId xmlns:p14="http://schemas.microsoft.com/office/powerpoint/2010/main" val="1484202000"/>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1763688" y="922320"/>
            <a:ext cx="6143625" cy="4857750"/>
          </a:xfrm>
          <a:prstGeom prst="rect">
            <a:avLst/>
          </a:prstGeom>
        </p:spPr>
      </p:pic>
      <p:sp>
        <p:nvSpPr>
          <p:cNvPr id="5" name="Rectangle 2">
            <a:extLst>
              <a:ext uri="{FF2B5EF4-FFF2-40B4-BE49-F238E27FC236}">
                <a16:creationId xmlns:a16="http://schemas.microsoft.com/office/drawing/2014/main" id="{8A221AD6-BC56-4AC5-BF11-880F308CFDD0}"/>
              </a:ext>
            </a:extLst>
          </p:cNvPr>
          <p:cNvSpPr txBox="1">
            <a:spLocks noChangeArrowheads="1"/>
          </p:cNvSpPr>
          <p:nvPr/>
        </p:nvSpPr>
        <p:spPr>
          <a:xfrm>
            <a:off x="2411413" y="0"/>
            <a:ext cx="4576762" cy="765175"/>
          </a:xfrm>
          <a:prstGeom prst="rect">
            <a:avLst/>
          </a:prstGeom>
        </p:spPr>
        <p:txBody>
          <a:bodyPr/>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2pPr>
            <a:lvl3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3pPr>
            <a:lvl4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4pPr>
            <a:lvl5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5pPr>
            <a:lvl6pPr marL="4572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6pPr>
            <a:lvl7pPr marL="9144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7pPr>
            <a:lvl8pPr marL="13716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8pPr>
            <a:lvl9pPr marL="18288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9pPr>
          </a:lstStyle>
          <a:p>
            <a:pPr marL="0" lvl="1" indent="-274638" algn="ctr" eaLnBrk="1" hangingPunct="1">
              <a:defRPr/>
            </a:pPr>
            <a:r>
              <a:rPr lang="zh-CN" altLang="en-US" sz="4000" dirty="0">
                <a:solidFill>
                  <a:srgbClr val="B2622C"/>
                </a:solidFill>
                <a:effectLst>
                  <a:outerShdw blurRad="38100" dist="38100" dir="2700000" algn="tl">
                    <a:srgbClr val="000000"/>
                  </a:outerShdw>
                </a:effectLst>
                <a:ea typeface="楷体_GB2312" pitchFamily="49" charset="-122"/>
                <a:cs typeface="+mj-cs"/>
              </a:rPr>
              <a:t>进程创建过程</a:t>
            </a:r>
          </a:p>
        </p:txBody>
      </p:sp>
      <p:sp>
        <p:nvSpPr>
          <p:cNvPr id="6" name="Rectangle 7">
            <a:extLst>
              <a:ext uri="{FF2B5EF4-FFF2-40B4-BE49-F238E27FC236}">
                <a16:creationId xmlns:a16="http://schemas.microsoft.com/office/drawing/2014/main" id="{B1F5FD9E-5EB9-4D44-9FAC-E1C1D7FF24B5}"/>
              </a:ext>
            </a:extLst>
          </p:cNvPr>
          <p:cNvSpPr>
            <a:spLocks noChangeArrowheads="1"/>
          </p:cNvSpPr>
          <p:nvPr/>
        </p:nvSpPr>
        <p:spPr bwMode="auto">
          <a:xfrm>
            <a:off x="3059832" y="5937215"/>
            <a:ext cx="379888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algn="ctr" eaLnBrk="1" hangingPunct="1">
              <a:spcBef>
                <a:spcPct val="0"/>
              </a:spcBef>
              <a:buClrTx/>
              <a:buSzTx/>
              <a:buFontTx/>
              <a:buNone/>
            </a:pPr>
            <a:r>
              <a:rPr lang="zh-CN" altLang="en-US" sz="2000" dirty="0">
                <a:solidFill>
                  <a:schemeClr val="bg2"/>
                </a:solidFill>
                <a:latin typeface="宋体" panose="02010600030101010101" pitchFamily="2" charset="-122"/>
              </a:rPr>
              <a:t>图　进程创建的过程</a:t>
            </a:r>
          </a:p>
        </p:txBody>
      </p:sp>
      <p:cxnSp>
        <p:nvCxnSpPr>
          <p:cNvPr id="9" name="直接箭头连接符 8">
            <a:extLst>
              <a:ext uri="{FF2B5EF4-FFF2-40B4-BE49-F238E27FC236}">
                <a16:creationId xmlns:a16="http://schemas.microsoft.com/office/drawing/2014/main" id="{E90219FF-3803-400E-9CB5-B64EC0A0ED4B}"/>
              </a:ext>
            </a:extLst>
          </p:cNvPr>
          <p:cNvCxnSpPr/>
          <p:nvPr/>
        </p:nvCxnSpPr>
        <p:spPr bwMode="auto">
          <a:xfrm>
            <a:off x="6608466" y="3200886"/>
            <a:ext cx="0" cy="1952625"/>
          </a:xfrm>
          <a:prstGeom prst="straightConnector1">
            <a:avLst/>
          </a:prstGeom>
          <a:solidFill>
            <a:schemeClr val="accent1"/>
          </a:solidFill>
          <a:ln w="19050" cap="sq" cmpd="sng" algn="ctr">
            <a:solidFill>
              <a:schemeClr val="tx1">
                <a:lumMod val="10000"/>
              </a:schemeClr>
            </a:solidFill>
            <a:prstDash val="solid"/>
            <a:round/>
            <a:headEnd type="none" w="med" len="med"/>
            <a:tailEnd type="none" w="med" len="med"/>
          </a:ln>
          <a:effectLst/>
        </p:spPr>
      </p:cxnSp>
      <p:cxnSp>
        <p:nvCxnSpPr>
          <p:cNvPr id="10" name="直接箭头连接符 9">
            <a:extLst>
              <a:ext uri="{FF2B5EF4-FFF2-40B4-BE49-F238E27FC236}">
                <a16:creationId xmlns:a16="http://schemas.microsoft.com/office/drawing/2014/main" id="{4D4F1D96-DB33-470A-AB26-4C3C1A8CDBFA}"/>
              </a:ext>
            </a:extLst>
          </p:cNvPr>
          <p:cNvCxnSpPr/>
          <p:nvPr/>
        </p:nvCxnSpPr>
        <p:spPr bwMode="auto">
          <a:xfrm>
            <a:off x="3587454" y="5153511"/>
            <a:ext cx="3021012" cy="0"/>
          </a:xfrm>
          <a:prstGeom prst="straightConnector1">
            <a:avLst/>
          </a:prstGeom>
          <a:solidFill>
            <a:schemeClr val="accent1"/>
          </a:solidFill>
          <a:ln w="19050" cap="sq" cmpd="sng" algn="ctr">
            <a:solidFill>
              <a:schemeClr val="tx1">
                <a:lumMod val="10000"/>
              </a:schemeClr>
            </a:solidFill>
            <a:prstDash val="solid"/>
            <a:round/>
            <a:headEnd type="triangle" w="med" len="med"/>
            <a:tailEnd type="none" w="med" len="med"/>
          </a:ln>
          <a:effectLst/>
        </p:spPr>
      </p:cxnSp>
      <p:sp>
        <p:nvSpPr>
          <p:cNvPr id="8" name="AutoShape 80">
            <a:hlinkClick r:id="rId3" action="ppaction://hlinksldjump" highlightClick="1"/>
          </p:cNvPr>
          <p:cNvSpPr>
            <a:spLocks noChangeArrowheads="1"/>
          </p:cNvSpPr>
          <p:nvPr/>
        </p:nvSpPr>
        <p:spPr bwMode="auto">
          <a:xfrm>
            <a:off x="8820150" y="6524625"/>
            <a:ext cx="323850" cy="333375"/>
          </a:xfrm>
          <a:prstGeom prst="actionButtonReturn">
            <a:avLst/>
          </a:prstGeom>
          <a:solidFill>
            <a:schemeClr val="tx1">
              <a:alpha val="89999"/>
            </a:schemeClr>
          </a:solidFill>
          <a:ln w="9525">
            <a:noFill/>
            <a:miter lim="800000"/>
            <a:headEnd/>
            <a:tailEnd/>
          </a:ln>
          <a:effectLst/>
        </p:spPr>
        <p:txBody>
          <a:bodyPr wrap="none" anchor="ctr"/>
          <a:lstStyle/>
          <a:p>
            <a:pPr>
              <a:lnSpc>
                <a:spcPct val="110000"/>
              </a:lnSpc>
              <a:spcBef>
                <a:spcPct val="20000"/>
              </a:spcBef>
              <a:buClr>
                <a:schemeClr val="folHlink"/>
              </a:buClr>
              <a:buSzPct val="75000"/>
              <a:buFont typeface="Monotype Sorts" pitchFamily="2" charset="2"/>
              <a:buNone/>
              <a:defRPr/>
            </a:pPr>
            <a:endParaRPr lang="zh-CN" altLang="en-US">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2189777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16"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ox(in)">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6F0A5A18-A9AA-4C83-9ED1-46BEF77DCE95}"/>
              </a:ext>
            </a:extLst>
          </p:cNvPr>
          <p:cNvSpPr>
            <a:spLocks noGrp="1"/>
          </p:cNvSpPr>
          <p:nvPr>
            <p:ph type="dt" sz="half" idx="10"/>
          </p:nvPr>
        </p:nvSpPr>
        <p:spPr>
          <a:xfrm>
            <a:off x="0" y="6400800"/>
            <a:ext cx="683568" cy="457200"/>
          </a:xfrm>
        </p:spPr>
        <p:txBody>
          <a:bodyPr/>
          <a:lstStyle/>
          <a:p>
            <a:pPr>
              <a:defRPr/>
            </a:pPr>
            <a:r>
              <a:rPr lang="en-US" altLang="zh-CN" sz="2000" dirty="0" smtClean="0">
                <a:solidFill>
                  <a:schemeClr val="bg2"/>
                </a:solidFill>
              </a:rPr>
              <a:t>P80</a:t>
            </a:r>
            <a:endParaRPr lang="en-US" altLang="zh-CN" sz="2000" dirty="0">
              <a:solidFill>
                <a:schemeClr val="bg2"/>
              </a:solidFill>
            </a:endParaRPr>
          </a:p>
        </p:txBody>
      </p:sp>
      <p:sp>
        <p:nvSpPr>
          <p:cNvPr id="3" name="灯片编号占位符 2">
            <a:extLst>
              <a:ext uri="{FF2B5EF4-FFF2-40B4-BE49-F238E27FC236}">
                <a16:creationId xmlns:a16="http://schemas.microsoft.com/office/drawing/2014/main" id="{DD2548AF-FB21-4B0D-8E55-9D5B44414D0F}"/>
              </a:ext>
            </a:extLst>
          </p:cNvPr>
          <p:cNvSpPr>
            <a:spLocks noGrp="1"/>
          </p:cNvSpPr>
          <p:nvPr>
            <p:ph type="sldNum" sz="quarter" idx="12"/>
          </p:nvPr>
        </p:nvSpPr>
        <p:spPr/>
        <p:txBody>
          <a:bodyPr/>
          <a:lstStyle/>
          <a:p>
            <a:pPr>
              <a:defRPr/>
            </a:pPr>
            <a:r>
              <a:rPr lang="zh-CN" altLang="en-US"/>
              <a:t>第 </a:t>
            </a:r>
            <a:fld id="{AA9BF305-28BD-41C0-8AA3-BF5601F9D25F}" type="slidenum">
              <a:rPr lang="zh-CN" altLang="en-US" smtClean="0"/>
              <a:pPr>
                <a:defRPr/>
              </a:pPr>
              <a:t>34</a:t>
            </a:fld>
            <a:r>
              <a:rPr lang="zh-CN" altLang="en-US"/>
              <a:t> 页</a:t>
            </a:r>
          </a:p>
        </p:txBody>
      </p:sp>
      <p:sp>
        <p:nvSpPr>
          <p:cNvPr id="4" name="文本框 5">
            <a:extLst>
              <a:ext uri="{FF2B5EF4-FFF2-40B4-BE49-F238E27FC236}">
                <a16:creationId xmlns:a16="http://schemas.microsoft.com/office/drawing/2014/main" id="{B6534D1C-9BF4-447C-B0D2-55E81248297C}"/>
              </a:ext>
            </a:extLst>
          </p:cNvPr>
          <p:cNvSpPr txBox="1">
            <a:spLocks noChangeArrowheads="1"/>
          </p:cNvSpPr>
          <p:nvPr/>
        </p:nvSpPr>
        <p:spPr bwMode="auto">
          <a:xfrm>
            <a:off x="1798638" y="1484313"/>
            <a:ext cx="6302375" cy="31377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65113" indent="-265113">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914400" indent="-45720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371600" indent="-4572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marL="265113" lvl="1" indent="-265113">
              <a:lnSpc>
                <a:spcPts val="5100"/>
              </a:lnSpc>
              <a:spcBef>
                <a:spcPct val="0"/>
              </a:spcBef>
              <a:buClr>
                <a:schemeClr val="bg1"/>
              </a:buClr>
              <a:buSzPct val="90000"/>
              <a:buFont typeface="Wingdings" panose="05000000000000000000" pitchFamily="2" charset="2"/>
              <a:buChar char="n"/>
              <a:defRPr/>
            </a:pPr>
            <a:r>
              <a:rPr lang="zh-CN" altLang="en-US" sz="3600" dirty="0">
                <a:solidFill>
                  <a:schemeClr val="bg1"/>
                </a:solidFill>
                <a:effectLst>
                  <a:outerShdw blurRad="38100" dist="38100" dir="2700000" algn="tl">
                    <a:srgbClr val="000000">
                      <a:alpha val="43137"/>
                    </a:srgbClr>
                  </a:outerShdw>
                </a:effectLst>
                <a:ea typeface="楷体" panose="02010609060101010101" pitchFamily="49" charset="-122"/>
              </a:rPr>
              <a:t>父子进程并发执行</a:t>
            </a:r>
            <a:endParaRPr lang="en-US" altLang="zh-CN" sz="3600" dirty="0">
              <a:solidFill>
                <a:schemeClr val="bg1"/>
              </a:solidFill>
              <a:effectLst>
                <a:outerShdw blurRad="38100" dist="38100" dir="2700000" algn="tl">
                  <a:srgbClr val="000000">
                    <a:alpha val="43137"/>
                  </a:srgbClr>
                </a:outerShdw>
              </a:effectLst>
              <a:ea typeface="楷体" panose="02010609060101010101" pitchFamily="49" charset="-122"/>
            </a:endParaRPr>
          </a:p>
          <a:p>
            <a:pPr marL="742950" lvl="1" indent="-285750" eaLnBrk="1" hangingPunct="1">
              <a:lnSpc>
                <a:spcPct val="120000"/>
              </a:lnSpc>
              <a:spcBef>
                <a:spcPts val="0"/>
              </a:spcBef>
              <a:buSzPct val="80000"/>
              <a:buFont typeface="Wingdings" panose="05000000000000000000" pitchFamily="2" charset="2"/>
              <a:buChar char="n"/>
              <a:defRPr/>
            </a:pPr>
            <a:r>
              <a:rPr lang="zh-CN" altLang="en-US" sz="3200" kern="0" dirty="0">
                <a:solidFill>
                  <a:schemeClr val="bg2"/>
                </a:solidFill>
                <a:latin typeface="华文楷体" panose="02010600040101010101" pitchFamily="2" charset="-122"/>
                <a:ea typeface="华文楷体" panose="02010600040101010101" pitchFamily="2" charset="-122"/>
              </a:rPr>
              <a:t>现代</a:t>
            </a:r>
            <a:r>
              <a:rPr lang="en-US" altLang="zh-CN" sz="3200" kern="0" dirty="0">
                <a:solidFill>
                  <a:schemeClr val="bg2"/>
                </a:solidFill>
                <a:latin typeface="华文楷体" panose="02010600040101010101" pitchFamily="2" charset="-122"/>
                <a:ea typeface="华文楷体" panose="02010600040101010101" pitchFamily="2" charset="-122"/>
              </a:rPr>
              <a:t>OS</a:t>
            </a:r>
            <a:r>
              <a:rPr lang="zh-CN" altLang="en-US" sz="3200" kern="0" dirty="0">
                <a:solidFill>
                  <a:schemeClr val="bg2"/>
                </a:solidFill>
                <a:latin typeface="华文楷体" panose="02010600040101010101" pitchFamily="2" charset="-122"/>
                <a:ea typeface="华文楷体" panose="02010600040101010101" pitchFamily="2" charset="-122"/>
              </a:rPr>
              <a:t>大多采用的方式</a:t>
            </a:r>
            <a:endParaRPr lang="en-US" altLang="zh-CN" sz="3200" kern="0" dirty="0">
              <a:solidFill>
                <a:schemeClr val="bg2"/>
              </a:solidFill>
              <a:latin typeface="华文楷体" panose="02010600040101010101" pitchFamily="2" charset="-122"/>
              <a:ea typeface="华文楷体" panose="02010600040101010101" pitchFamily="2" charset="-122"/>
            </a:endParaRPr>
          </a:p>
          <a:p>
            <a:pPr marL="742950" lvl="1" indent="-285750" eaLnBrk="1" hangingPunct="1">
              <a:lnSpc>
                <a:spcPct val="120000"/>
              </a:lnSpc>
              <a:spcBef>
                <a:spcPts val="0"/>
              </a:spcBef>
              <a:buSzPct val="80000"/>
              <a:buFont typeface="Wingdings" panose="05000000000000000000" pitchFamily="2" charset="2"/>
              <a:buChar char="n"/>
              <a:defRPr/>
            </a:pPr>
            <a:r>
              <a:rPr lang="zh-CN" altLang="en-US" sz="3200" kern="0" dirty="0">
                <a:solidFill>
                  <a:schemeClr val="bg2"/>
                </a:solidFill>
                <a:latin typeface="华文楷体" panose="02010600040101010101" pitchFamily="2" charset="-122"/>
                <a:ea typeface="华文楷体" panose="02010600040101010101" pitchFamily="2" charset="-122"/>
              </a:rPr>
              <a:t>涵盖了后面的</a:t>
            </a:r>
            <a:endParaRPr lang="en-US" altLang="zh-CN" sz="3200" kern="0" dirty="0">
              <a:solidFill>
                <a:schemeClr val="bg2"/>
              </a:solidFill>
              <a:latin typeface="华文楷体" panose="02010600040101010101" pitchFamily="2" charset="-122"/>
              <a:ea typeface="华文楷体" panose="02010600040101010101" pitchFamily="2" charset="-122"/>
            </a:endParaRPr>
          </a:p>
          <a:p>
            <a:pPr>
              <a:lnSpc>
                <a:spcPts val="5100"/>
              </a:lnSpc>
              <a:spcBef>
                <a:spcPct val="0"/>
              </a:spcBef>
              <a:buClr>
                <a:schemeClr val="bg1"/>
              </a:buClr>
              <a:buFont typeface="Wingdings" panose="05000000000000000000" pitchFamily="2" charset="2"/>
              <a:buChar char="n"/>
              <a:defRPr/>
            </a:pPr>
            <a:r>
              <a:rPr lang="zh-CN" altLang="en-US" sz="3600" dirty="0">
                <a:solidFill>
                  <a:schemeClr val="bg1"/>
                </a:solidFill>
                <a:effectLst>
                  <a:outerShdw blurRad="38100" dist="38100" dir="2700000" algn="tl">
                    <a:srgbClr val="000000">
                      <a:alpha val="43137"/>
                    </a:srgbClr>
                  </a:outerShdw>
                </a:effectLst>
                <a:latin typeface="+mj-lt"/>
                <a:ea typeface="楷体" panose="02010609060101010101" pitchFamily="49" charset="-122"/>
              </a:rPr>
              <a:t>父进程等待子进程结束</a:t>
            </a:r>
            <a:endParaRPr lang="en-US" altLang="zh-CN" sz="3600" dirty="0">
              <a:solidFill>
                <a:schemeClr val="bg1"/>
              </a:solidFill>
              <a:effectLst>
                <a:outerShdw blurRad="38100" dist="38100" dir="2700000" algn="tl">
                  <a:srgbClr val="000000">
                    <a:alpha val="43137"/>
                  </a:srgbClr>
                </a:outerShdw>
              </a:effectLst>
              <a:latin typeface="+mj-lt"/>
              <a:ea typeface="楷体" panose="02010609060101010101" pitchFamily="49" charset="-122"/>
            </a:endParaRPr>
          </a:p>
          <a:p>
            <a:pPr lvl="2">
              <a:spcBef>
                <a:spcPct val="0"/>
              </a:spcBef>
              <a:defRPr/>
            </a:pPr>
            <a:endParaRPr lang="en-US" altLang="zh-CN" sz="3200" dirty="0"/>
          </a:p>
        </p:txBody>
      </p:sp>
      <p:sp>
        <p:nvSpPr>
          <p:cNvPr id="6" name="标题 1">
            <a:extLst>
              <a:ext uri="{FF2B5EF4-FFF2-40B4-BE49-F238E27FC236}">
                <a16:creationId xmlns:a16="http://schemas.microsoft.com/office/drawing/2014/main" id="{409D4563-7A04-46A5-B6E6-272CB01B1461}"/>
              </a:ext>
            </a:extLst>
          </p:cNvPr>
          <p:cNvSpPr txBox="1">
            <a:spLocks/>
          </p:cNvSpPr>
          <p:nvPr/>
        </p:nvSpPr>
        <p:spPr>
          <a:xfrm>
            <a:off x="539750" y="96838"/>
            <a:ext cx="8424863" cy="749300"/>
          </a:xfrm>
          <a:prstGeom prst="rect">
            <a:avLst/>
          </a:prstGeom>
        </p:spPr>
        <p:txBody>
          <a:bodyPr/>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2pPr>
            <a:lvl3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3pPr>
            <a:lvl4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4pPr>
            <a:lvl5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5pPr>
            <a:lvl6pPr marL="4572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6pPr>
            <a:lvl7pPr marL="9144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7pPr>
            <a:lvl8pPr marL="13716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8pPr>
            <a:lvl9pPr marL="18288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9pPr>
          </a:lstStyle>
          <a:p>
            <a:pPr algn="ctr" eaLnBrk="1" hangingPunct="1">
              <a:defRPr/>
            </a:pPr>
            <a:r>
              <a:rPr lang="zh-CN" altLang="en-US" sz="4000" dirty="0">
                <a:solidFill>
                  <a:srgbClr val="B2622C"/>
                </a:solidFill>
                <a:effectLst>
                  <a:outerShdw blurRad="38100" dist="38100" dir="2700000" algn="tl">
                    <a:srgbClr val="000000"/>
                  </a:outerShdw>
                </a:effectLst>
                <a:latin typeface="Times New Roman" pitchFamily="18" charset="0"/>
                <a:ea typeface="楷体_GB2312" pitchFamily="49" charset="-122"/>
              </a:rPr>
              <a:t>父子进程的关系</a:t>
            </a:r>
            <a:r>
              <a:rPr lang="en-US" altLang="zh-CN" sz="4000" dirty="0">
                <a:solidFill>
                  <a:srgbClr val="B2622C"/>
                </a:solidFill>
                <a:effectLst>
                  <a:outerShdw blurRad="38100" dist="38100" dir="2700000" algn="tl">
                    <a:srgbClr val="000000"/>
                  </a:outerShdw>
                </a:effectLst>
                <a:latin typeface="Times New Roman" pitchFamily="18" charset="0"/>
                <a:ea typeface="楷体_GB2312" pitchFamily="49" charset="-122"/>
              </a:rPr>
              <a:t>-- </a:t>
            </a:r>
            <a:r>
              <a:rPr lang="en-US" altLang="zh-CN" sz="3600" dirty="0">
                <a:solidFill>
                  <a:srgbClr val="B2622C"/>
                </a:solidFill>
                <a:effectLst>
                  <a:outerShdw blurRad="38100" dist="38100" dir="2700000" algn="tl">
                    <a:srgbClr val="000000"/>
                  </a:outerShdw>
                </a:effectLst>
                <a:latin typeface="Times New Roman" pitchFamily="18" charset="0"/>
                <a:ea typeface="楷体_GB2312" pitchFamily="49" charset="-122"/>
              </a:rPr>
              <a:t>Execution</a:t>
            </a:r>
            <a:endParaRPr lang="zh-CN" altLang="en-US" sz="3600" dirty="0">
              <a:solidFill>
                <a:srgbClr val="B2622C"/>
              </a:solidFill>
              <a:effectLst>
                <a:outerShdw blurRad="38100" dist="38100" dir="2700000" algn="tl">
                  <a:srgbClr val="000000"/>
                </a:outerShdw>
              </a:effectLst>
              <a:latin typeface="Times New Roman" pitchFamily="18" charset="0"/>
              <a:ea typeface="楷体_GB2312" pitchFamily="49" charset="-122"/>
            </a:endParaRPr>
          </a:p>
        </p:txBody>
      </p:sp>
      <p:sp>
        <p:nvSpPr>
          <p:cNvPr id="8"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77000"/>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5404246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Effect transition="in" filter="fade">
                                      <p:cBhvr>
                                        <p:cTn id="7" dur="500"/>
                                        <p:tgtEl>
                                          <p:spTgt spid="4">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2" end="2"/>
                                            </p:txEl>
                                          </p:spTgt>
                                        </p:tgtEl>
                                        <p:attrNameLst>
                                          <p:attrName>style.visibility</p:attrName>
                                        </p:attrNameLst>
                                      </p:cBhvr>
                                      <p:to>
                                        <p:strVal val="visible"/>
                                      </p:to>
                                    </p:set>
                                    <p:animEffect transition="in" filter="fade">
                                      <p:cBhvr>
                                        <p:cTn id="10" dur="500"/>
                                        <p:tgtEl>
                                          <p:spTgt spid="4">
                                            <p:txEl>
                                              <p:pRg st="2" end="2"/>
                                            </p:txEl>
                                          </p:spTgt>
                                        </p:tgtEl>
                                      </p:cBhvr>
                                    </p:animEffect>
                                  </p:childTnLst>
                                </p:cTn>
                              </p:par>
                            </p:childTnLst>
                          </p:cTn>
                        </p:par>
                        <p:par>
                          <p:cTn id="11" fill="hold">
                            <p:stCondLst>
                              <p:cond delay="500"/>
                            </p:stCondLst>
                            <p:childTnLst>
                              <p:par>
                                <p:cTn id="12" presetID="2" presetClass="entr" presetSubtype="6" fill="hold" grpId="0" nodeType="afterEffect">
                                  <p:stCondLst>
                                    <p:cond delay="0"/>
                                  </p:stCondLst>
                                  <p:childTnLst>
                                    <p:set>
                                      <p:cBhvr>
                                        <p:cTn id="13" dur="1" fill="hold">
                                          <p:stCondLst>
                                            <p:cond delay="0"/>
                                          </p:stCondLst>
                                        </p:cTn>
                                        <p:tgtEl>
                                          <p:spTgt spid="8"/>
                                        </p:tgtEl>
                                        <p:attrNameLst>
                                          <p:attrName>style.visibility</p:attrName>
                                        </p:attrNameLst>
                                      </p:cBhvr>
                                      <p:to>
                                        <p:strVal val="visible"/>
                                      </p:to>
                                    </p:set>
                                    <p:anim calcmode="lin" valueType="num">
                                      <p:cBhvr additive="base">
                                        <p:cTn id="14" dur="500" fill="hold"/>
                                        <p:tgtEl>
                                          <p:spTgt spid="8"/>
                                        </p:tgtEl>
                                        <p:attrNameLst>
                                          <p:attrName>ppt_x</p:attrName>
                                        </p:attrNameLst>
                                      </p:cBhvr>
                                      <p:tavLst>
                                        <p:tav tm="0">
                                          <p:val>
                                            <p:strVal val="1+#ppt_w/2"/>
                                          </p:val>
                                        </p:tav>
                                        <p:tav tm="100000">
                                          <p:val>
                                            <p:strVal val="#ppt_x"/>
                                          </p:val>
                                        </p:tav>
                                      </p:tavLst>
                                    </p:anim>
                                    <p:anim calcmode="lin" valueType="num">
                                      <p:cBhvr additive="base">
                                        <p:cTn id="15"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5">
            <a:extLst>
              <a:ext uri="{FF2B5EF4-FFF2-40B4-BE49-F238E27FC236}">
                <a16:creationId xmlns:a16="http://schemas.microsoft.com/office/drawing/2014/main" id="{61911FF3-49D5-4DAF-A838-4248FD3B9107}"/>
              </a:ext>
            </a:extLst>
          </p:cNvPr>
          <p:cNvSpPr txBox="1">
            <a:spLocks noChangeArrowheads="1"/>
          </p:cNvSpPr>
          <p:nvPr/>
        </p:nvSpPr>
        <p:spPr bwMode="auto">
          <a:xfrm>
            <a:off x="611188" y="2060575"/>
            <a:ext cx="7980362" cy="28746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68288" indent="-268288">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914400" indent="-45720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371600" indent="-4572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a:spcBef>
                <a:spcPct val="0"/>
              </a:spcBef>
              <a:buClr>
                <a:schemeClr val="bg1"/>
              </a:buClr>
              <a:buFont typeface="Wingdings" panose="05000000000000000000" pitchFamily="2" charset="2"/>
              <a:buChar char="n"/>
            </a:pPr>
            <a:r>
              <a:rPr lang="en-US" altLang="zh-CN" sz="3600" dirty="0">
                <a:solidFill>
                  <a:schemeClr val="bg1"/>
                </a:solidFill>
                <a:effectLst>
                  <a:outerShdw blurRad="38100" dist="38100" dir="2700000" algn="tl">
                    <a:srgbClr val="000000">
                      <a:alpha val="43137"/>
                    </a:srgbClr>
                  </a:outerShdw>
                </a:effectLst>
                <a:latin typeface="+mj-lt"/>
                <a:ea typeface="楷体" panose="02010609060101010101" pitchFamily="49" charset="-122"/>
              </a:rPr>
              <a:t>Children duplicate of parent</a:t>
            </a:r>
          </a:p>
          <a:p>
            <a:pPr marL="742950" lvl="1" indent="-285750" eaLnBrk="1" hangingPunct="1">
              <a:lnSpc>
                <a:spcPct val="120000"/>
              </a:lnSpc>
              <a:spcBef>
                <a:spcPts val="0"/>
              </a:spcBef>
              <a:buSzPct val="70000"/>
              <a:buFont typeface="Wingdings" panose="05000000000000000000" pitchFamily="2" charset="2"/>
              <a:buChar char="n"/>
              <a:defRPr/>
            </a:pPr>
            <a:r>
              <a:rPr lang="en-US" altLang="zh-CN" sz="3200" kern="0" dirty="0">
                <a:solidFill>
                  <a:schemeClr val="bg2"/>
                </a:solidFill>
                <a:latin typeface="华文楷体" panose="02010600040101010101" pitchFamily="2" charset="-122"/>
                <a:ea typeface="华文楷体" panose="02010600040101010101" pitchFamily="2" charset="-122"/>
              </a:rPr>
              <a:t>Unix</a:t>
            </a:r>
            <a:r>
              <a:rPr lang="zh-CN" altLang="en-US" sz="3200" kern="0" dirty="0">
                <a:solidFill>
                  <a:schemeClr val="bg2"/>
                </a:solidFill>
                <a:latin typeface="华文楷体" panose="02010600040101010101" pitchFamily="2" charset="-122"/>
                <a:ea typeface="华文楷体" panose="02010600040101010101" pitchFamily="2" charset="-122"/>
              </a:rPr>
              <a:t>系列</a:t>
            </a:r>
            <a:endParaRPr lang="en-US" altLang="zh-CN" sz="3200" kern="0" dirty="0">
              <a:solidFill>
                <a:schemeClr val="bg2"/>
              </a:solidFill>
              <a:latin typeface="华文楷体" panose="02010600040101010101" pitchFamily="2" charset="-122"/>
              <a:ea typeface="华文楷体" panose="02010600040101010101" pitchFamily="2" charset="-122"/>
            </a:endParaRPr>
          </a:p>
          <a:p>
            <a:pPr>
              <a:spcBef>
                <a:spcPct val="0"/>
              </a:spcBef>
              <a:buFont typeface="Arial" panose="020B0604020202020204" pitchFamily="34" charset="0"/>
              <a:buChar char="•"/>
            </a:pPr>
            <a:endParaRPr lang="en-US" altLang="zh-CN" b="1" dirty="0">
              <a:solidFill>
                <a:schemeClr val="bg2"/>
              </a:solidFill>
            </a:endParaRPr>
          </a:p>
          <a:p>
            <a:pPr>
              <a:spcBef>
                <a:spcPct val="0"/>
              </a:spcBef>
              <a:buClr>
                <a:schemeClr val="bg1"/>
              </a:buClr>
              <a:buFont typeface="Wingdings" panose="05000000000000000000" pitchFamily="2" charset="2"/>
              <a:buChar char="n"/>
            </a:pPr>
            <a:r>
              <a:rPr lang="en-US" altLang="zh-CN" sz="3600" dirty="0">
                <a:solidFill>
                  <a:schemeClr val="bg1"/>
                </a:solidFill>
                <a:effectLst>
                  <a:outerShdw blurRad="38100" dist="38100" dir="2700000" algn="tl">
                    <a:srgbClr val="000000">
                      <a:alpha val="43137"/>
                    </a:srgbClr>
                  </a:outerShdw>
                </a:effectLst>
                <a:latin typeface="+mj-lt"/>
                <a:ea typeface="楷体" panose="02010609060101010101" pitchFamily="49" charset="-122"/>
              </a:rPr>
              <a:t>Children has a program loaded into it</a:t>
            </a:r>
          </a:p>
          <a:p>
            <a:pPr marL="742950" lvl="1" indent="-285750" eaLnBrk="1" hangingPunct="1">
              <a:lnSpc>
                <a:spcPct val="120000"/>
              </a:lnSpc>
              <a:spcBef>
                <a:spcPts val="0"/>
              </a:spcBef>
              <a:buSzPct val="70000"/>
              <a:buFont typeface="Wingdings" panose="05000000000000000000" pitchFamily="2" charset="2"/>
              <a:buChar char="n"/>
              <a:defRPr/>
            </a:pPr>
            <a:r>
              <a:rPr lang="en-US" altLang="zh-CN" sz="3200" kern="0" dirty="0">
                <a:solidFill>
                  <a:schemeClr val="bg2"/>
                </a:solidFill>
                <a:latin typeface="华文楷体" panose="02010600040101010101" pitchFamily="2" charset="-122"/>
                <a:ea typeface="华文楷体" panose="02010600040101010101" pitchFamily="2" charset="-122"/>
              </a:rPr>
              <a:t>Windows</a:t>
            </a:r>
          </a:p>
        </p:txBody>
      </p:sp>
      <p:sp>
        <p:nvSpPr>
          <p:cNvPr id="6" name="标题 1">
            <a:extLst>
              <a:ext uri="{FF2B5EF4-FFF2-40B4-BE49-F238E27FC236}">
                <a16:creationId xmlns:a16="http://schemas.microsoft.com/office/drawing/2014/main" id="{6B143AAF-56DE-4603-B98C-99BDE43F071B}"/>
              </a:ext>
            </a:extLst>
          </p:cNvPr>
          <p:cNvSpPr txBox="1">
            <a:spLocks/>
          </p:cNvSpPr>
          <p:nvPr/>
        </p:nvSpPr>
        <p:spPr>
          <a:xfrm>
            <a:off x="-180975" y="28575"/>
            <a:ext cx="9396413" cy="749300"/>
          </a:xfrm>
          <a:prstGeom prst="rect">
            <a:avLst/>
          </a:prstGeom>
        </p:spPr>
        <p:txBody>
          <a:bodyPr/>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2pPr>
            <a:lvl3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3pPr>
            <a:lvl4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4pPr>
            <a:lvl5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5pPr>
            <a:lvl6pPr marL="4572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6pPr>
            <a:lvl7pPr marL="9144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7pPr>
            <a:lvl8pPr marL="13716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8pPr>
            <a:lvl9pPr marL="18288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9pPr>
          </a:lstStyle>
          <a:p>
            <a:pPr algn="ctr" eaLnBrk="1" hangingPunct="1">
              <a:defRPr/>
            </a:pPr>
            <a:r>
              <a:rPr lang="zh-CN" altLang="en-US" sz="4000" dirty="0">
                <a:solidFill>
                  <a:srgbClr val="B2622C"/>
                </a:solidFill>
                <a:effectLst>
                  <a:outerShdw blurRad="38100" dist="38100" dir="2700000" algn="tl">
                    <a:srgbClr val="000000"/>
                  </a:outerShdw>
                </a:effectLst>
                <a:latin typeface="Times New Roman" pitchFamily="18" charset="0"/>
                <a:ea typeface="楷体_GB2312" pitchFamily="49" charset="-122"/>
              </a:rPr>
              <a:t>父子进程的关系</a:t>
            </a:r>
            <a:r>
              <a:rPr lang="en-US" altLang="zh-CN" sz="4000" dirty="0">
                <a:solidFill>
                  <a:srgbClr val="B2622C"/>
                </a:solidFill>
                <a:effectLst>
                  <a:outerShdw blurRad="38100" dist="38100" dir="2700000" algn="tl">
                    <a:srgbClr val="000000"/>
                  </a:outerShdw>
                </a:effectLst>
                <a:latin typeface="Times New Roman" pitchFamily="18" charset="0"/>
                <a:ea typeface="楷体_GB2312" pitchFamily="49" charset="-122"/>
              </a:rPr>
              <a:t>-- </a:t>
            </a:r>
            <a:r>
              <a:rPr lang="en-US" altLang="zh-CN" sz="3600" dirty="0">
                <a:solidFill>
                  <a:srgbClr val="B2622C"/>
                </a:solidFill>
                <a:effectLst>
                  <a:outerShdw blurRad="38100" dist="38100" dir="2700000" algn="tl">
                    <a:srgbClr val="000000"/>
                  </a:outerShdw>
                </a:effectLst>
                <a:latin typeface="Times New Roman" pitchFamily="18" charset="0"/>
                <a:ea typeface="楷体_GB2312" pitchFamily="49" charset="-122"/>
              </a:rPr>
              <a:t>Execution Address space </a:t>
            </a:r>
            <a:endParaRPr lang="zh-CN" altLang="en-US" sz="3600" dirty="0">
              <a:solidFill>
                <a:srgbClr val="B2622C"/>
              </a:solidFill>
              <a:effectLst>
                <a:outerShdw blurRad="38100" dist="38100" dir="2700000" algn="tl">
                  <a:srgbClr val="000000"/>
                </a:outerShdw>
              </a:effectLst>
              <a:latin typeface="Times New Roman" pitchFamily="18" charset="0"/>
              <a:ea typeface="楷体_GB2312" pitchFamily="49" charset="-122"/>
            </a:endParaRPr>
          </a:p>
        </p:txBody>
      </p:sp>
      <p:sp>
        <p:nvSpPr>
          <p:cNvPr id="7" name="矩形 6">
            <a:extLst>
              <a:ext uri="{FF2B5EF4-FFF2-40B4-BE49-F238E27FC236}">
                <a16:creationId xmlns:a16="http://schemas.microsoft.com/office/drawing/2014/main" id="{C8A72813-3B78-4165-853D-8F9E4BEEFBD6}"/>
              </a:ext>
            </a:extLst>
          </p:cNvPr>
          <p:cNvSpPr/>
          <p:nvPr/>
        </p:nvSpPr>
        <p:spPr>
          <a:xfrm>
            <a:off x="1763688" y="923359"/>
            <a:ext cx="5205413" cy="685800"/>
          </a:xfrm>
          <a:prstGeom prst="rect">
            <a:avLst/>
          </a:prstGeom>
          <a:solidFill>
            <a:srgbClr val="FFFF00"/>
          </a:solidFill>
        </p:spPr>
        <p:txBody>
          <a:bodyPr>
            <a:spAutoFit/>
          </a:bodyPr>
          <a:lstStyle/>
          <a:p>
            <a:pPr algn="ctr">
              <a:lnSpc>
                <a:spcPts val="5100"/>
              </a:lnSpc>
              <a:buClr>
                <a:schemeClr val="tx2"/>
              </a:buClr>
              <a:buSzPct val="90000"/>
              <a:defRPr/>
            </a:pPr>
            <a:r>
              <a:rPr lang="zh-CN" altLang="en-US" sz="3600" b="1" dirty="0">
                <a:solidFill>
                  <a:schemeClr val="bg2"/>
                </a:solidFill>
                <a:effectLst>
                  <a:outerShdw blurRad="38100" dist="38100" dir="2700000" algn="tl">
                    <a:srgbClr val="000000">
                      <a:alpha val="43137"/>
                    </a:srgbClr>
                  </a:outerShdw>
                </a:effectLst>
              </a:rPr>
              <a:t>各自独立的地址空间</a:t>
            </a:r>
            <a:endParaRPr lang="en-US" altLang="zh-CN" sz="3600" b="1" dirty="0">
              <a:solidFill>
                <a:schemeClr val="bg2"/>
              </a:solidFill>
              <a:effectLst>
                <a:outerShdw blurRad="38100" dist="38100" dir="2700000" algn="tl">
                  <a:srgbClr val="000000">
                    <a:alpha val="43137"/>
                  </a:srgbClr>
                </a:outerShdw>
              </a:effectLst>
            </a:endParaRPr>
          </a:p>
        </p:txBody>
      </p:sp>
      <p:sp>
        <p:nvSpPr>
          <p:cNvPr id="8"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77000"/>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
        <p:nvSpPr>
          <p:cNvPr id="10" name="日期占位符 1">
            <a:extLst>
              <a:ext uri="{FF2B5EF4-FFF2-40B4-BE49-F238E27FC236}">
                <a16:creationId xmlns:a16="http://schemas.microsoft.com/office/drawing/2014/main" id="{6F0A5A18-A9AA-4C83-9ED1-46BEF77DCE95}"/>
              </a:ext>
            </a:extLst>
          </p:cNvPr>
          <p:cNvSpPr>
            <a:spLocks noGrp="1"/>
          </p:cNvSpPr>
          <p:nvPr>
            <p:ph type="dt" sz="half" idx="10"/>
          </p:nvPr>
        </p:nvSpPr>
        <p:spPr>
          <a:xfrm>
            <a:off x="0" y="6400800"/>
            <a:ext cx="683568" cy="457200"/>
          </a:xfrm>
        </p:spPr>
        <p:txBody>
          <a:bodyPr/>
          <a:lstStyle/>
          <a:p>
            <a:pPr>
              <a:defRPr/>
            </a:pPr>
            <a:r>
              <a:rPr lang="en-US" altLang="zh-CN" sz="2000" dirty="0" smtClean="0">
                <a:solidFill>
                  <a:schemeClr val="bg2"/>
                </a:solidFill>
              </a:rPr>
              <a:t>P80</a:t>
            </a:r>
            <a:endParaRPr lang="en-US" altLang="zh-CN" sz="2000" dirty="0">
              <a:solidFill>
                <a:schemeClr val="bg2"/>
              </a:solidFill>
            </a:endParaRPr>
          </a:p>
        </p:txBody>
      </p:sp>
    </p:spTree>
    <p:extLst>
      <p:ext uri="{BB962C8B-B14F-4D97-AF65-F5344CB8AC3E}">
        <p14:creationId xmlns:p14="http://schemas.microsoft.com/office/powerpoint/2010/main" val="40329921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fade">
                                      <p:cBhvr>
                                        <p:cTn id="7" dur="500"/>
                                        <p:tgtEl>
                                          <p:spTgt spid="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4" end="4"/>
                                            </p:txEl>
                                          </p:spTgt>
                                        </p:tgtEl>
                                        <p:attrNameLst>
                                          <p:attrName>style.visibility</p:attrName>
                                        </p:attrNameLst>
                                      </p:cBhvr>
                                      <p:to>
                                        <p:strVal val="visible"/>
                                      </p:to>
                                    </p:set>
                                    <p:animEffect transition="in" filter="fade">
                                      <p:cBhvr>
                                        <p:cTn id="12" dur="500"/>
                                        <p:tgtEl>
                                          <p:spTgt spid="5">
                                            <p:txEl>
                                              <p:pRg st="4" end="4"/>
                                            </p:txEl>
                                          </p:spTgt>
                                        </p:tgtEl>
                                      </p:cBhvr>
                                    </p:animEffect>
                                  </p:childTnLst>
                                </p:cTn>
                              </p:par>
                            </p:childTnLst>
                          </p:cTn>
                        </p:par>
                        <p:par>
                          <p:cTn id="13" fill="hold">
                            <p:stCondLst>
                              <p:cond delay="500"/>
                            </p:stCondLst>
                            <p:childTnLst>
                              <p:par>
                                <p:cTn id="14" presetID="2" presetClass="entr" presetSubtype="6" fill="hold" grpId="0" nodeType="afterEffect">
                                  <p:stCondLst>
                                    <p:cond delay="0"/>
                                  </p:stCondLst>
                                  <p:childTnLst>
                                    <p:set>
                                      <p:cBhvr>
                                        <p:cTn id="15" dur="1" fill="hold">
                                          <p:stCondLst>
                                            <p:cond delay="0"/>
                                          </p:stCondLst>
                                        </p:cTn>
                                        <p:tgtEl>
                                          <p:spTgt spid="8"/>
                                        </p:tgtEl>
                                        <p:attrNameLst>
                                          <p:attrName>style.visibility</p:attrName>
                                        </p:attrNameLst>
                                      </p:cBhvr>
                                      <p:to>
                                        <p:strVal val="visible"/>
                                      </p:to>
                                    </p:set>
                                    <p:anim calcmode="lin" valueType="num">
                                      <p:cBhvr additive="base">
                                        <p:cTn id="16" dur="500" fill="hold"/>
                                        <p:tgtEl>
                                          <p:spTgt spid="8"/>
                                        </p:tgtEl>
                                        <p:attrNameLst>
                                          <p:attrName>ppt_x</p:attrName>
                                        </p:attrNameLst>
                                      </p:cBhvr>
                                      <p:tavLst>
                                        <p:tav tm="0">
                                          <p:val>
                                            <p:strVal val="1+#ppt_w/2"/>
                                          </p:val>
                                        </p:tav>
                                        <p:tav tm="100000">
                                          <p:val>
                                            <p:strVal val="#ppt_x"/>
                                          </p:val>
                                        </p:tav>
                                      </p:tavLst>
                                    </p:anim>
                                    <p:anim calcmode="lin" valueType="num">
                                      <p:cBhvr additive="base">
                                        <p:cTn id="17"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AE27AA2-2C27-418C-BE95-EC89A64939F6}"/>
              </a:ext>
            </a:extLst>
          </p:cNvPr>
          <p:cNvSpPr txBox="1">
            <a:spLocks/>
          </p:cNvSpPr>
          <p:nvPr/>
        </p:nvSpPr>
        <p:spPr>
          <a:xfrm>
            <a:off x="539750" y="96838"/>
            <a:ext cx="8424863" cy="749300"/>
          </a:xfrm>
          <a:prstGeom prst="rect">
            <a:avLst/>
          </a:prstGeom>
        </p:spPr>
        <p:txBody>
          <a:bodyPr/>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2pPr>
            <a:lvl3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3pPr>
            <a:lvl4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4pPr>
            <a:lvl5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5pPr>
            <a:lvl6pPr marL="4572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6pPr>
            <a:lvl7pPr marL="9144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7pPr>
            <a:lvl8pPr marL="13716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8pPr>
            <a:lvl9pPr marL="18288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9pPr>
          </a:lstStyle>
          <a:p>
            <a:pPr algn="ctr" eaLnBrk="1" hangingPunct="1">
              <a:defRPr/>
            </a:pPr>
            <a:r>
              <a:rPr lang="zh-CN" altLang="en-US" sz="4000" dirty="0">
                <a:solidFill>
                  <a:srgbClr val="B2622C"/>
                </a:solidFill>
                <a:effectLst>
                  <a:outerShdw blurRad="38100" dist="38100" dir="2700000" algn="tl">
                    <a:srgbClr val="000000"/>
                  </a:outerShdw>
                </a:effectLst>
                <a:latin typeface="Times New Roman" pitchFamily="18" charset="0"/>
                <a:ea typeface="楷体_GB2312" pitchFamily="49" charset="-122"/>
              </a:rPr>
              <a:t>父子进程的关系</a:t>
            </a:r>
            <a:r>
              <a:rPr lang="en-US" altLang="zh-CN" sz="4000" dirty="0">
                <a:solidFill>
                  <a:srgbClr val="B2622C"/>
                </a:solidFill>
                <a:effectLst>
                  <a:outerShdw blurRad="38100" dist="38100" dir="2700000" algn="tl">
                    <a:srgbClr val="000000"/>
                  </a:outerShdw>
                </a:effectLst>
                <a:latin typeface="Times New Roman" pitchFamily="18" charset="0"/>
                <a:ea typeface="楷体_GB2312" pitchFamily="49" charset="-122"/>
              </a:rPr>
              <a:t>--</a:t>
            </a:r>
            <a:r>
              <a:rPr lang="en-US" altLang="zh-CN" sz="3600" dirty="0">
                <a:solidFill>
                  <a:srgbClr val="B2622C"/>
                </a:solidFill>
                <a:effectLst>
                  <a:outerShdw blurRad="38100" dist="38100" dir="2700000" algn="tl">
                    <a:srgbClr val="000000"/>
                  </a:outerShdw>
                </a:effectLst>
                <a:latin typeface="Times New Roman" pitchFamily="18" charset="0"/>
                <a:ea typeface="楷体_GB2312" pitchFamily="49" charset="-122"/>
              </a:rPr>
              <a:t>Resource sharing</a:t>
            </a:r>
            <a:endParaRPr lang="zh-CN" altLang="en-US" sz="3600" dirty="0">
              <a:solidFill>
                <a:srgbClr val="B2622C"/>
              </a:solidFill>
              <a:effectLst>
                <a:outerShdw blurRad="38100" dist="38100" dir="2700000" algn="tl">
                  <a:srgbClr val="000000"/>
                </a:outerShdw>
              </a:effectLst>
              <a:latin typeface="Times New Roman" pitchFamily="18" charset="0"/>
              <a:ea typeface="楷体_GB2312" pitchFamily="49" charset="-122"/>
            </a:endParaRPr>
          </a:p>
        </p:txBody>
      </p:sp>
      <p:sp>
        <p:nvSpPr>
          <p:cNvPr id="4" name="文本框 5">
            <a:extLst>
              <a:ext uri="{FF2B5EF4-FFF2-40B4-BE49-F238E27FC236}">
                <a16:creationId xmlns:a16="http://schemas.microsoft.com/office/drawing/2014/main" id="{B889D719-DF5C-4FDA-8374-362A3E2FF681}"/>
              </a:ext>
            </a:extLst>
          </p:cNvPr>
          <p:cNvSpPr txBox="1">
            <a:spLocks noChangeArrowheads="1"/>
          </p:cNvSpPr>
          <p:nvPr/>
        </p:nvSpPr>
        <p:spPr bwMode="auto">
          <a:xfrm>
            <a:off x="0" y="900113"/>
            <a:ext cx="8964613" cy="41826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914400" indent="-45720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371600" indent="-4572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marL="274638" indent="-274638">
              <a:lnSpc>
                <a:spcPts val="5000"/>
              </a:lnSpc>
              <a:spcBef>
                <a:spcPct val="0"/>
              </a:spcBef>
              <a:buClr>
                <a:schemeClr val="bg1"/>
              </a:buClr>
              <a:buFont typeface="Wingdings" panose="05000000000000000000" pitchFamily="2" charset="2"/>
              <a:buChar char="n"/>
              <a:defRPr/>
            </a:pPr>
            <a:r>
              <a:rPr lang="zh-CN" altLang="en-US" b="1" dirty="0">
                <a:solidFill>
                  <a:srgbClr val="FFFF00"/>
                </a:solidFill>
                <a:latin typeface="+mj-lt"/>
                <a:ea typeface="楷体" panose="02010609060101010101" pitchFamily="49" charset="-122"/>
              </a:rPr>
              <a:t> </a:t>
            </a:r>
            <a:r>
              <a:rPr lang="zh-CN" altLang="en-US" sz="3600" dirty="0">
                <a:solidFill>
                  <a:schemeClr val="bg1"/>
                </a:solidFill>
                <a:effectLst>
                  <a:outerShdw blurRad="38100" dist="38100" dir="2700000" algn="tl">
                    <a:srgbClr val="000000">
                      <a:alpha val="43137"/>
                    </a:srgbClr>
                  </a:outerShdw>
                </a:effectLst>
                <a:latin typeface="+mj-lt"/>
                <a:ea typeface="楷体" panose="02010609060101010101" pitchFamily="49" charset="-122"/>
              </a:rPr>
              <a:t>共享所有资源</a:t>
            </a:r>
            <a:endParaRPr lang="en-US" altLang="zh-CN" sz="3600" dirty="0">
              <a:solidFill>
                <a:schemeClr val="bg1"/>
              </a:solidFill>
              <a:effectLst>
                <a:outerShdw blurRad="38100" dist="38100" dir="2700000" algn="tl">
                  <a:srgbClr val="000000">
                    <a:alpha val="43137"/>
                  </a:srgbClr>
                </a:outerShdw>
              </a:effectLst>
              <a:latin typeface="+mj-lt"/>
              <a:ea typeface="楷体" panose="02010609060101010101" pitchFamily="49" charset="-122"/>
            </a:endParaRPr>
          </a:p>
          <a:p>
            <a:pPr marL="742950" lvl="1" indent="-285750" eaLnBrk="1" hangingPunct="1">
              <a:spcBef>
                <a:spcPts val="0"/>
              </a:spcBef>
              <a:buSzPct val="70000"/>
              <a:buFont typeface="Wingdings" panose="05000000000000000000" pitchFamily="2" charset="2"/>
              <a:buChar char="n"/>
              <a:defRPr/>
            </a:pPr>
            <a:r>
              <a:rPr lang="zh-CN" altLang="en-US" sz="3200" kern="0" dirty="0" smtClean="0">
                <a:solidFill>
                  <a:schemeClr val="bg2"/>
                </a:solidFill>
                <a:effectLst>
                  <a:outerShdw blurRad="38100" dist="38100" dir="2700000" algn="tl">
                    <a:srgbClr val="000000">
                      <a:alpha val="43137"/>
                    </a:srgbClr>
                  </a:outerShdw>
                </a:effectLst>
                <a:latin typeface="华文楷体" panose="02010600040101010101" pitchFamily="2" charset="-122"/>
                <a:ea typeface="华文楷体" panose="02010600040101010101" pitchFamily="2" charset="-122"/>
              </a:rPr>
              <a:t>嵌入式</a:t>
            </a:r>
            <a:r>
              <a:rPr lang="zh-CN" altLang="en-US" sz="3200" kern="0" dirty="0">
                <a:solidFill>
                  <a:schemeClr val="bg2"/>
                </a:solidFill>
                <a:latin typeface="华文楷体" panose="02010600040101010101" pitchFamily="2" charset="-122"/>
                <a:ea typeface="华文楷体" panose="02010600040101010101" pitchFamily="2" charset="-122"/>
              </a:rPr>
              <a:t>：</a:t>
            </a:r>
            <a:r>
              <a:rPr lang="zh-CN" altLang="en-US" sz="3200" kern="0" dirty="0" smtClean="0">
                <a:solidFill>
                  <a:schemeClr val="bg2"/>
                </a:solidFill>
                <a:latin typeface="华文楷体" panose="02010600040101010101" pitchFamily="2" charset="-122"/>
                <a:ea typeface="华文楷体" panose="02010600040101010101" pitchFamily="2" charset="-122"/>
              </a:rPr>
              <a:t>子</a:t>
            </a:r>
            <a:r>
              <a:rPr lang="zh-CN" altLang="en-US" sz="3200" kern="0" dirty="0">
                <a:solidFill>
                  <a:schemeClr val="bg2"/>
                </a:solidFill>
                <a:latin typeface="华文楷体" panose="02010600040101010101" pitchFamily="2" charset="-122"/>
                <a:ea typeface="华文楷体" panose="02010600040101010101" pitchFamily="2" charset="-122"/>
              </a:rPr>
              <a:t>进程可以自由访问父进程拥有的一切，内存对彼此完全开放</a:t>
            </a:r>
            <a:endParaRPr lang="en-US" altLang="zh-CN" sz="3200" kern="0" dirty="0">
              <a:solidFill>
                <a:schemeClr val="bg2"/>
              </a:solidFill>
              <a:latin typeface="华文楷体" panose="02010600040101010101" pitchFamily="2" charset="-122"/>
              <a:ea typeface="华文楷体" panose="02010600040101010101" pitchFamily="2" charset="-122"/>
            </a:endParaRPr>
          </a:p>
          <a:p>
            <a:pPr marL="444500" indent="-444500">
              <a:lnSpc>
                <a:spcPts val="5000"/>
              </a:lnSpc>
              <a:spcBef>
                <a:spcPct val="0"/>
              </a:spcBef>
              <a:buClr>
                <a:schemeClr val="bg1"/>
              </a:buClr>
              <a:buFont typeface="Wingdings" panose="05000000000000000000" pitchFamily="2" charset="2"/>
              <a:buChar char="n"/>
              <a:defRPr/>
            </a:pPr>
            <a:r>
              <a:rPr lang="zh-CN" altLang="en-US" sz="3600" dirty="0">
                <a:solidFill>
                  <a:schemeClr val="bg1"/>
                </a:solidFill>
                <a:effectLst>
                  <a:outerShdw blurRad="38100" dist="38100" dir="2700000" algn="tl">
                    <a:srgbClr val="000000">
                      <a:alpha val="43137"/>
                    </a:srgbClr>
                  </a:outerShdw>
                </a:effectLst>
                <a:latin typeface="+mj-lt"/>
                <a:ea typeface="楷体" panose="02010609060101010101" pitchFamily="49" charset="-122"/>
              </a:rPr>
              <a:t>共享</a:t>
            </a:r>
            <a:r>
              <a:rPr lang="zh-CN" altLang="en-US" sz="3600" dirty="0" smtClean="0">
                <a:solidFill>
                  <a:schemeClr val="bg1"/>
                </a:solidFill>
                <a:effectLst>
                  <a:outerShdw blurRad="38100" dist="38100" dir="2700000" algn="tl">
                    <a:srgbClr val="000000">
                      <a:alpha val="43137"/>
                    </a:srgbClr>
                  </a:outerShdw>
                </a:effectLst>
                <a:latin typeface="+mj-lt"/>
                <a:ea typeface="楷体" panose="02010609060101010101" pitchFamily="49" charset="-122"/>
              </a:rPr>
              <a:t>父</a:t>
            </a:r>
            <a:r>
              <a:rPr lang="zh-CN" altLang="en-US" sz="3600" dirty="0">
                <a:solidFill>
                  <a:schemeClr val="bg1"/>
                </a:solidFill>
                <a:effectLst>
                  <a:outerShdw blurRad="38100" dist="38100" dir="2700000" algn="tl">
                    <a:srgbClr val="000000">
                      <a:alpha val="43137"/>
                    </a:srgbClr>
                  </a:outerShdw>
                </a:effectLst>
                <a:latin typeface="+mj-lt"/>
                <a:ea typeface="楷体" panose="02010609060101010101" pitchFamily="49" charset="-122"/>
              </a:rPr>
              <a:t>进程一部分资源</a:t>
            </a:r>
            <a:endParaRPr lang="en-US" altLang="zh-CN" sz="3600" dirty="0">
              <a:solidFill>
                <a:schemeClr val="bg1"/>
              </a:solidFill>
              <a:effectLst>
                <a:outerShdw blurRad="38100" dist="38100" dir="2700000" algn="tl">
                  <a:srgbClr val="000000">
                    <a:alpha val="43137"/>
                  </a:srgbClr>
                </a:outerShdw>
              </a:effectLst>
              <a:latin typeface="+mj-lt"/>
              <a:ea typeface="楷体" panose="02010609060101010101" pitchFamily="49" charset="-122"/>
            </a:endParaRPr>
          </a:p>
          <a:p>
            <a:pPr marL="742950" lvl="1" indent="-285750" eaLnBrk="1" hangingPunct="1">
              <a:lnSpc>
                <a:spcPct val="120000"/>
              </a:lnSpc>
              <a:spcBef>
                <a:spcPts val="0"/>
              </a:spcBef>
              <a:buSzPct val="70000"/>
              <a:buFont typeface="Wingdings" panose="05000000000000000000" pitchFamily="2" charset="2"/>
              <a:buChar char="n"/>
              <a:defRPr/>
            </a:pPr>
            <a:r>
              <a:rPr lang="en-US" altLang="zh-CN" sz="3200" kern="0" dirty="0">
                <a:solidFill>
                  <a:schemeClr val="bg2"/>
                </a:solidFill>
                <a:effectLst>
                  <a:outerShdw blurRad="38100" dist="38100" dir="2700000" algn="tl">
                    <a:srgbClr val="000000">
                      <a:alpha val="43137"/>
                    </a:srgbClr>
                  </a:outerShdw>
                </a:effectLst>
                <a:latin typeface="+mn-lt"/>
                <a:ea typeface="华文楷体" panose="02010600040101010101" pitchFamily="2" charset="-122"/>
              </a:rPr>
              <a:t>Linux</a:t>
            </a:r>
          </a:p>
          <a:p>
            <a:pPr marL="444500" indent="-444500">
              <a:lnSpc>
                <a:spcPts val="5000"/>
              </a:lnSpc>
              <a:spcBef>
                <a:spcPct val="0"/>
              </a:spcBef>
              <a:buClr>
                <a:schemeClr val="bg1"/>
              </a:buClr>
              <a:buFont typeface="Wingdings" panose="05000000000000000000" pitchFamily="2" charset="2"/>
              <a:buChar char="n"/>
              <a:defRPr/>
            </a:pPr>
            <a:r>
              <a:rPr lang="zh-CN" altLang="en-US" sz="3600" dirty="0">
                <a:solidFill>
                  <a:schemeClr val="bg1"/>
                </a:solidFill>
                <a:effectLst>
                  <a:outerShdw blurRad="38100" dist="38100" dir="2700000" algn="tl">
                    <a:srgbClr val="000000">
                      <a:alpha val="43137"/>
                    </a:srgbClr>
                  </a:outerShdw>
                </a:effectLst>
                <a:latin typeface="+mj-lt"/>
                <a:ea typeface="楷体" panose="02010609060101010101" pitchFamily="49" charset="-122"/>
              </a:rPr>
              <a:t>不共享父</a:t>
            </a:r>
            <a:r>
              <a:rPr lang="zh-CN" altLang="en-US" sz="3600" dirty="0" smtClean="0">
                <a:solidFill>
                  <a:schemeClr val="bg1"/>
                </a:solidFill>
                <a:effectLst>
                  <a:outerShdw blurRad="38100" dist="38100" dir="2700000" algn="tl">
                    <a:srgbClr val="000000">
                      <a:alpha val="43137"/>
                    </a:srgbClr>
                  </a:outerShdw>
                </a:effectLst>
                <a:latin typeface="+mj-lt"/>
                <a:ea typeface="楷体" panose="02010609060101010101" pitchFamily="49" charset="-122"/>
              </a:rPr>
              <a:t>进程资源</a:t>
            </a:r>
            <a:r>
              <a:rPr lang="en-US" altLang="zh-CN" sz="3600" dirty="0" smtClean="0">
                <a:solidFill>
                  <a:schemeClr val="bg1"/>
                </a:solidFill>
                <a:effectLst>
                  <a:outerShdw blurRad="38100" dist="38100" dir="2700000" algn="tl">
                    <a:srgbClr val="000000">
                      <a:alpha val="43137"/>
                    </a:srgbClr>
                  </a:outerShdw>
                </a:effectLst>
                <a:latin typeface="+mj-lt"/>
                <a:ea typeface="楷体" panose="02010609060101010101" pitchFamily="49" charset="-122"/>
              </a:rPr>
              <a:t>(</a:t>
            </a:r>
            <a:r>
              <a:rPr lang="zh-CN" altLang="en-US" sz="3600" dirty="0" smtClean="0">
                <a:solidFill>
                  <a:schemeClr val="bg1"/>
                </a:solidFill>
                <a:effectLst>
                  <a:outerShdw blurRad="38100" dist="38100" dir="2700000" algn="tl">
                    <a:srgbClr val="000000">
                      <a:alpha val="43137"/>
                    </a:srgbClr>
                  </a:outerShdw>
                </a:effectLst>
                <a:latin typeface="+mj-lt"/>
                <a:ea typeface="楷体" panose="02010609060101010101" pitchFamily="49" charset="-122"/>
              </a:rPr>
              <a:t>缺省情况</a:t>
            </a:r>
            <a:r>
              <a:rPr lang="en-US" altLang="zh-CN" sz="3600" dirty="0" smtClean="0">
                <a:solidFill>
                  <a:schemeClr val="bg1"/>
                </a:solidFill>
                <a:effectLst>
                  <a:outerShdw blurRad="38100" dist="38100" dir="2700000" algn="tl">
                    <a:srgbClr val="000000">
                      <a:alpha val="43137"/>
                    </a:srgbClr>
                  </a:outerShdw>
                </a:effectLst>
                <a:latin typeface="+mj-lt"/>
                <a:ea typeface="楷体" panose="02010609060101010101" pitchFamily="49" charset="-122"/>
              </a:rPr>
              <a:t>)</a:t>
            </a:r>
            <a:endParaRPr lang="en-US" altLang="zh-CN" sz="3600" dirty="0">
              <a:solidFill>
                <a:schemeClr val="bg1"/>
              </a:solidFill>
              <a:effectLst>
                <a:outerShdw blurRad="38100" dist="38100" dir="2700000" algn="tl">
                  <a:srgbClr val="000000">
                    <a:alpha val="43137"/>
                  </a:srgbClr>
                </a:outerShdw>
              </a:effectLst>
              <a:latin typeface="+mj-lt"/>
              <a:ea typeface="楷体" panose="02010609060101010101" pitchFamily="49" charset="-122"/>
            </a:endParaRPr>
          </a:p>
          <a:p>
            <a:pPr marL="742950" lvl="1" indent="-285750" eaLnBrk="1" hangingPunct="1">
              <a:lnSpc>
                <a:spcPct val="120000"/>
              </a:lnSpc>
              <a:spcBef>
                <a:spcPts val="0"/>
              </a:spcBef>
              <a:buSzPct val="70000"/>
              <a:buFont typeface="Wingdings" panose="05000000000000000000" pitchFamily="2" charset="2"/>
              <a:buChar char="n"/>
              <a:defRPr/>
            </a:pPr>
            <a:r>
              <a:rPr lang="en-US" altLang="zh-CN" sz="3200" kern="0" dirty="0">
                <a:solidFill>
                  <a:schemeClr val="bg2"/>
                </a:solidFill>
                <a:effectLst>
                  <a:outerShdw blurRad="38100" dist="38100" dir="2700000" algn="tl">
                    <a:srgbClr val="000000">
                      <a:alpha val="43137"/>
                    </a:srgbClr>
                  </a:outerShdw>
                </a:effectLst>
                <a:latin typeface="+mn-lt"/>
                <a:ea typeface="华文楷体" panose="02010600040101010101" pitchFamily="2" charset="-122"/>
              </a:rPr>
              <a:t>Windows</a:t>
            </a:r>
          </a:p>
        </p:txBody>
      </p:sp>
      <p:sp>
        <p:nvSpPr>
          <p:cNvPr id="7" name="AutoShape 80">
            <a:hlinkClick r:id="rId3" action="ppaction://hlinksldjump" highlightClick="1"/>
          </p:cNvPr>
          <p:cNvSpPr>
            <a:spLocks noChangeArrowheads="1"/>
          </p:cNvSpPr>
          <p:nvPr/>
        </p:nvSpPr>
        <p:spPr bwMode="auto">
          <a:xfrm>
            <a:off x="8820150" y="6524625"/>
            <a:ext cx="323850" cy="333375"/>
          </a:xfrm>
          <a:prstGeom prst="actionButtonReturn">
            <a:avLst/>
          </a:prstGeom>
          <a:solidFill>
            <a:schemeClr val="tx1">
              <a:alpha val="89999"/>
            </a:schemeClr>
          </a:solidFill>
          <a:ln w="9525">
            <a:noFill/>
            <a:miter lim="800000"/>
            <a:headEnd/>
            <a:tailEnd/>
          </a:ln>
          <a:effectLst/>
        </p:spPr>
        <p:txBody>
          <a:bodyPr wrap="none" anchor="ctr"/>
          <a:lstStyle/>
          <a:p>
            <a:pPr>
              <a:lnSpc>
                <a:spcPct val="110000"/>
              </a:lnSpc>
              <a:spcBef>
                <a:spcPct val="20000"/>
              </a:spcBef>
              <a:buClr>
                <a:schemeClr val="folHlink"/>
              </a:buClr>
              <a:buSzPct val="75000"/>
              <a:buFont typeface="Monotype Sorts" pitchFamily="2" charset="2"/>
              <a:buNone/>
              <a:defRPr/>
            </a:pPr>
            <a:endParaRPr lang="zh-CN" altLang="en-US">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1453370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Effect transition="in" filter="fade">
                                      <p:cBhvr>
                                        <p:cTn id="7" dur="500"/>
                                        <p:tgtEl>
                                          <p:spTgt spid="4">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3" end="3"/>
                                            </p:txEl>
                                          </p:spTgt>
                                        </p:tgtEl>
                                        <p:attrNameLst>
                                          <p:attrName>style.visibility</p:attrName>
                                        </p:attrNameLst>
                                      </p:cBhvr>
                                      <p:to>
                                        <p:strVal val="visible"/>
                                      </p:to>
                                    </p:set>
                                    <p:animEffect transition="in" filter="fade">
                                      <p:cBhvr>
                                        <p:cTn id="12" dur="500"/>
                                        <p:tgtEl>
                                          <p:spTgt spid="4">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5" end="5"/>
                                            </p:txEl>
                                          </p:spTgt>
                                        </p:tgtEl>
                                        <p:attrNameLst>
                                          <p:attrName>style.visibility</p:attrName>
                                        </p:attrNameLst>
                                      </p:cBhvr>
                                      <p:to>
                                        <p:strVal val="visible"/>
                                      </p:to>
                                    </p:set>
                                    <p:animEffect transition="in" filter="fade">
                                      <p:cBhvr>
                                        <p:cTn id="17" dur="500"/>
                                        <p:tgtEl>
                                          <p:spTgt spid="4">
                                            <p:txEl>
                                              <p:pRg st="5" end="5"/>
                                            </p:txEl>
                                          </p:spTgt>
                                        </p:tgtEl>
                                      </p:cBhvr>
                                    </p:animEffect>
                                  </p:childTnLst>
                                </p:cTn>
                              </p:par>
                            </p:childTnLst>
                          </p:cTn>
                        </p:par>
                        <p:par>
                          <p:cTn id="18" fill="hold">
                            <p:stCondLst>
                              <p:cond delay="500"/>
                            </p:stCondLst>
                            <p:childTnLst>
                              <p:par>
                                <p:cTn id="19" presetID="4" presetClass="entr" presetSubtype="16" fill="hold" grpId="0" nodeType="after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box(in)">
                                      <p:cBhvr>
                                        <p:cTn id="2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905000" y="116632"/>
            <a:ext cx="5316200" cy="707886"/>
          </a:xfrm>
          <a:prstGeom prst="rect">
            <a:avLst/>
          </a:prstGeom>
        </p:spPr>
        <p:txBody>
          <a:bodyPr wrap="none">
            <a:spAutoFit/>
          </a:bodyPr>
          <a:lstStyle/>
          <a:p>
            <a:pPr marL="0" lvl="1" indent="-274638" algn="ctr" eaLnBrk="1" hangingPunct="1">
              <a:defRPr/>
            </a:pPr>
            <a:r>
              <a:rPr lang="en-US" altLang="zh-CN" sz="4000" dirty="0">
                <a:solidFill>
                  <a:srgbClr val="B2622C"/>
                </a:solidFill>
                <a:effectLst>
                  <a:outerShdw blurRad="38100" dist="38100" dir="2700000" algn="tl">
                    <a:srgbClr val="000000"/>
                  </a:outerShdw>
                </a:effectLst>
                <a:latin typeface="Times New Roman" pitchFamily="18" charset="0"/>
                <a:ea typeface="楷体_GB2312" pitchFamily="49" charset="-122"/>
                <a:cs typeface="+mj-cs"/>
              </a:rPr>
              <a:t>Windows</a:t>
            </a:r>
            <a:r>
              <a:rPr lang="zh-CN" altLang="en-US" sz="4000" dirty="0">
                <a:solidFill>
                  <a:srgbClr val="B2622C"/>
                </a:solidFill>
                <a:effectLst>
                  <a:outerShdw blurRad="38100" dist="38100" dir="2700000" algn="tl">
                    <a:srgbClr val="000000"/>
                  </a:outerShdw>
                </a:effectLst>
                <a:latin typeface="Times New Roman" pitchFamily="18" charset="0"/>
                <a:ea typeface="楷体_GB2312" pitchFamily="49" charset="-122"/>
                <a:cs typeface="+mj-cs"/>
              </a:rPr>
              <a:t>下的进程创建</a:t>
            </a:r>
            <a:endParaRPr lang="en-US" altLang="zh-CN" sz="4000" dirty="0">
              <a:solidFill>
                <a:srgbClr val="B2622C"/>
              </a:solidFill>
              <a:effectLst>
                <a:outerShdw blurRad="38100" dist="38100" dir="2700000" algn="tl">
                  <a:srgbClr val="000000"/>
                </a:outerShdw>
              </a:effectLst>
              <a:latin typeface="Times New Roman" pitchFamily="18" charset="0"/>
              <a:ea typeface="楷体_GB2312" pitchFamily="49" charset="-122"/>
              <a:cs typeface="+mj-cs"/>
            </a:endParaRPr>
          </a:p>
        </p:txBody>
      </p:sp>
      <p:sp>
        <p:nvSpPr>
          <p:cNvPr id="5" name="矩形 4"/>
          <p:cNvSpPr/>
          <p:nvPr/>
        </p:nvSpPr>
        <p:spPr>
          <a:xfrm>
            <a:off x="1980000" y="1412776"/>
            <a:ext cx="4697120" cy="646331"/>
          </a:xfrm>
          <a:prstGeom prst="rect">
            <a:avLst/>
          </a:prstGeom>
        </p:spPr>
        <p:txBody>
          <a:bodyPr wrap="none">
            <a:spAutoFit/>
          </a:bodyPr>
          <a:lstStyle/>
          <a:p>
            <a:pPr eaLnBrk="1" hangingPunct="1">
              <a:defRPr/>
            </a:pPr>
            <a:r>
              <a:rPr lang="zh-CN" altLang="en-US" sz="3600" dirty="0">
                <a:solidFill>
                  <a:srgbClr val="006699"/>
                </a:solidFill>
                <a:effectLst>
                  <a:outerShdw blurRad="38100" dist="38100" dir="2700000" algn="tl">
                    <a:srgbClr val="000000">
                      <a:alpha val="43137"/>
                    </a:srgbClr>
                  </a:outerShdw>
                </a:effectLst>
                <a:latin typeface="+mj-lt"/>
                <a:ea typeface="MS PGothic" pitchFamily="34" charset="-128"/>
                <a:cs typeface="+mj-cs"/>
              </a:rPr>
              <a:t>示例</a:t>
            </a:r>
            <a:r>
              <a:rPr lang="en-US" altLang="zh-CN" sz="3600" dirty="0">
                <a:solidFill>
                  <a:srgbClr val="006699"/>
                </a:solidFill>
                <a:effectLst>
                  <a:outerShdw blurRad="38100" dist="38100" dir="2700000" algn="tl">
                    <a:srgbClr val="000000">
                      <a:alpha val="43137"/>
                    </a:srgbClr>
                  </a:outerShdw>
                </a:effectLst>
                <a:latin typeface="+mj-lt"/>
                <a:ea typeface="MS PGothic" pitchFamily="34" charset="-128"/>
                <a:cs typeface="+mj-cs"/>
              </a:rPr>
              <a:t>1 </a:t>
            </a:r>
            <a:r>
              <a:rPr lang="zh-CN" altLang="en-US" sz="3600" dirty="0">
                <a:solidFill>
                  <a:srgbClr val="006699"/>
                </a:solidFill>
                <a:effectLst>
                  <a:outerShdw blurRad="38100" dist="38100" dir="2700000" algn="tl">
                    <a:srgbClr val="000000">
                      <a:alpha val="43137"/>
                    </a:srgbClr>
                  </a:outerShdw>
                </a:effectLst>
                <a:latin typeface="+mj-lt"/>
                <a:ea typeface="MS PGothic" pitchFamily="34" charset="-128"/>
                <a:cs typeface="+mj-cs"/>
              </a:rPr>
              <a:t>创建“画图”进程</a:t>
            </a:r>
          </a:p>
        </p:txBody>
      </p:sp>
      <p:sp>
        <p:nvSpPr>
          <p:cNvPr id="8" name="Rectangle 4">
            <a:extLst>
              <a:ext uri="{FF2B5EF4-FFF2-40B4-BE49-F238E27FC236}">
                <a16:creationId xmlns:a16="http://schemas.microsoft.com/office/drawing/2014/main" id="{868DF397-59F3-4FB4-8B8C-F34281CCD27D}"/>
              </a:ext>
            </a:extLst>
          </p:cNvPr>
          <p:cNvSpPr txBox="1">
            <a:spLocks noChangeArrowheads="1"/>
          </p:cNvSpPr>
          <p:nvPr/>
        </p:nvSpPr>
        <p:spPr>
          <a:xfrm>
            <a:off x="1980000" y="2348880"/>
            <a:ext cx="4878805" cy="655046"/>
          </a:xfrm>
          <a:prstGeom prst="rect">
            <a:avLst/>
          </a:prstGeom>
        </p:spPr>
        <p:txBody>
          <a:bodyPr/>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2pPr>
            <a:lvl3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3pPr>
            <a:lvl4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4pPr>
            <a:lvl5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5pPr>
            <a:lvl6pPr marL="4572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6pPr>
            <a:lvl7pPr marL="9144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7pPr>
            <a:lvl8pPr marL="13716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8pPr>
            <a:lvl9pPr marL="18288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9pPr>
          </a:lstStyle>
          <a:p>
            <a:pPr eaLnBrk="1" hangingPunct="1">
              <a:defRPr/>
            </a:pPr>
            <a:r>
              <a:rPr lang="zh-CN" altLang="en-US" sz="3600" dirty="0" smtClean="0">
                <a:solidFill>
                  <a:srgbClr val="006699"/>
                </a:solidFill>
                <a:effectLst>
                  <a:outerShdw blurRad="38100" dist="38100" dir="2700000" algn="tl">
                    <a:srgbClr val="000000">
                      <a:alpha val="43137"/>
                    </a:srgbClr>
                  </a:outerShdw>
                </a:effectLst>
                <a:ea typeface="MS PGothic" pitchFamily="34" charset="-128"/>
              </a:rPr>
              <a:t>示例</a:t>
            </a:r>
            <a:r>
              <a:rPr lang="en-US" altLang="zh-CN" sz="3600" dirty="0" smtClean="0">
                <a:solidFill>
                  <a:srgbClr val="006699"/>
                </a:solidFill>
                <a:effectLst>
                  <a:outerShdw blurRad="38100" dist="38100" dir="2700000" algn="tl">
                    <a:srgbClr val="000000">
                      <a:alpha val="43137"/>
                    </a:srgbClr>
                  </a:outerShdw>
                </a:effectLst>
                <a:ea typeface="MS PGothic" pitchFamily="34" charset="-128"/>
              </a:rPr>
              <a:t>2 </a:t>
            </a:r>
            <a:r>
              <a:rPr lang="zh-CN" altLang="en-US" sz="3600" dirty="0" smtClean="0">
                <a:solidFill>
                  <a:srgbClr val="006699"/>
                </a:solidFill>
                <a:effectLst>
                  <a:outerShdw blurRad="38100" dist="38100" dir="2700000" algn="tl">
                    <a:srgbClr val="000000">
                      <a:alpha val="43137"/>
                    </a:srgbClr>
                  </a:outerShdw>
                </a:effectLst>
                <a:ea typeface="MS PGothic" pitchFamily="34" charset="-128"/>
              </a:rPr>
              <a:t>创建记事本进程</a:t>
            </a:r>
            <a:endParaRPr lang="zh-CN" altLang="en-US" sz="3600" dirty="0">
              <a:solidFill>
                <a:srgbClr val="006699"/>
              </a:solidFill>
              <a:effectLst>
                <a:outerShdw blurRad="38100" dist="38100" dir="2700000" algn="tl">
                  <a:srgbClr val="000000">
                    <a:alpha val="43137"/>
                  </a:srgbClr>
                </a:outerShdw>
              </a:effectLst>
              <a:ea typeface="MS PGothic" pitchFamily="34" charset="-128"/>
            </a:endParaRPr>
          </a:p>
        </p:txBody>
      </p:sp>
      <p:sp>
        <p:nvSpPr>
          <p:cNvPr id="9" name="Rectangle 4">
            <a:extLst>
              <a:ext uri="{FF2B5EF4-FFF2-40B4-BE49-F238E27FC236}">
                <a16:creationId xmlns:a16="http://schemas.microsoft.com/office/drawing/2014/main" id="{8994E8AF-36A5-48EC-9625-720E5343BAF7}"/>
              </a:ext>
            </a:extLst>
          </p:cNvPr>
          <p:cNvSpPr txBox="1">
            <a:spLocks noChangeArrowheads="1"/>
          </p:cNvSpPr>
          <p:nvPr/>
        </p:nvSpPr>
        <p:spPr>
          <a:xfrm>
            <a:off x="1980000" y="3285133"/>
            <a:ext cx="5927395" cy="1196016"/>
          </a:xfrm>
          <a:prstGeom prst="rect">
            <a:avLst/>
          </a:prstGeom>
          <a:noFill/>
        </p:spPr>
        <p:txBody>
          <a:bodyPr/>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2pPr>
            <a:lvl3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3pPr>
            <a:lvl4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4pPr>
            <a:lvl5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5pPr>
            <a:lvl6pPr marL="4572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6pPr>
            <a:lvl7pPr marL="9144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7pPr>
            <a:lvl8pPr marL="13716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8pPr>
            <a:lvl9pPr marL="18288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9pPr>
          </a:lstStyle>
          <a:p>
            <a:pPr eaLnBrk="1" hangingPunct="1">
              <a:defRPr/>
            </a:pPr>
            <a:r>
              <a:rPr lang="zh-CN" altLang="en-US" sz="3600" dirty="0" smtClean="0">
                <a:solidFill>
                  <a:srgbClr val="006699"/>
                </a:solidFill>
                <a:effectLst>
                  <a:outerShdw blurRad="38100" dist="38100" dir="2700000" algn="tl">
                    <a:srgbClr val="000000">
                      <a:alpha val="43137"/>
                    </a:srgbClr>
                  </a:outerShdw>
                </a:effectLst>
                <a:ea typeface="MS PGothic" pitchFamily="34" charset="-128"/>
              </a:rPr>
              <a:t>示例</a:t>
            </a:r>
            <a:r>
              <a:rPr lang="en-US" altLang="zh-CN" sz="3600" dirty="0" smtClean="0">
                <a:solidFill>
                  <a:srgbClr val="006699"/>
                </a:solidFill>
                <a:effectLst>
                  <a:outerShdw blurRad="38100" dist="38100" dir="2700000" algn="tl">
                    <a:srgbClr val="000000">
                      <a:alpha val="43137"/>
                    </a:srgbClr>
                  </a:outerShdw>
                </a:effectLst>
                <a:ea typeface="MS PGothic" pitchFamily="34" charset="-128"/>
              </a:rPr>
              <a:t>3 </a:t>
            </a:r>
            <a:r>
              <a:rPr lang="zh-CN" altLang="en-US" sz="3600" dirty="0" smtClean="0">
                <a:solidFill>
                  <a:srgbClr val="006699"/>
                </a:solidFill>
                <a:effectLst>
                  <a:outerShdw blurRad="38100" dist="38100" dir="2700000" algn="tl">
                    <a:srgbClr val="000000">
                      <a:alpha val="43137"/>
                    </a:srgbClr>
                  </a:outerShdw>
                </a:effectLst>
                <a:ea typeface="MS PGothic" pitchFamily="34" charset="-128"/>
              </a:rPr>
              <a:t>创建</a:t>
            </a:r>
            <a:r>
              <a:rPr lang="zh-CN" altLang="en-US" sz="3600" dirty="0">
                <a:solidFill>
                  <a:srgbClr val="006699"/>
                </a:solidFill>
                <a:effectLst>
                  <a:outerShdw blurRad="38100" dist="38100" dir="2700000" algn="tl">
                    <a:srgbClr val="000000">
                      <a:alpha val="43137"/>
                    </a:srgbClr>
                  </a:outerShdw>
                </a:effectLst>
                <a:ea typeface="MS PGothic" pitchFamily="34" charset="-128"/>
              </a:rPr>
              <a:t>一个</a:t>
            </a:r>
            <a:r>
              <a:rPr lang="zh-CN" altLang="en-US" sz="3600" dirty="0" smtClean="0">
                <a:solidFill>
                  <a:srgbClr val="006699"/>
                </a:solidFill>
                <a:effectLst>
                  <a:outerShdw blurRad="38100" dist="38100" dir="2700000" algn="tl">
                    <a:srgbClr val="000000">
                      <a:alpha val="43137"/>
                    </a:srgbClr>
                  </a:outerShdw>
                </a:effectLst>
                <a:ea typeface="MS PGothic" pitchFamily="34" charset="-128"/>
              </a:rPr>
              <a:t>记事本进程</a:t>
            </a:r>
            <a:endParaRPr lang="en-US" altLang="zh-CN" sz="3600" dirty="0" smtClean="0">
              <a:solidFill>
                <a:srgbClr val="006699"/>
              </a:solidFill>
              <a:effectLst>
                <a:outerShdw blurRad="38100" dist="38100" dir="2700000" algn="tl">
                  <a:srgbClr val="000000">
                    <a:alpha val="43137"/>
                  </a:srgbClr>
                </a:outerShdw>
              </a:effectLst>
              <a:ea typeface="MS PGothic" pitchFamily="34" charset="-128"/>
            </a:endParaRPr>
          </a:p>
          <a:p>
            <a:pPr eaLnBrk="1" hangingPunct="1">
              <a:defRPr/>
            </a:pPr>
            <a:r>
              <a:rPr lang="zh-CN" altLang="en-US" sz="3600" dirty="0" smtClean="0">
                <a:solidFill>
                  <a:srgbClr val="006699"/>
                </a:solidFill>
                <a:effectLst>
                  <a:outerShdw blurRad="38100" dist="38100" dir="2700000" algn="tl">
                    <a:srgbClr val="000000">
                      <a:alpha val="43137"/>
                    </a:srgbClr>
                  </a:outerShdw>
                </a:effectLst>
                <a:ea typeface="MS PGothic" pitchFamily="34" charset="-128"/>
              </a:rPr>
              <a:t>和一</a:t>
            </a:r>
            <a:r>
              <a:rPr lang="zh-CN" altLang="en-US" sz="3600" dirty="0">
                <a:solidFill>
                  <a:srgbClr val="006699"/>
                </a:solidFill>
                <a:effectLst>
                  <a:outerShdw blurRad="38100" dist="38100" dir="2700000" algn="tl">
                    <a:srgbClr val="000000">
                      <a:alpha val="43137"/>
                    </a:srgbClr>
                  </a:outerShdw>
                </a:effectLst>
                <a:ea typeface="MS PGothic" pitchFamily="34" charset="-128"/>
              </a:rPr>
              <a:t>个资源管理器进程</a:t>
            </a:r>
          </a:p>
        </p:txBody>
      </p:sp>
      <p:sp>
        <p:nvSpPr>
          <p:cNvPr id="10" name="Rectangle 4">
            <a:extLst>
              <a:ext uri="{FF2B5EF4-FFF2-40B4-BE49-F238E27FC236}">
                <a16:creationId xmlns:a16="http://schemas.microsoft.com/office/drawing/2014/main" id="{0B388104-B8DA-4116-9831-91161930B3B8}"/>
              </a:ext>
            </a:extLst>
          </p:cNvPr>
          <p:cNvSpPr txBox="1">
            <a:spLocks noChangeArrowheads="1"/>
          </p:cNvSpPr>
          <p:nvPr/>
        </p:nvSpPr>
        <p:spPr>
          <a:xfrm>
            <a:off x="1980000" y="4762356"/>
            <a:ext cx="7182197" cy="692696"/>
          </a:xfrm>
          <a:prstGeom prst="rect">
            <a:avLst/>
          </a:prstGeom>
        </p:spPr>
        <p:txBody>
          <a:bodyPr/>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2pPr>
            <a:lvl3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3pPr>
            <a:lvl4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4pPr>
            <a:lvl5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5pPr>
            <a:lvl6pPr marL="4572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6pPr>
            <a:lvl7pPr marL="9144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7pPr>
            <a:lvl8pPr marL="13716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8pPr>
            <a:lvl9pPr marL="18288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9pPr>
          </a:lstStyle>
          <a:p>
            <a:pPr eaLnBrk="1" hangingPunct="1">
              <a:defRPr/>
            </a:pPr>
            <a:r>
              <a:rPr lang="zh-CN" altLang="en-US" sz="3600" dirty="0" smtClean="0">
                <a:solidFill>
                  <a:srgbClr val="006699"/>
                </a:solidFill>
                <a:effectLst>
                  <a:outerShdw blurRad="38100" dist="38100" dir="2700000" algn="tl">
                    <a:srgbClr val="000000">
                      <a:alpha val="43137"/>
                    </a:srgbClr>
                  </a:outerShdw>
                </a:effectLst>
                <a:ea typeface="MS PGothic" pitchFamily="34" charset="-128"/>
              </a:rPr>
              <a:t>示例</a:t>
            </a:r>
            <a:r>
              <a:rPr lang="en-US" altLang="zh-CN" sz="3600" dirty="0" smtClean="0">
                <a:solidFill>
                  <a:srgbClr val="006699"/>
                </a:solidFill>
                <a:effectLst>
                  <a:outerShdw blurRad="38100" dist="38100" dir="2700000" algn="tl">
                    <a:srgbClr val="000000">
                      <a:alpha val="43137"/>
                    </a:srgbClr>
                  </a:outerShdw>
                </a:effectLst>
                <a:ea typeface="MS PGothic" pitchFamily="34" charset="-128"/>
              </a:rPr>
              <a:t>4  </a:t>
            </a:r>
            <a:r>
              <a:rPr lang="zh-CN" altLang="en-US" sz="3600" dirty="0" smtClean="0">
                <a:solidFill>
                  <a:srgbClr val="006699"/>
                </a:solidFill>
                <a:effectLst>
                  <a:outerShdw blurRad="38100" dist="38100" dir="2700000" algn="tl">
                    <a:srgbClr val="000000">
                      <a:alpha val="43137"/>
                    </a:srgbClr>
                  </a:outerShdw>
                </a:effectLst>
                <a:ea typeface="MS PGothic" pitchFamily="34" charset="-128"/>
              </a:rPr>
              <a:t>创建</a:t>
            </a:r>
            <a:r>
              <a:rPr lang="en-US" altLang="zh-CN" sz="3600" dirty="0">
                <a:solidFill>
                  <a:srgbClr val="006699"/>
                </a:solidFill>
                <a:effectLst>
                  <a:outerShdw blurRad="38100" dist="38100" dir="2700000" algn="tl">
                    <a:srgbClr val="000000">
                      <a:alpha val="43137"/>
                    </a:srgbClr>
                  </a:outerShdw>
                </a:effectLst>
                <a:ea typeface="MS PGothic" pitchFamily="34" charset="-128"/>
              </a:rPr>
              <a:t>WORD</a:t>
            </a:r>
            <a:r>
              <a:rPr lang="zh-CN" altLang="en-US" sz="3600" dirty="0" smtClean="0">
                <a:solidFill>
                  <a:srgbClr val="006699"/>
                </a:solidFill>
                <a:effectLst>
                  <a:outerShdw blurRad="38100" dist="38100" dir="2700000" algn="tl">
                    <a:srgbClr val="000000">
                      <a:alpha val="43137"/>
                    </a:srgbClr>
                  </a:outerShdw>
                </a:effectLst>
                <a:ea typeface="MS PGothic" pitchFamily="34" charset="-128"/>
              </a:rPr>
              <a:t>进程</a:t>
            </a:r>
            <a:endParaRPr lang="en-US" altLang="zh-CN" sz="3600" dirty="0">
              <a:solidFill>
                <a:srgbClr val="006699"/>
              </a:solidFill>
              <a:effectLst>
                <a:outerShdw blurRad="38100" dist="38100" dir="2700000" algn="tl">
                  <a:srgbClr val="000000">
                    <a:alpha val="43137"/>
                  </a:srgbClr>
                </a:outerShdw>
              </a:effectLst>
              <a:ea typeface="MS PGothic" pitchFamily="34" charset="-128"/>
            </a:endParaRPr>
          </a:p>
        </p:txBody>
      </p:sp>
    </p:spTree>
    <p:extLst>
      <p:ext uri="{BB962C8B-B14F-4D97-AF65-F5344CB8AC3E}">
        <p14:creationId xmlns:p14="http://schemas.microsoft.com/office/powerpoint/2010/main" val="1185663661"/>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a:defRPr/>
            </a:pPr>
            <a:fld id="{0F3703A3-1889-4D5A-B002-82B1611E7DF6}" type="datetime1">
              <a:rPr lang="zh-CN" altLang="en-US" smtClean="0"/>
              <a:pPr>
                <a:defRPr/>
              </a:pPr>
              <a:t>2021/9/3</a:t>
            </a:fld>
            <a:endParaRPr lang="en-US" altLang="zh-CN"/>
          </a:p>
        </p:txBody>
      </p:sp>
      <p:sp>
        <p:nvSpPr>
          <p:cNvPr id="3" name="灯片编号占位符 2"/>
          <p:cNvSpPr>
            <a:spLocks noGrp="1"/>
          </p:cNvSpPr>
          <p:nvPr>
            <p:ph type="sldNum" sz="quarter" idx="12"/>
          </p:nvPr>
        </p:nvSpPr>
        <p:spPr/>
        <p:txBody>
          <a:bodyPr/>
          <a:lstStyle/>
          <a:p>
            <a:pPr>
              <a:defRPr/>
            </a:pPr>
            <a:r>
              <a:rPr lang="zh-CN" altLang="en-US" smtClean="0"/>
              <a:t>第 </a:t>
            </a:r>
            <a:fld id="{AA9BF305-28BD-41C0-8AA3-BF5601F9D25F}" type="slidenum">
              <a:rPr lang="zh-CN" altLang="en-US" smtClean="0"/>
              <a:pPr>
                <a:defRPr/>
              </a:pPr>
              <a:t>38</a:t>
            </a:fld>
            <a:r>
              <a:rPr lang="zh-CN" altLang="en-US" smtClean="0"/>
              <a:t> 页</a:t>
            </a:r>
            <a:endParaRPr lang="zh-CN" altLang="en-US"/>
          </a:p>
        </p:txBody>
      </p:sp>
      <p:sp>
        <p:nvSpPr>
          <p:cNvPr id="4" name="Rectangle 4">
            <a:extLst>
              <a:ext uri="{FF2B5EF4-FFF2-40B4-BE49-F238E27FC236}">
                <a16:creationId xmlns:a16="http://schemas.microsoft.com/office/drawing/2014/main" id="{868DF397-59F3-4FB4-8B8C-F34281CCD27D}"/>
              </a:ext>
            </a:extLst>
          </p:cNvPr>
          <p:cNvSpPr txBox="1">
            <a:spLocks noChangeArrowheads="1"/>
          </p:cNvSpPr>
          <p:nvPr/>
        </p:nvSpPr>
        <p:spPr>
          <a:xfrm>
            <a:off x="151395" y="0"/>
            <a:ext cx="8875713" cy="836712"/>
          </a:xfrm>
          <a:prstGeom prst="rect">
            <a:avLst/>
          </a:prstGeom>
        </p:spPr>
        <p:txBody>
          <a:bodyPr/>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2pPr>
            <a:lvl3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3pPr>
            <a:lvl4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4pPr>
            <a:lvl5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5pPr>
            <a:lvl6pPr marL="4572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6pPr>
            <a:lvl7pPr marL="9144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7pPr>
            <a:lvl8pPr marL="13716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8pPr>
            <a:lvl9pPr marL="18288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9pPr>
          </a:lstStyle>
          <a:p>
            <a:pPr algn="ctr" eaLnBrk="1" hangingPunct="1">
              <a:defRPr/>
            </a:pPr>
            <a:r>
              <a:rPr lang="zh-CN" altLang="en-US" sz="3600" dirty="0" smtClean="0">
                <a:solidFill>
                  <a:srgbClr val="006699"/>
                </a:solidFill>
                <a:effectLst>
                  <a:outerShdw blurRad="38100" dist="38100" dir="2700000" algn="tl">
                    <a:srgbClr val="000000">
                      <a:alpha val="43137"/>
                    </a:srgbClr>
                  </a:outerShdw>
                </a:effectLst>
                <a:ea typeface="MS PGothic" pitchFamily="34" charset="-128"/>
              </a:rPr>
              <a:t>示例</a:t>
            </a:r>
            <a:r>
              <a:rPr lang="en-US" altLang="zh-CN" sz="3600" dirty="0" smtClean="0">
                <a:solidFill>
                  <a:srgbClr val="006699"/>
                </a:solidFill>
                <a:effectLst>
                  <a:outerShdw blurRad="38100" dist="38100" dir="2700000" algn="tl">
                    <a:srgbClr val="000000">
                      <a:alpha val="43137"/>
                    </a:srgbClr>
                  </a:outerShdw>
                </a:effectLst>
                <a:ea typeface="MS PGothic" pitchFamily="34" charset="-128"/>
              </a:rPr>
              <a:t>1 </a:t>
            </a:r>
            <a:r>
              <a:rPr lang="zh-CN" altLang="en-US" sz="3600" dirty="0" smtClean="0">
                <a:solidFill>
                  <a:srgbClr val="006699"/>
                </a:solidFill>
                <a:effectLst>
                  <a:outerShdw blurRad="38100" dist="38100" dir="2700000" algn="tl">
                    <a:srgbClr val="000000">
                      <a:alpha val="43137"/>
                    </a:srgbClr>
                  </a:outerShdw>
                </a:effectLst>
                <a:ea typeface="MS PGothic" pitchFamily="34" charset="-128"/>
              </a:rPr>
              <a:t>创建“画图”进程</a:t>
            </a:r>
            <a:r>
              <a:rPr lang="en-US" altLang="zh-CN" sz="3600" dirty="0">
                <a:solidFill>
                  <a:srgbClr val="006699"/>
                </a:solidFill>
                <a:effectLst>
                  <a:outerShdw blurRad="38100" dist="38100" dir="2700000" algn="tl">
                    <a:srgbClr val="000000">
                      <a:alpha val="43137"/>
                    </a:srgbClr>
                  </a:outerShdw>
                </a:effectLst>
                <a:ea typeface="MS PGothic" pitchFamily="34" charset="-128"/>
              </a:rPr>
              <a:t>(1)</a:t>
            </a:r>
            <a:r>
              <a:rPr lang="zh-CN" altLang="en-US" sz="3600" dirty="0">
                <a:solidFill>
                  <a:srgbClr val="006699"/>
                </a:solidFill>
                <a:effectLst>
                  <a:outerShdw blurRad="38100" dist="38100" dir="2700000" algn="tl">
                    <a:srgbClr val="000000">
                      <a:alpha val="43137"/>
                    </a:srgbClr>
                  </a:outerShdw>
                </a:effectLst>
                <a:ea typeface="MS PGothic" pitchFamily="34" charset="-128"/>
              </a:rPr>
              <a:t> </a:t>
            </a:r>
            <a:endParaRPr lang="zh-CN" altLang="en-US" sz="3600" dirty="0"/>
          </a:p>
          <a:p>
            <a:pPr algn="ctr" eaLnBrk="1" hangingPunct="1">
              <a:defRPr/>
            </a:pPr>
            <a:endParaRPr lang="zh-CN" altLang="en-US" sz="3600" dirty="0">
              <a:solidFill>
                <a:srgbClr val="006699"/>
              </a:solidFill>
              <a:effectLst>
                <a:outerShdw blurRad="38100" dist="38100" dir="2700000" algn="tl">
                  <a:srgbClr val="000000">
                    <a:alpha val="43137"/>
                  </a:srgbClr>
                </a:outerShdw>
              </a:effectLst>
              <a:ea typeface="MS PGothic" pitchFamily="34" charset="-128"/>
            </a:endParaRPr>
          </a:p>
        </p:txBody>
      </p:sp>
      <p:sp>
        <p:nvSpPr>
          <p:cNvPr id="7" name="Text Box 5">
            <a:extLst>
              <a:ext uri="{FF2B5EF4-FFF2-40B4-BE49-F238E27FC236}">
                <a16:creationId xmlns:a16="http://schemas.microsoft.com/office/drawing/2014/main" id="{0134D12D-3762-4783-A446-E748DFE1A655}"/>
              </a:ext>
            </a:extLst>
          </p:cNvPr>
          <p:cNvSpPr txBox="1">
            <a:spLocks noChangeArrowheads="1"/>
          </p:cNvSpPr>
          <p:nvPr/>
        </p:nvSpPr>
        <p:spPr bwMode="auto">
          <a:xfrm>
            <a:off x="-22549" y="655947"/>
            <a:ext cx="9144000" cy="6001643"/>
          </a:xfrm>
          <a:prstGeom prst="rect">
            <a:avLst/>
          </a:prstGeom>
          <a:solidFill>
            <a:schemeClr val="accent4"/>
          </a:solidFill>
          <a:ln>
            <a:noFill/>
          </a:ln>
          <a:extLst/>
        </p:spPr>
        <p:txBody>
          <a:bodyPr>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r>
              <a:rPr lang="en-US" altLang="zh-CN" sz="2400" dirty="0" err="1">
                <a:solidFill>
                  <a:schemeClr val="bg2"/>
                </a:solidFill>
              </a:rPr>
              <a:t>int</a:t>
            </a:r>
            <a:r>
              <a:rPr lang="en-US" altLang="zh-CN" sz="2400" dirty="0">
                <a:solidFill>
                  <a:schemeClr val="bg2"/>
                </a:solidFill>
              </a:rPr>
              <a:t> main( VOID )</a:t>
            </a:r>
          </a:p>
          <a:p>
            <a:pPr eaLnBrk="1" hangingPunct="1">
              <a:spcBef>
                <a:spcPct val="0"/>
              </a:spcBef>
              <a:buClrTx/>
              <a:buSzTx/>
              <a:buFontTx/>
              <a:buNone/>
            </a:pPr>
            <a:r>
              <a:rPr lang="en-US" altLang="zh-CN" sz="2400" dirty="0" smtClean="0">
                <a:solidFill>
                  <a:schemeClr val="bg2"/>
                </a:solidFill>
              </a:rPr>
              <a:t>{   </a:t>
            </a:r>
            <a:r>
              <a:rPr lang="en-US" altLang="zh-CN" sz="2400" dirty="0">
                <a:solidFill>
                  <a:schemeClr val="bg2"/>
                </a:solidFill>
              </a:rPr>
              <a:t>STARTUPINFO </a:t>
            </a:r>
            <a:r>
              <a:rPr lang="en-US" altLang="zh-CN" sz="2400" dirty="0" err="1">
                <a:solidFill>
                  <a:schemeClr val="bg2"/>
                </a:solidFill>
              </a:rPr>
              <a:t>si</a:t>
            </a:r>
            <a:r>
              <a:rPr lang="en-US" altLang="zh-CN" sz="2400" dirty="0" smtClean="0">
                <a:solidFill>
                  <a:schemeClr val="bg2"/>
                </a:solidFill>
              </a:rPr>
              <a:t>;      </a:t>
            </a:r>
            <a:r>
              <a:rPr lang="en-US" altLang="zh-CN" sz="2400" dirty="0">
                <a:solidFill>
                  <a:schemeClr val="bg2"/>
                </a:solidFill>
              </a:rPr>
              <a:t>PROCESS_INFORMATION </a:t>
            </a:r>
            <a:r>
              <a:rPr lang="en-US" altLang="zh-CN" sz="2400" dirty="0">
                <a:solidFill>
                  <a:srgbClr val="FF0000"/>
                </a:solidFill>
              </a:rPr>
              <a:t>pi</a:t>
            </a:r>
            <a:r>
              <a:rPr lang="en-US" altLang="zh-CN" sz="2400" dirty="0">
                <a:solidFill>
                  <a:schemeClr val="bg2"/>
                </a:solidFill>
              </a:rPr>
              <a:t>;</a:t>
            </a:r>
          </a:p>
          <a:p>
            <a:pPr eaLnBrk="1" hangingPunct="1">
              <a:spcBef>
                <a:spcPct val="0"/>
              </a:spcBef>
              <a:buClrTx/>
              <a:buSzTx/>
              <a:buFontTx/>
              <a:buNone/>
            </a:pPr>
            <a:r>
              <a:rPr lang="en-US" altLang="zh-CN" sz="2400" dirty="0" smtClean="0">
                <a:solidFill>
                  <a:schemeClr val="bg2"/>
                </a:solidFill>
              </a:rPr>
              <a:t>    </a:t>
            </a:r>
            <a:r>
              <a:rPr lang="en-US" altLang="zh-CN" sz="2400" dirty="0" err="1">
                <a:solidFill>
                  <a:schemeClr val="bg2"/>
                </a:solidFill>
              </a:rPr>
              <a:t>ZeroMemory</a:t>
            </a:r>
            <a:r>
              <a:rPr lang="en-US" altLang="zh-CN" sz="2400" dirty="0">
                <a:solidFill>
                  <a:schemeClr val="bg2"/>
                </a:solidFill>
              </a:rPr>
              <a:t>( &amp;</a:t>
            </a:r>
            <a:r>
              <a:rPr lang="en-US" altLang="zh-CN" sz="2400" dirty="0" err="1">
                <a:solidFill>
                  <a:schemeClr val="bg2"/>
                </a:solidFill>
              </a:rPr>
              <a:t>si</a:t>
            </a:r>
            <a:r>
              <a:rPr lang="en-US" altLang="zh-CN" sz="2400" dirty="0">
                <a:solidFill>
                  <a:schemeClr val="bg2"/>
                </a:solidFill>
              </a:rPr>
              <a:t>, </a:t>
            </a:r>
            <a:r>
              <a:rPr lang="en-US" altLang="zh-CN" sz="2400" dirty="0" err="1">
                <a:solidFill>
                  <a:schemeClr val="bg2"/>
                </a:solidFill>
              </a:rPr>
              <a:t>sizeof</a:t>
            </a:r>
            <a:r>
              <a:rPr lang="en-US" altLang="zh-CN" sz="2400" dirty="0">
                <a:solidFill>
                  <a:schemeClr val="bg2"/>
                </a:solidFill>
              </a:rPr>
              <a:t>(</a:t>
            </a:r>
            <a:r>
              <a:rPr lang="en-US" altLang="zh-CN" sz="2400" dirty="0" err="1">
                <a:solidFill>
                  <a:schemeClr val="bg2"/>
                </a:solidFill>
              </a:rPr>
              <a:t>si</a:t>
            </a:r>
            <a:r>
              <a:rPr lang="en-US" altLang="zh-CN" sz="2400" dirty="0">
                <a:solidFill>
                  <a:schemeClr val="bg2"/>
                </a:solidFill>
              </a:rPr>
              <a:t>) );</a:t>
            </a:r>
          </a:p>
          <a:p>
            <a:pPr eaLnBrk="1" hangingPunct="1">
              <a:spcBef>
                <a:spcPct val="0"/>
              </a:spcBef>
              <a:buClrTx/>
              <a:buSzTx/>
              <a:buFontTx/>
              <a:buNone/>
            </a:pPr>
            <a:r>
              <a:rPr lang="en-US" altLang="zh-CN" sz="2400" dirty="0">
                <a:solidFill>
                  <a:schemeClr val="bg2"/>
                </a:solidFill>
              </a:rPr>
              <a:t>    </a:t>
            </a:r>
            <a:r>
              <a:rPr lang="en-US" altLang="zh-CN" sz="2400" dirty="0" err="1">
                <a:solidFill>
                  <a:schemeClr val="bg2"/>
                </a:solidFill>
              </a:rPr>
              <a:t>si.cb</a:t>
            </a:r>
            <a:r>
              <a:rPr lang="en-US" altLang="zh-CN" sz="2400" dirty="0">
                <a:solidFill>
                  <a:schemeClr val="bg2"/>
                </a:solidFill>
              </a:rPr>
              <a:t> = </a:t>
            </a:r>
            <a:r>
              <a:rPr lang="en-US" altLang="zh-CN" sz="2400" dirty="0" err="1">
                <a:solidFill>
                  <a:schemeClr val="bg2"/>
                </a:solidFill>
              </a:rPr>
              <a:t>sizeof</a:t>
            </a:r>
            <a:r>
              <a:rPr lang="en-US" altLang="zh-CN" sz="2400" dirty="0">
                <a:solidFill>
                  <a:schemeClr val="bg2"/>
                </a:solidFill>
              </a:rPr>
              <a:t>(</a:t>
            </a:r>
            <a:r>
              <a:rPr lang="en-US" altLang="zh-CN" sz="2400" dirty="0" err="1">
                <a:solidFill>
                  <a:schemeClr val="bg2"/>
                </a:solidFill>
              </a:rPr>
              <a:t>si</a:t>
            </a:r>
            <a:r>
              <a:rPr lang="en-US" altLang="zh-CN" sz="2400" dirty="0" smtClean="0">
                <a:solidFill>
                  <a:schemeClr val="bg2"/>
                </a:solidFill>
              </a:rPr>
              <a:t>);       </a:t>
            </a:r>
            <a:r>
              <a:rPr lang="en-US" altLang="zh-CN" sz="2400" dirty="0" err="1">
                <a:solidFill>
                  <a:schemeClr val="bg2"/>
                </a:solidFill>
              </a:rPr>
              <a:t>ZeroMemory</a:t>
            </a:r>
            <a:r>
              <a:rPr lang="en-US" altLang="zh-CN" sz="2400" dirty="0">
                <a:solidFill>
                  <a:schemeClr val="bg2"/>
                </a:solidFill>
              </a:rPr>
              <a:t>( &amp;pi, </a:t>
            </a:r>
            <a:r>
              <a:rPr lang="en-US" altLang="zh-CN" sz="2400" dirty="0" err="1">
                <a:solidFill>
                  <a:schemeClr val="bg2"/>
                </a:solidFill>
              </a:rPr>
              <a:t>sizeof</a:t>
            </a:r>
            <a:r>
              <a:rPr lang="en-US" altLang="zh-CN" sz="2400" dirty="0">
                <a:solidFill>
                  <a:schemeClr val="bg2"/>
                </a:solidFill>
              </a:rPr>
              <a:t>(pi) );</a:t>
            </a:r>
          </a:p>
          <a:p>
            <a:pPr eaLnBrk="1" hangingPunct="1">
              <a:spcBef>
                <a:spcPct val="0"/>
              </a:spcBef>
              <a:buClrTx/>
              <a:buSzTx/>
              <a:buFontTx/>
              <a:buNone/>
            </a:pPr>
            <a:r>
              <a:rPr lang="en-US" altLang="zh-CN" sz="2400" dirty="0" smtClean="0">
                <a:solidFill>
                  <a:schemeClr val="bg2"/>
                </a:solidFill>
              </a:rPr>
              <a:t>    </a:t>
            </a:r>
            <a:r>
              <a:rPr lang="en-US" altLang="zh-CN" sz="2000" dirty="0">
                <a:solidFill>
                  <a:srgbClr val="006600"/>
                </a:solidFill>
              </a:rPr>
              <a:t>// Start the child process.</a:t>
            </a:r>
          </a:p>
          <a:p>
            <a:pPr eaLnBrk="1" hangingPunct="1">
              <a:spcBef>
                <a:spcPct val="0"/>
              </a:spcBef>
              <a:buClrTx/>
              <a:buSzTx/>
              <a:buFontTx/>
              <a:buNone/>
            </a:pPr>
            <a:r>
              <a:rPr lang="en-US" altLang="zh-CN" sz="2400" dirty="0">
                <a:solidFill>
                  <a:schemeClr val="bg2"/>
                </a:solidFill>
              </a:rPr>
              <a:t>    if( !</a:t>
            </a:r>
            <a:r>
              <a:rPr lang="en-US" altLang="zh-CN" sz="2400" dirty="0" err="1">
                <a:solidFill>
                  <a:schemeClr val="bg1">
                    <a:lumMod val="75000"/>
                  </a:schemeClr>
                </a:solidFill>
              </a:rPr>
              <a:t>CreateProcess</a:t>
            </a:r>
            <a:r>
              <a:rPr lang="en-US" altLang="zh-CN" sz="2400" dirty="0">
                <a:solidFill>
                  <a:schemeClr val="bg2"/>
                </a:solidFill>
              </a:rPr>
              <a:t>( </a:t>
            </a:r>
            <a:r>
              <a:rPr lang="en-US" altLang="zh-CN" sz="2400" dirty="0" smtClean="0">
                <a:solidFill>
                  <a:schemeClr val="bg2"/>
                </a:solidFill>
              </a:rPr>
              <a:t>NULL</a:t>
            </a:r>
            <a:r>
              <a:rPr lang="en-US" altLang="zh-CN" sz="2000" dirty="0" smtClean="0">
                <a:solidFill>
                  <a:schemeClr val="bg2"/>
                </a:solidFill>
              </a:rPr>
              <a:t>,   </a:t>
            </a:r>
            <a:r>
              <a:rPr lang="en-US" altLang="zh-CN" sz="2000" dirty="0" smtClean="0">
                <a:solidFill>
                  <a:srgbClr val="006600"/>
                </a:solidFill>
              </a:rPr>
              <a:t>// No module name (</a:t>
            </a:r>
            <a:r>
              <a:rPr lang="en-US" altLang="zh-CN" sz="2000" dirty="0">
                <a:solidFill>
                  <a:srgbClr val="006600"/>
                </a:solidFill>
              </a:rPr>
              <a:t>use command line).</a:t>
            </a:r>
          </a:p>
          <a:p>
            <a:pPr eaLnBrk="1" hangingPunct="1">
              <a:spcBef>
                <a:spcPct val="0"/>
              </a:spcBef>
              <a:buClrTx/>
              <a:buSzTx/>
              <a:buFontTx/>
              <a:buNone/>
            </a:pPr>
            <a:r>
              <a:rPr lang="en-US" altLang="zh-CN" sz="2400" dirty="0">
                <a:solidFill>
                  <a:schemeClr val="bg2"/>
                </a:solidFill>
              </a:rPr>
              <a:t>        "</a:t>
            </a:r>
            <a:r>
              <a:rPr lang="en-US" altLang="zh-CN" sz="2400" dirty="0">
                <a:solidFill>
                  <a:srgbClr val="FF0000"/>
                </a:solidFill>
              </a:rPr>
              <a:t>C:\\WINDOWS\\system32\\mspaint.exe</a:t>
            </a:r>
            <a:r>
              <a:rPr lang="en-US" altLang="zh-CN" sz="2400" dirty="0">
                <a:solidFill>
                  <a:schemeClr val="bg2"/>
                </a:solidFill>
              </a:rPr>
              <a:t>", </a:t>
            </a:r>
            <a:r>
              <a:rPr lang="en-US" altLang="zh-CN" sz="2000" dirty="0">
                <a:solidFill>
                  <a:srgbClr val="006600"/>
                </a:solidFill>
              </a:rPr>
              <a:t>// Command </a:t>
            </a:r>
            <a:r>
              <a:rPr lang="en-US" altLang="zh-CN" sz="2000" dirty="0" smtClean="0">
                <a:solidFill>
                  <a:srgbClr val="006600"/>
                </a:solidFill>
              </a:rPr>
              <a:t>line.</a:t>
            </a:r>
          </a:p>
          <a:p>
            <a:pPr eaLnBrk="1" hangingPunct="1">
              <a:spcBef>
                <a:spcPct val="0"/>
              </a:spcBef>
              <a:buClrTx/>
              <a:buSzTx/>
              <a:buFontTx/>
              <a:buNone/>
            </a:pPr>
            <a:r>
              <a:rPr lang="en-US" altLang="zh-CN" sz="2000" dirty="0">
                <a:solidFill>
                  <a:srgbClr val="006600"/>
                </a:solidFill>
              </a:rPr>
              <a:t> </a:t>
            </a:r>
            <a:r>
              <a:rPr lang="en-US" altLang="zh-CN" sz="2000" dirty="0" smtClean="0">
                <a:solidFill>
                  <a:srgbClr val="006600"/>
                </a:solidFill>
              </a:rPr>
              <a:t>         </a:t>
            </a:r>
            <a:r>
              <a:rPr lang="en-US" altLang="zh-CN" sz="2400" dirty="0" smtClean="0">
                <a:solidFill>
                  <a:schemeClr val="bg2"/>
                </a:solidFill>
              </a:rPr>
              <a:t>NULL, </a:t>
            </a:r>
            <a:r>
              <a:rPr lang="en-US" altLang="zh-CN" sz="2000" dirty="0" smtClean="0">
                <a:solidFill>
                  <a:schemeClr val="bg2"/>
                </a:solidFill>
              </a:rPr>
              <a:t>           </a:t>
            </a:r>
            <a:r>
              <a:rPr lang="en-US" altLang="zh-CN" sz="2400" dirty="0" smtClean="0">
                <a:solidFill>
                  <a:schemeClr val="bg2"/>
                </a:solidFill>
              </a:rPr>
              <a:t>  </a:t>
            </a:r>
            <a:r>
              <a:rPr lang="en-US" altLang="zh-CN" sz="2000" dirty="0" smtClean="0">
                <a:solidFill>
                  <a:srgbClr val="006600"/>
                </a:solidFill>
              </a:rPr>
              <a:t>// Process handle not inheritable</a:t>
            </a:r>
            <a:r>
              <a:rPr lang="en-US" altLang="zh-CN" sz="2000" dirty="0">
                <a:solidFill>
                  <a:srgbClr val="006600"/>
                </a:solidFill>
              </a:rPr>
              <a:t>.</a:t>
            </a:r>
          </a:p>
          <a:p>
            <a:pPr eaLnBrk="1" hangingPunct="1">
              <a:spcBef>
                <a:spcPct val="0"/>
              </a:spcBef>
              <a:buClrTx/>
              <a:buSzTx/>
              <a:buFontTx/>
              <a:buNone/>
            </a:pPr>
            <a:r>
              <a:rPr lang="en-US" altLang="zh-CN" sz="2400" dirty="0">
                <a:solidFill>
                  <a:schemeClr val="bg2"/>
                </a:solidFill>
              </a:rPr>
              <a:t>        NULL,             </a:t>
            </a:r>
            <a:r>
              <a:rPr lang="en-US" altLang="zh-CN" sz="2000" dirty="0">
                <a:solidFill>
                  <a:srgbClr val="006600"/>
                </a:solidFill>
              </a:rPr>
              <a:t>// </a:t>
            </a:r>
            <a:r>
              <a:rPr lang="en-US" altLang="zh-CN" sz="2000" dirty="0" smtClean="0">
                <a:solidFill>
                  <a:srgbClr val="006600"/>
                </a:solidFill>
              </a:rPr>
              <a:t>Thread </a:t>
            </a:r>
            <a:r>
              <a:rPr lang="en-US" altLang="zh-CN" sz="2000" dirty="0">
                <a:solidFill>
                  <a:srgbClr val="006600"/>
                </a:solidFill>
              </a:rPr>
              <a:t>handle not inheritable.</a:t>
            </a:r>
          </a:p>
          <a:p>
            <a:pPr eaLnBrk="1" hangingPunct="1">
              <a:spcBef>
                <a:spcPct val="0"/>
              </a:spcBef>
              <a:buClrTx/>
              <a:buSzTx/>
              <a:buNone/>
            </a:pPr>
            <a:r>
              <a:rPr lang="en-US" altLang="zh-CN" sz="2400" dirty="0">
                <a:solidFill>
                  <a:schemeClr val="bg2"/>
                </a:solidFill>
              </a:rPr>
              <a:t>        FALSE,            </a:t>
            </a:r>
            <a:r>
              <a:rPr lang="en-US" altLang="zh-CN" sz="2000" dirty="0">
                <a:solidFill>
                  <a:srgbClr val="006600"/>
                </a:solidFill>
              </a:rPr>
              <a:t>// Set handle inheritance to FALSE.</a:t>
            </a:r>
          </a:p>
          <a:p>
            <a:pPr eaLnBrk="1" hangingPunct="1">
              <a:spcBef>
                <a:spcPct val="0"/>
              </a:spcBef>
              <a:buClrTx/>
              <a:buSzTx/>
              <a:buFontTx/>
              <a:buNone/>
            </a:pPr>
            <a:r>
              <a:rPr lang="en-US" altLang="zh-CN" sz="2400" dirty="0">
                <a:solidFill>
                  <a:schemeClr val="bg2"/>
                </a:solidFill>
              </a:rPr>
              <a:t>        0,              </a:t>
            </a:r>
            <a:r>
              <a:rPr lang="en-US" altLang="zh-CN" sz="2400" dirty="0" smtClean="0">
                <a:solidFill>
                  <a:schemeClr val="bg2"/>
                </a:solidFill>
              </a:rPr>
              <a:t>       </a:t>
            </a:r>
            <a:r>
              <a:rPr lang="en-US" altLang="zh-CN" sz="2000" dirty="0">
                <a:solidFill>
                  <a:srgbClr val="006600"/>
                </a:solidFill>
              </a:rPr>
              <a:t>// No creation flags.</a:t>
            </a:r>
          </a:p>
          <a:p>
            <a:pPr eaLnBrk="1" hangingPunct="1">
              <a:spcBef>
                <a:spcPct val="0"/>
              </a:spcBef>
              <a:buClrTx/>
              <a:buSzTx/>
              <a:buFontTx/>
              <a:buNone/>
            </a:pPr>
            <a:r>
              <a:rPr lang="en-US" altLang="zh-CN" sz="2400" dirty="0">
                <a:solidFill>
                  <a:schemeClr val="bg2"/>
                </a:solidFill>
              </a:rPr>
              <a:t>        NULL,             </a:t>
            </a:r>
            <a:r>
              <a:rPr lang="en-US" altLang="zh-CN" sz="2000" dirty="0">
                <a:solidFill>
                  <a:srgbClr val="006600"/>
                </a:solidFill>
              </a:rPr>
              <a:t>// Use parent's environment block.</a:t>
            </a:r>
          </a:p>
          <a:p>
            <a:pPr eaLnBrk="1" hangingPunct="1">
              <a:spcBef>
                <a:spcPct val="0"/>
              </a:spcBef>
              <a:buClrTx/>
              <a:buSzTx/>
              <a:buNone/>
            </a:pPr>
            <a:r>
              <a:rPr lang="en-US" altLang="zh-CN" sz="2400" dirty="0">
                <a:solidFill>
                  <a:schemeClr val="bg2"/>
                </a:solidFill>
              </a:rPr>
              <a:t>        NULL,  </a:t>
            </a:r>
            <a:r>
              <a:rPr lang="en-US" altLang="zh-CN" sz="2000" dirty="0">
                <a:solidFill>
                  <a:srgbClr val="006600"/>
                </a:solidFill>
              </a:rPr>
              <a:t>           // Use parent's starting directory.</a:t>
            </a:r>
          </a:p>
          <a:p>
            <a:pPr eaLnBrk="1" hangingPunct="1">
              <a:spcBef>
                <a:spcPct val="0"/>
              </a:spcBef>
              <a:buClrTx/>
              <a:buSzTx/>
              <a:buFontTx/>
              <a:buNone/>
            </a:pPr>
            <a:r>
              <a:rPr lang="en-US" altLang="zh-CN" sz="2400" dirty="0">
                <a:solidFill>
                  <a:schemeClr val="bg2"/>
                </a:solidFill>
              </a:rPr>
              <a:t>        &amp;</a:t>
            </a:r>
            <a:r>
              <a:rPr lang="en-US" altLang="zh-CN" sz="2400" dirty="0" err="1">
                <a:solidFill>
                  <a:schemeClr val="bg2"/>
                </a:solidFill>
              </a:rPr>
              <a:t>si</a:t>
            </a:r>
            <a:r>
              <a:rPr lang="en-US" altLang="zh-CN" sz="2400" dirty="0">
                <a:solidFill>
                  <a:schemeClr val="bg2"/>
                </a:solidFill>
              </a:rPr>
              <a:t>,              </a:t>
            </a:r>
            <a:r>
              <a:rPr lang="en-US" altLang="zh-CN" sz="2400" dirty="0" smtClean="0">
                <a:solidFill>
                  <a:schemeClr val="bg2"/>
                </a:solidFill>
              </a:rPr>
              <a:t> </a:t>
            </a:r>
            <a:r>
              <a:rPr lang="en-US" altLang="zh-CN" sz="2000" dirty="0" smtClean="0">
                <a:solidFill>
                  <a:srgbClr val="006600"/>
                </a:solidFill>
              </a:rPr>
              <a:t>// </a:t>
            </a:r>
            <a:r>
              <a:rPr lang="en-US" altLang="zh-CN" sz="2000" dirty="0">
                <a:solidFill>
                  <a:srgbClr val="006600"/>
                </a:solidFill>
              </a:rPr>
              <a:t>Pointer to STARTUPINFO structure.</a:t>
            </a:r>
          </a:p>
          <a:p>
            <a:pPr eaLnBrk="1" hangingPunct="1">
              <a:spcBef>
                <a:spcPct val="0"/>
              </a:spcBef>
              <a:buClrTx/>
              <a:buSzTx/>
              <a:buFontTx/>
              <a:buNone/>
            </a:pPr>
            <a:r>
              <a:rPr lang="en-US" altLang="zh-CN" sz="2400" dirty="0">
                <a:solidFill>
                  <a:schemeClr val="bg2"/>
                </a:solidFill>
              </a:rPr>
              <a:t>        &amp;</a:t>
            </a:r>
            <a:r>
              <a:rPr lang="en-US" altLang="zh-CN" sz="2400" dirty="0">
                <a:solidFill>
                  <a:srgbClr val="FF0000"/>
                </a:solidFill>
              </a:rPr>
              <a:t>pi</a:t>
            </a:r>
            <a:r>
              <a:rPr lang="en-US" altLang="zh-CN" sz="2400" dirty="0">
                <a:solidFill>
                  <a:schemeClr val="bg2"/>
                </a:solidFill>
              </a:rPr>
              <a:t> )             </a:t>
            </a:r>
            <a:r>
              <a:rPr lang="en-US" altLang="zh-CN" sz="2000" dirty="0">
                <a:solidFill>
                  <a:srgbClr val="006600"/>
                </a:solidFill>
              </a:rPr>
              <a:t>// Pointer to PROCESS_INFORMATION structure.</a:t>
            </a:r>
          </a:p>
          <a:p>
            <a:pPr eaLnBrk="1" hangingPunct="1">
              <a:spcBef>
                <a:spcPct val="0"/>
              </a:spcBef>
              <a:buClrTx/>
              <a:buSzTx/>
              <a:buFontTx/>
              <a:buNone/>
            </a:pPr>
            <a:r>
              <a:rPr lang="en-US" altLang="zh-CN" sz="2400" dirty="0">
                <a:solidFill>
                  <a:schemeClr val="bg2"/>
                </a:solidFill>
              </a:rPr>
              <a:t>    </a:t>
            </a:r>
            <a:r>
              <a:rPr lang="en-US" altLang="zh-CN" sz="2400" dirty="0" smtClean="0">
                <a:solidFill>
                  <a:schemeClr val="bg2"/>
                </a:solidFill>
              </a:rPr>
              <a:t>)</a:t>
            </a:r>
            <a:endParaRPr lang="en-US" altLang="zh-CN" sz="2400" dirty="0">
              <a:solidFill>
                <a:schemeClr val="bg2"/>
              </a:solidFill>
            </a:endParaRPr>
          </a:p>
        </p:txBody>
      </p:sp>
      <p:sp>
        <p:nvSpPr>
          <p:cNvPr id="5" name="文本框 4"/>
          <p:cNvSpPr txBox="1"/>
          <p:nvPr/>
        </p:nvSpPr>
        <p:spPr>
          <a:xfrm>
            <a:off x="7191179" y="-76200"/>
            <a:ext cx="2160240" cy="400110"/>
          </a:xfrm>
          <a:prstGeom prst="rect">
            <a:avLst/>
          </a:prstGeom>
          <a:noFill/>
        </p:spPr>
        <p:txBody>
          <a:bodyPr wrap="square" rtlCol="0">
            <a:spAutoFit/>
          </a:bodyPr>
          <a:lstStyle/>
          <a:p>
            <a:pPr algn="ctr"/>
            <a:r>
              <a:rPr lang="zh-CN" altLang="en-US" sz="2000" dirty="0" smtClean="0">
                <a:solidFill>
                  <a:schemeClr val="bg2"/>
                </a:solidFill>
                <a:latin typeface="+mn-lt"/>
              </a:rPr>
              <a:t>教材</a:t>
            </a:r>
            <a:r>
              <a:rPr lang="en-US" altLang="zh-CN" sz="2000" dirty="0" smtClean="0">
                <a:solidFill>
                  <a:schemeClr val="bg2"/>
                </a:solidFill>
                <a:latin typeface="+mn-lt"/>
              </a:rPr>
              <a:t>P82 </a:t>
            </a:r>
            <a:r>
              <a:rPr lang="zh-CN" altLang="en-US" sz="2000" dirty="0" smtClean="0">
                <a:solidFill>
                  <a:schemeClr val="bg2"/>
                </a:solidFill>
                <a:latin typeface="+mn-lt"/>
              </a:rPr>
              <a:t>图</a:t>
            </a:r>
            <a:r>
              <a:rPr lang="en-US" altLang="zh-CN" sz="2000" dirty="0" smtClean="0">
                <a:solidFill>
                  <a:schemeClr val="bg2"/>
                </a:solidFill>
                <a:latin typeface="+mn-lt"/>
              </a:rPr>
              <a:t>3-11</a:t>
            </a:r>
            <a:endParaRPr lang="zh-CN" altLang="en-US" sz="2000" dirty="0">
              <a:solidFill>
                <a:schemeClr val="bg2"/>
              </a:solidFill>
              <a:latin typeface="+mn-lt"/>
            </a:endParaRPr>
          </a:p>
        </p:txBody>
      </p:sp>
    </p:spTree>
    <p:extLst>
      <p:ext uri="{BB962C8B-B14F-4D97-AF65-F5344CB8AC3E}">
        <p14:creationId xmlns:p14="http://schemas.microsoft.com/office/powerpoint/2010/main" val="3120374510"/>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6709748" y="4859685"/>
            <a:ext cx="4572000" cy="584775"/>
          </a:xfrm>
          <a:prstGeom prst="rect">
            <a:avLst/>
          </a:prstGeom>
        </p:spPr>
        <p:txBody>
          <a:bodyPr>
            <a:spAutoFit/>
          </a:bodyPr>
          <a:lstStyle/>
          <a:p>
            <a:pPr eaLnBrk="1" hangingPunct="1"/>
            <a:r>
              <a:rPr lang="en-US" altLang="zh-CN" dirty="0">
                <a:solidFill>
                  <a:schemeClr val="bg2"/>
                </a:solidFill>
              </a:rPr>
              <a:t> </a:t>
            </a:r>
            <a:endParaRPr lang="zh-CN" altLang="en-US" dirty="0"/>
          </a:p>
        </p:txBody>
      </p:sp>
      <p:sp>
        <p:nvSpPr>
          <p:cNvPr id="5" name="Text Box 5">
            <a:extLst>
              <a:ext uri="{FF2B5EF4-FFF2-40B4-BE49-F238E27FC236}">
                <a16:creationId xmlns:a16="http://schemas.microsoft.com/office/drawing/2014/main" id="{0134D12D-3762-4783-A446-E748DFE1A655}"/>
              </a:ext>
            </a:extLst>
          </p:cNvPr>
          <p:cNvSpPr txBox="1">
            <a:spLocks noChangeArrowheads="1"/>
          </p:cNvSpPr>
          <p:nvPr/>
        </p:nvSpPr>
        <p:spPr bwMode="auto">
          <a:xfrm>
            <a:off x="0" y="622077"/>
            <a:ext cx="9144000" cy="5656933"/>
          </a:xfrm>
          <a:prstGeom prst="rect">
            <a:avLst/>
          </a:prstGeom>
          <a:solidFill>
            <a:schemeClr val="accent4"/>
          </a:solidFill>
          <a:ln>
            <a:noFill/>
          </a:ln>
          <a:extLst/>
        </p:spPr>
        <p:txBody>
          <a:bodyPr>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r>
              <a:rPr lang="en-US" altLang="zh-CN" sz="2400" dirty="0" smtClean="0">
                <a:solidFill>
                  <a:schemeClr val="bg2"/>
                </a:solidFill>
              </a:rPr>
              <a:t>……</a:t>
            </a:r>
          </a:p>
          <a:p>
            <a:pPr eaLnBrk="1" hangingPunct="1">
              <a:spcBef>
                <a:spcPct val="0"/>
              </a:spcBef>
              <a:buClrTx/>
              <a:buSzTx/>
              <a:buFontTx/>
              <a:buNone/>
            </a:pPr>
            <a:r>
              <a:rPr lang="en-US" altLang="zh-CN" sz="2400" dirty="0" smtClean="0">
                <a:solidFill>
                  <a:schemeClr val="bg2"/>
                </a:solidFill>
              </a:rPr>
              <a:t>if</a:t>
            </a:r>
            <a:r>
              <a:rPr lang="en-US" altLang="zh-CN" sz="2400" dirty="0">
                <a:solidFill>
                  <a:schemeClr val="bg2"/>
                </a:solidFill>
              </a:rPr>
              <a:t>( !</a:t>
            </a:r>
            <a:r>
              <a:rPr lang="en-US" altLang="zh-CN" sz="2400" dirty="0" err="1">
                <a:solidFill>
                  <a:schemeClr val="bg1">
                    <a:lumMod val="75000"/>
                  </a:schemeClr>
                </a:solidFill>
              </a:rPr>
              <a:t>CreateProcess</a:t>
            </a:r>
            <a:r>
              <a:rPr lang="en-US" altLang="zh-CN" sz="2400" dirty="0">
                <a:solidFill>
                  <a:schemeClr val="bg2"/>
                </a:solidFill>
              </a:rPr>
              <a:t>( </a:t>
            </a:r>
            <a:r>
              <a:rPr lang="en-US" altLang="zh-CN" sz="2400" dirty="0" smtClean="0">
                <a:solidFill>
                  <a:schemeClr val="bg2"/>
                </a:solidFill>
              </a:rPr>
              <a:t>……)</a:t>
            </a:r>
          </a:p>
          <a:p>
            <a:pPr eaLnBrk="1" hangingPunct="1">
              <a:buNone/>
            </a:pPr>
            <a:r>
              <a:rPr lang="en-US" altLang="zh-CN" sz="2400" dirty="0" smtClean="0">
                <a:solidFill>
                  <a:schemeClr val="bg2"/>
                </a:solidFill>
              </a:rPr>
              <a:t>	{</a:t>
            </a:r>
            <a:r>
              <a:rPr lang="en-US" altLang="zh-CN" sz="2400" dirty="0" err="1">
                <a:solidFill>
                  <a:schemeClr val="bg2"/>
                </a:solidFill>
              </a:rPr>
              <a:t>printf</a:t>
            </a:r>
            <a:r>
              <a:rPr lang="en-US" altLang="zh-CN" sz="2400" dirty="0">
                <a:solidFill>
                  <a:schemeClr val="bg2"/>
                </a:solidFill>
              </a:rPr>
              <a:t>( "</a:t>
            </a:r>
            <a:r>
              <a:rPr lang="en-US" altLang="zh-CN" sz="2400" dirty="0" err="1">
                <a:solidFill>
                  <a:schemeClr val="bg2"/>
                </a:solidFill>
              </a:rPr>
              <a:t>CreateProcess</a:t>
            </a:r>
            <a:r>
              <a:rPr lang="en-US" altLang="zh-CN" sz="2400" dirty="0">
                <a:solidFill>
                  <a:schemeClr val="bg2"/>
                </a:solidFill>
              </a:rPr>
              <a:t> failed (%d).\n", </a:t>
            </a:r>
            <a:r>
              <a:rPr lang="en-US" altLang="zh-CN" sz="2400" dirty="0" err="1">
                <a:solidFill>
                  <a:schemeClr val="bg2"/>
                </a:solidFill>
              </a:rPr>
              <a:t>GetLastError</a:t>
            </a:r>
            <a:r>
              <a:rPr lang="en-US" altLang="zh-CN" sz="2400" dirty="0">
                <a:solidFill>
                  <a:schemeClr val="bg2"/>
                </a:solidFill>
              </a:rPr>
              <a:t>() );</a:t>
            </a:r>
          </a:p>
          <a:p>
            <a:pPr eaLnBrk="1" hangingPunct="1">
              <a:buNone/>
            </a:pPr>
            <a:r>
              <a:rPr lang="en-US" altLang="zh-CN" sz="2400" dirty="0" smtClean="0">
                <a:solidFill>
                  <a:schemeClr val="bg2"/>
                </a:solidFill>
              </a:rPr>
              <a:t>	return </a:t>
            </a:r>
            <a:r>
              <a:rPr lang="en-US" altLang="zh-CN" sz="2400" dirty="0">
                <a:solidFill>
                  <a:schemeClr val="bg2"/>
                </a:solidFill>
              </a:rPr>
              <a:t>-1;</a:t>
            </a:r>
          </a:p>
          <a:p>
            <a:pPr eaLnBrk="1" hangingPunct="1">
              <a:buNone/>
            </a:pPr>
            <a:r>
              <a:rPr lang="en-US" altLang="zh-CN" sz="2400" dirty="0">
                <a:solidFill>
                  <a:schemeClr val="bg2"/>
                </a:solidFill>
              </a:rPr>
              <a:t>   </a:t>
            </a:r>
            <a:r>
              <a:rPr lang="en-US" altLang="zh-CN" sz="2400" dirty="0" smtClean="0">
                <a:solidFill>
                  <a:schemeClr val="bg2"/>
                </a:solidFill>
              </a:rPr>
              <a:t>	 }</a:t>
            </a:r>
          </a:p>
          <a:p>
            <a:pPr eaLnBrk="1" hangingPunct="1">
              <a:buNone/>
            </a:pPr>
            <a:r>
              <a:rPr lang="en-US" altLang="zh-CN" sz="2400" dirty="0">
                <a:solidFill>
                  <a:schemeClr val="bg2"/>
                </a:solidFill>
              </a:rPr>
              <a:t>else  </a:t>
            </a:r>
            <a:r>
              <a:rPr lang="en-US" altLang="zh-CN" sz="2400" dirty="0" err="1">
                <a:solidFill>
                  <a:schemeClr val="bg2"/>
                </a:solidFill>
              </a:rPr>
              <a:t>printf</a:t>
            </a:r>
            <a:r>
              <a:rPr lang="en-US" altLang="zh-CN" sz="2400" dirty="0">
                <a:solidFill>
                  <a:schemeClr val="bg2"/>
                </a:solidFill>
              </a:rPr>
              <a:t>("successful\n");</a:t>
            </a:r>
          </a:p>
          <a:p>
            <a:pPr eaLnBrk="1" hangingPunct="1">
              <a:spcBef>
                <a:spcPct val="0"/>
              </a:spcBef>
              <a:buClrTx/>
              <a:buSzTx/>
              <a:buNone/>
            </a:pPr>
            <a:endParaRPr lang="en-US" altLang="zh-CN" sz="2400" dirty="0">
              <a:solidFill>
                <a:schemeClr val="bg2"/>
              </a:solidFill>
            </a:endParaRPr>
          </a:p>
          <a:p>
            <a:pPr eaLnBrk="1" hangingPunct="1">
              <a:spcBef>
                <a:spcPct val="0"/>
              </a:spcBef>
              <a:buClrTx/>
              <a:buSzTx/>
              <a:buNone/>
            </a:pPr>
            <a:r>
              <a:rPr lang="en-US" altLang="zh-CN" sz="2000" dirty="0" smtClean="0">
                <a:solidFill>
                  <a:srgbClr val="006600"/>
                </a:solidFill>
              </a:rPr>
              <a:t>// </a:t>
            </a:r>
            <a:r>
              <a:rPr lang="en-US" altLang="zh-CN" sz="2000" dirty="0">
                <a:solidFill>
                  <a:srgbClr val="006600"/>
                </a:solidFill>
              </a:rPr>
              <a:t>Wait until child process exits.</a:t>
            </a:r>
          </a:p>
          <a:p>
            <a:pPr eaLnBrk="1" hangingPunct="1">
              <a:spcBef>
                <a:spcPts val="0"/>
              </a:spcBef>
              <a:buNone/>
            </a:pPr>
            <a:r>
              <a:rPr lang="en-US" altLang="zh-CN" sz="2400" dirty="0" err="1" smtClean="0">
                <a:solidFill>
                  <a:schemeClr val="bg2"/>
                </a:solidFill>
              </a:rPr>
              <a:t>WaitForSingleObject</a:t>
            </a:r>
            <a:r>
              <a:rPr lang="en-US" altLang="zh-CN" sz="2400" dirty="0">
                <a:solidFill>
                  <a:schemeClr val="bg2"/>
                </a:solidFill>
              </a:rPr>
              <a:t>( </a:t>
            </a:r>
            <a:r>
              <a:rPr lang="en-US" altLang="zh-CN" sz="2400" dirty="0" err="1">
                <a:solidFill>
                  <a:srgbClr val="FF0000"/>
                </a:solidFill>
              </a:rPr>
              <a:t>pi.hProcess</a:t>
            </a:r>
            <a:r>
              <a:rPr lang="en-US" altLang="zh-CN" sz="2400" dirty="0">
                <a:solidFill>
                  <a:schemeClr val="bg2"/>
                </a:solidFill>
              </a:rPr>
              <a:t>, INFINITE );</a:t>
            </a:r>
          </a:p>
          <a:p>
            <a:pPr eaLnBrk="1" hangingPunct="1">
              <a:buNone/>
            </a:pPr>
            <a:r>
              <a:rPr lang="en-US" altLang="zh-CN" sz="2400" dirty="0" err="1" smtClean="0">
                <a:solidFill>
                  <a:schemeClr val="bg2"/>
                </a:solidFill>
              </a:rPr>
              <a:t>printf</a:t>
            </a:r>
            <a:r>
              <a:rPr lang="en-US" altLang="zh-CN" sz="2400" dirty="0">
                <a:solidFill>
                  <a:schemeClr val="bg2"/>
                </a:solidFill>
              </a:rPr>
              <a:t>("Child Complete\n");</a:t>
            </a:r>
          </a:p>
          <a:p>
            <a:pPr eaLnBrk="1" hangingPunct="1">
              <a:spcBef>
                <a:spcPct val="0"/>
              </a:spcBef>
              <a:buClrTx/>
              <a:buSzTx/>
              <a:buNone/>
            </a:pPr>
            <a:r>
              <a:rPr lang="en-US" altLang="zh-CN" sz="2000" dirty="0" smtClean="0">
                <a:solidFill>
                  <a:srgbClr val="006600"/>
                </a:solidFill>
              </a:rPr>
              <a:t>// </a:t>
            </a:r>
            <a:r>
              <a:rPr lang="en-US" altLang="zh-CN" sz="2000" dirty="0">
                <a:solidFill>
                  <a:srgbClr val="006600"/>
                </a:solidFill>
              </a:rPr>
              <a:t>Close process and thread handles.</a:t>
            </a:r>
          </a:p>
          <a:p>
            <a:pPr eaLnBrk="1" hangingPunct="1">
              <a:spcBef>
                <a:spcPts val="0"/>
              </a:spcBef>
              <a:buNone/>
            </a:pPr>
            <a:r>
              <a:rPr lang="en-US" altLang="zh-CN" sz="2400" dirty="0" err="1" smtClean="0">
                <a:solidFill>
                  <a:schemeClr val="bg2"/>
                </a:solidFill>
              </a:rPr>
              <a:t>CloseHandle</a:t>
            </a:r>
            <a:r>
              <a:rPr lang="en-US" altLang="zh-CN" sz="2400" dirty="0">
                <a:solidFill>
                  <a:schemeClr val="bg2"/>
                </a:solidFill>
              </a:rPr>
              <a:t>( </a:t>
            </a:r>
            <a:r>
              <a:rPr lang="en-US" altLang="zh-CN" sz="2400" dirty="0" err="1">
                <a:solidFill>
                  <a:schemeClr val="bg2"/>
                </a:solidFill>
              </a:rPr>
              <a:t>pi.hProcess</a:t>
            </a:r>
            <a:r>
              <a:rPr lang="en-US" altLang="zh-CN" sz="2400" dirty="0">
                <a:solidFill>
                  <a:schemeClr val="bg2"/>
                </a:solidFill>
              </a:rPr>
              <a:t> );</a:t>
            </a:r>
          </a:p>
          <a:p>
            <a:pPr eaLnBrk="1" hangingPunct="1">
              <a:buNone/>
            </a:pPr>
            <a:r>
              <a:rPr lang="en-US" altLang="zh-CN" sz="2400" dirty="0" err="1" smtClean="0">
                <a:solidFill>
                  <a:schemeClr val="bg2"/>
                </a:solidFill>
              </a:rPr>
              <a:t>CloseHandle</a:t>
            </a:r>
            <a:r>
              <a:rPr lang="en-US" altLang="zh-CN" sz="2400" dirty="0">
                <a:solidFill>
                  <a:schemeClr val="bg2"/>
                </a:solidFill>
              </a:rPr>
              <a:t>( </a:t>
            </a:r>
            <a:r>
              <a:rPr lang="en-US" altLang="zh-CN" sz="2400" dirty="0" err="1">
                <a:solidFill>
                  <a:schemeClr val="bg2"/>
                </a:solidFill>
              </a:rPr>
              <a:t>pi.hThread</a:t>
            </a:r>
            <a:r>
              <a:rPr lang="en-US" altLang="zh-CN" sz="2400" dirty="0">
                <a:solidFill>
                  <a:schemeClr val="bg2"/>
                </a:solidFill>
              </a:rPr>
              <a:t> );</a:t>
            </a:r>
            <a:endParaRPr lang="zh-CN" altLang="en-US" sz="2400" dirty="0">
              <a:solidFill>
                <a:schemeClr val="bg2"/>
              </a:solidFill>
            </a:endParaRPr>
          </a:p>
          <a:p>
            <a:pPr eaLnBrk="1" hangingPunct="1">
              <a:spcBef>
                <a:spcPct val="0"/>
              </a:spcBef>
              <a:buClrTx/>
              <a:buSzTx/>
              <a:buFontTx/>
              <a:buNone/>
            </a:pPr>
            <a:r>
              <a:rPr lang="en-US" altLang="zh-CN" sz="2400" dirty="0" smtClean="0">
                <a:solidFill>
                  <a:schemeClr val="bg2"/>
                </a:solidFill>
              </a:rPr>
              <a:t>}</a:t>
            </a:r>
            <a:endParaRPr lang="en-US" altLang="zh-CN" sz="2400" dirty="0">
              <a:solidFill>
                <a:schemeClr val="bg2"/>
              </a:solidFill>
            </a:endParaRPr>
          </a:p>
        </p:txBody>
      </p:sp>
      <p:sp>
        <p:nvSpPr>
          <p:cNvPr id="6"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77000"/>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
        <p:nvSpPr>
          <p:cNvPr id="7" name="Rectangle 4">
            <a:extLst>
              <a:ext uri="{FF2B5EF4-FFF2-40B4-BE49-F238E27FC236}">
                <a16:creationId xmlns:a16="http://schemas.microsoft.com/office/drawing/2014/main" id="{868DF397-59F3-4FB4-8B8C-F34281CCD27D}"/>
              </a:ext>
            </a:extLst>
          </p:cNvPr>
          <p:cNvSpPr txBox="1">
            <a:spLocks noChangeArrowheads="1"/>
          </p:cNvSpPr>
          <p:nvPr/>
        </p:nvSpPr>
        <p:spPr>
          <a:xfrm>
            <a:off x="122327" y="0"/>
            <a:ext cx="8875713" cy="689334"/>
          </a:xfrm>
          <a:prstGeom prst="rect">
            <a:avLst/>
          </a:prstGeom>
        </p:spPr>
        <p:txBody>
          <a:bodyPr/>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2pPr>
            <a:lvl3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3pPr>
            <a:lvl4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4pPr>
            <a:lvl5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5pPr>
            <a:lvl6pPr marL="4572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6pPr>
            <a:lvl7pPr marL="9144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7pPr>
            <a:lvl8pPr marL="13716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8pPr>
            <a:lvl9pPr marL="18288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9pPr>
          </a:lstStyle>
          <a:p>
            <a:pPr algn="ctr" eaLnBrk="1" hangingPunct="1">
              <a:defRPr/>
            </a:pPr>
            <a:r>
              <a:rPr lang="zh-CN" altLang="en-US" sz="3600" dirty="0" smtClean="0">
                <a:solidFill>
                  <a:srgbClr val="006699"/>
                </a:solidFill>
                <a:effectLst>
                  <a:outerShdw blurRad="38100" dist="38100" dir="2700000" algn="tl">
                    <a:srgbClr val="000000">
                      <a:alpha val="43137"/>
                    </a:srgbClr>
                  </a:outerShdw>
                </a:effectLst>
                <a:ea typeface="MS PGothic" pitchFamily="34" charset="-128"/>
              </a:rPr>
              <a:t>示例</a:t>
            </a:r>
            <a:r>
              <a:rPr lang="en-US" altLang="zh-CN" sz="3600" dirty="0" smtClean="0">
                <a:solidFill>
                  <a:srgbClr val="006699"/>
                </a:solidFill>
                <a:effectLst>
                  <a:outerShdw blurRad="38100" dist="38100" dir="2700000" algn="tl">
                    <a:srgbClr val="000000">
                      <a:alpha val="43137"/>
                    </a:srgbClr>
                  </a:outerShdw>
                </a:effectLst>
                <a:ea typeface="MS PGothic" pitchFamily="34" charset="-128"/>
              </a:rPr>
              <a:t>1 </a:t>
            </a:r>
            <a:r>
              <a:rPr lang="zh-CN" altLang="en-US" sz="3600" dirty="0" smtClean="0">
                <a:solidFill>
                  <a:srgbClr val="006699"/>
                </a:solidFill>
                <a:effectLst>
                  <a:outerShdw blurRad="38100" dist="38100" dir="2700000" algn="tl">
                    <a:srgbClr val="000000">
                      <a:alpha val="43137"/>
                    </a:srgbClr>
                  </a:outerShdw>
                </a:effectLst>
                <a:ea typeface="MS PGothic" pitchFamily="34" charset="-128"/>
              </a:rPr>
              <a:t>创建“画图”进程</a:t>
            </a:r>
            <a:r>
              <a:rPr lang="en-US" altLang="zh-CN" sz="3600" dirty="0" smtClean="0">
                <a:solidFill>
                  <a:srgbClr val="006699"/>
                </a:solidFill>
                <a:effectLst>
                  <a:outerShdw blurRad="38100" dist="38100" dir="2700000" algn="tl">
                    <a:srgbClr val="000000">
                      <a:alpha val="43137"/>
                    </a:srgbClr>
                  </a:outerShdw>
                </a:effectLst>
                <a:ea typeface="MS PGothic" pitchFamily="34" charset="-128"/>
              </a:rPr>
              <a:t>(2)</a:t>
            </a:r>
            <a:endParaRPr lang="zh-CN" altLang="en-US" sz="3600" dirty="0">
              <a:solidFill>
                <a:srgbClr val="006699"/>
              </a:solidFill>
              <a:effectLst>
                <a:outerShdw blurRad="38100" dist="38100" dir="2700000" algn="tl">
                  <a:srgbClr val="000000">
                    <a:alpha val="43137"/>
                  </a:srgbClr>
                </a:outerShdw>
              </a:effectLst>
              <a:ea typeface="MS PGothic" pitchFamily="34" charset="-128"/>
            </a:endParaRPr>
          </a:p>
        </p:txBody>
      </p:sp>
      <p:sp>
        <p:nvSpPr>
          <p:cNvPr id="8" name="对话气泡: 圆角矩形 6">
            <a:extLst>
              <a:ext uri="{FF2B5EF4-FFF2-40B4-BE49-F238E27FC236}">
                <a16:creationId xmlns:a16="http://schemas.microsoft.com/office/drawing/2014/main" id="{8EF85F44-3508-4CC9-B04D-EC705B298C7F}"/>
              </a:ext>
            </a:extLst>
          </p:cNvPr>
          <p:cNvSpPr/>
          <p:nvPr/>
        </p:nvSpPr>
        <p:spPr bwMode="auto">
          <a:xfrm>
            <a:off x="3779913" y="3068960"/>
            <a:ext cx="1728192" cy="553947"/>
          </a:xfrm>
          <a:prstGeom prst="wedgeRoundRectCallout">
            <a:avLst>
              <a:gd name="adj1" fmla="val -51955"/>
              <a:gd name="adj2" fmla="val 112669"/>
              <a:gd name="adj3" fmla="val 16667"/>
            </a:avLst>
          </a:prstGeom>
          <a:solidFill>
            <a:schemeClr val="accent2"/>
          </a:solidFill>
          <a:ln w="9525" cap="flat" cmpd="sng" algn="ctr">
            <a:no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0" indent="0" eaLnBrk="1" hangingPunct="1">
              <a:spcBef>
                <a:spcPts val="0"/>
              </a:spcBef>
              <a:buClr>
                <a:schemeClr val="bg1"/>
              </a:buClr>
              <a:buNone/>
              <a:defRPr/>
            </a:pPr>
            <a:r>
              <a:rPr lang="zh-CN" altLang="en-US" sz="2800" dirty="0" smtClean="0">
                <a:solidFill>
                  <a:srgbClr val="080808"/>
                </a:solidFill>
                <a:latin typeface="+mn-lt"/>
                <a:ea typeface="+mn-ea"/>
              </a:rPr>
              <a:t>进程句柄</a:t>
            </a:r>
            <a:endParaRPr lang="en-US" altLang="en-US" sz="2400" kern="0" dirty="0">
              <a:solidFill>
                <a:schemeClr val="bg2"/>
              </a:solidFill>
              <a:latin typeface="+mn-lt"/>
              <a:ea typeface="+mn-ea"/>
            </a:endParaRPr>
          </a:p>
        </p:txBody>
      </p:sp>
    </p:spTree>
    <p:extLst>
      <p:ext uri="{BB962C8B-B14F-4D97-AF65-F5344CB8AC3E}">
        <p14:creationId xmlns:p14="http://schemas.microsoft.com/office/powerpoint/2010/main" val="21082816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par>
                          <p:cTn id="8" fill="hold">
                            <p:stCondLst>
                              <p:cond delay="500"/>
                            </p:stCondLst>
                            <p:childTnLst>
                              <p:par>
                                <p:cTn id="9" presetID="2" presetClass="entr" presetSubtype="6"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1+#ppt_w/2"/>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5">
            <a:extLst>
              <a:ext uri="{FF2B5EF4-FFF2-40B4-BE49-F238E27FC236}">
                <a16:creationId xmlns:a16="http://schemas.microsoft.com/office/drawing/2014/main" id="{211657D0-3DEB-4780-BF70-C67DAD5F192F}"/>
              </a:ext>
            </a:extLst>
          </p:cNvPr>
          <p:cNvSpPr txBox="1">
            <a:spLocks noChangeArrowheads="1"/>
          </p:cNvSpPr>
          <p:nvPr/>
        </p:nvSpPr>
        <p:spPr bwMode="auto">
          <a:xfrm>
            <a:off x="102427" y="1700808"/>
            <a:ext cx="8858250" cy="1708160"/>
          </a:xfrm>
          <a:prstGeom prst="rect">
            <a:avLst/>
          </a:prstGeom>
          <a:solidFill>
            <a:srgbClr val="B8F0A2"/>
          </a:solidFill>
          <a:ln>
            <a:noFill/>
          </a:ln>
          <a:extLst/>
        </p:spPr>
        <p:txBody>
          <a:bodyPr>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marL="0" lvl="1" indent="0" algn="ctr" eaLnBrk="1" hangingPunct="1">
              <a:lnSpc>
                <a:spcPts val="4200"/>
              </a:lnSpc>
              <a:spcBef>
                <a:spcPct val="0"/>
              </a:spcBef>
              <a:buClr>
                <a:schemeClr val="folHlink"/>
              </a:buClr>
              <a:buSzPct val="75000"/>
              <a:buNone/>
              <a:defRPr/>
            </a:pPr>
            <a:r>
              <a:rPr lang="zh-CN" altLang="en-US" dirty="0" smtClean="0">
                <a:solidFill>
                  <a:schemeClr val="bg2"/>
                </a:solidFill>
                <a:latin typeface="+mj-lt"/>
                <a:ea typeface="楷体" panose="02010609060101010101" pitchFamily="49" charset="-122"/>
              </a:rPr>
              <a:t>许多</a:t>
            </a:r>
            <a:r>
              <a:rPr lang="en-US" altLang="zh-CN" dirty="0" smtClean="0">
                <a:solidFill>
                  <a:schemeClr val="bg2"/>
                </a:solidFill>
                <a:latin typeface="+mj-lt"/>
                <a:ea typeface="楷体" panose="02010609060101010101" pitchFamily="49" charset="-122"/>
              </a:rPr>
              <a:t>OS</a:t>
            </a:r>
            <a:r>
              <a:rPr lang="zh-CN" altLang="en-US" dirty="0" smtClean="0">
                <a:solidFill>
                  <a:schemeClr val="bg2"/>
                </a:solidFill>
                <a:latin typeface="+mj-lt"/>
                <a:ea typeface="楷体" panose="02010609060101010101" pitchFamily="49" charset="-122"/>
              </a:rPr>
              <a:t>的</a:t>
            </a:r>
            <a:r>
              <a:rPr lang="zh-CN" altLang="en-US" dirty="0">
                <a:solidFill>
                  <a:schemeClr val="bg2"/>
                </a:solidFill>
                <a:latin typeface="+mj-lt"/>
                <a:ea typeface="楷体" panose="02010609060101010101" pitchFamily="49" charset="-122"/>
              </a:rPr>
              <a:t>理论和技术</a:t>
            </a:r>
            <a:r>
              <a:rPr lang="zh-CN" altLang="en-US" dirty="0" smtClean="0">
                <a:solidFill>
                  <a:schemeClr val="bg2"/>
                </a:solidFill>
                <a:latin typeface="+mj-lt"/>
                <a:ea typeface="楷体" panose="02010609060101010101" pitchFamily="49" charset="-122"/>
              </a:rPr>
              <a:t>是在“作业”</a:t>
            </a:r>
            <a:endParaRPr lang="en-US" altLang="zh-CN" dirty="0" smtClean="0">
              <a:solidFill>
                <a:schemeClr val="bg2"/>
              </a:solidFill>
              <a:latin typeface="+mj-lt"/>
              <a:ea typeface="楷体" panose="02010609060101010101" pitchFamily="49" charset="-122"/>
            </a:endParaRPr>
          </a:p>
          <a:p>
            <a:pPr marL="0" lvl="1" indent="0" algn="ctr" eaLnBrk="1" hangingPunct="1">
              <a:lnSpc>
                <a:spcPts val="4200"/>
              </a:lnSpc>
              <a:spcBef>
                <a:spcPct val="0"/>
              </a:spcBef>
              <a:buClr>
                <a:schemeClr val="folHlink"/>
              </a:buClr>
              <a:buSzPct val="75000"/>
              <a:buNone/>
              <a:defRPr/>
            </a:pPr>
            <a:r>
              <a:rPr lang="zh-CN" altLang="en-US" dirty="0" smtClean="0">
                <a:solidFill>
                  <a:schemeClr val="bg2"/>
                </a:solidFill>
                <a:latin typeface="+mj-lt"/>
                <a:ea typeface="楷体" panose="02010609060101010101" pitchFamily="49" charset="-122"/>
              </a:rPr>
              <a:t>作为主要活动期间</a:t>
            </a:r>
            <a:r>
              <a:rPr lang="zh-CN" altLang="en-US" dirty="0">
                <a:solidFill>
                  <a:schemeClr val="bg2"/>
                </a:solidFill>
                <a:latin typeface="+mj-lt"/>
                <a:ea typeface="楷体" panose="02010609060101010101" pitchFamily="49" charset="-122"/>
              </a:rPr>
              <a:t>发展起来的。</a:t>
            </a:r>
            <a:endParaRPr lang="en-US" altLang="zh-CN" dirty="0">
              <a:solidFill>
                <a:schemeClr val="bg2"/>
              </a:solidFill>
              <a:latin typeface="+mj-lt"/>
              <a:ea typeface="楷体" panose="02010609060101010101" pitchFamily="49" charset="-122"/>
            </a:endParaRPr>
          </a:p>
          <a:p>
            <a:pPr marL="0" lvl="1" indent="0" algn="ctr" eaLnBrk="1" hangingPunct="1">
              <a:lnSpc>
                <a:spcPts val="4200"/>
              </a:lnSpc>
              <a:spcBef>
                <a:spcPct val="0"/>
              </a:spcBef>
              <a:buClr>
                <a:schemeClr val="folHlink"/>
              </a:buClr>
              <a:buSzPct val="75000"/>
              <a:buNone/>
              <a:defRPr/>
            </a:pPr>
            <a:r>
              <a:rPr lang="zh-CN" altLang="en-US" dirty="0">
                <a:solidFill>
                  <a:schemeClr val="bg2"/>
                </a:solidFill>
                <a:latin typeface="+mj-lt"/>
                <a:ea typeface="楷体" panose="02010609060101010101" pitchFamily="49" charset="-122"/>
              </a:rPr>
              <a:t>本书中以“进程”为主，也涉及到“作业”</a:t>
            </a:r>
            <a:r>
              <a:rPr lang="zh-CN" altLang="en-US" dirty="0" smtClean="0">
                <a:solidFill>
                  <a:schemeClr val="bg2"/>
                </a:solidFill>
                <a:latin typeface="+mj-lt"/>
                <a:ea typeface="楷体" panose="02010609060101010101" pitchFamily="49" charset="-122"/>
              </a:rPr>
              <a:t>。</a:t>
            </a:r>
            <a:endParaRPr lang="zh-CN" altLang="en-US" dirty="0">
              <a:solidFill>
                <a:schemeClr val="bg2"/>
              </a:solidFill>
              <a:latin typeface="+mj-lt"/>
              <a:ea typeface="楷体" panose="02010609060101010101" pitchFamily="49" charset="-122"/>
            </a:endParaRPr>
          </a:p>
        </p:txBody>
      </p:sp>
      <p:sp>
        <p:nvSpPr>
          <p:cNvPr id="5" name="AutoShape 27">
            <a:hlinkClick r:id="" action="ppaction://hlinkshowjump?jump=nextslide" highlightClick="1"/>
            <a:extLst>
              <a:ext uri="{FF2B5EF4-FFF2-40B4-BE49-F238E27FC236}">
                <a16:creationId xmlns:a16="http://schemas.microsoft.com/office/drawing/2014/main" id="{584208F2-9350-4709-804C-AB2D6D3D7F99}"/>
              </a:ext>
            </a:extLst>
          </p:cNvPr>
          <p:cNvSpPr>
            <a:spLocks noChangeArrowheads="1"/>
          </p:cNvSpPr>
          <p:nvPr/>
        </p:nvSpPr>
        <p:spPr bwMode="auto">
          <a:xfrm>
            <a:off x="8746244" y="6477000"/>
            <a:ext cx="381000" cy="381000"/>
          </a:xfrm>
          <a:prstGeom prst="actionButtonForwardNext">
            <a:avLst/>
          </a:prstGeom>
          <a:solidFill>
            <a:schemeClr val="tx1">
              <a:lumMod val="8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p>
        </p:txBody>
      </p:sp>
    </p:spTree>
    <p:extLst>
      <p:ext uri="{BB962C8B-B14F-4D97-AF65-F5344CB8AC3E}">
        <p14:creationId xmlns:p14="http://schemas.microsoft.com/office/powerpoint/2010/main" val="24780319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4">
            <a:extLst>
              <a:ext uri="{FF2B5EF4-FFF2-40B4-BE49-F238E27FC236}">
                <a16:creationId xmlns:a16="http://schemas.microsoft.com/office/drawing/2014/main" id="{868DF397-59F3-4FB4-8B8C-F34281CCD27D}"/>
              </a:ext>
            </a:extLst>
          </p:cNvPr>
          <p:cNvSpPr txBox="1">
            <a:spLocks noChangeArrowheads="1"/>
          </p:cNvSpPr>
          <p:nvPr/>
        </p:nvSpPr>
        <p:spPr>
          <a:xfrm>
            <a:off x="0" y="-34358"/>
            <a:ext cx="8875713" cy="655046"/>
          </a:xfrm>
          <a:prstGeom prst="rect">
            <a:avLst/>
          </a:prstGeom>
        </p:spPr>
        <p:txBody>
          <a:bodyPr/>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2pPr>
            <a:lvl3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3pPr>
            <a:lvl4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4pPr>
            <a:lvl5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5pPr>
            <a:lvl6pPr marL="4572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6pPr>
            <a:lvl7pPr marL="9144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7pPr>
            <a:lvl8pPr marL="13716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8pPr>
            <a:lvl9pPr marL="18288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9pPr>
          </a:lstStyle>
          <a:p>
            <a:pPr algn="ctr" eaLnBrk="1" hangingPunct="1">
              <a:defRPr/>
            </a:pPr>
            <a:r>
              <a:rPr lang="zh-CN" altLang="en-US" sz="3600" dirty="0" smtClean="0">
                <a:solidFill>
                  <a:srgbClr val="006699"/>
                </a:solidFill>
                <a:effectLst>
                  <a:outerShdw blurRad="38100" dist="38100" dir="2700000" algn="tl">
                    <a:srgbClr val="000000">
                      <a:alpha val="43137"/>
                    </a:srgbClr>
                  </a:outerShdw>
                </a:effectLst>
                <a:ea typeface="MS PGothic" pitchFamily="34" charset="-128"/>
              </a:rPr>
              <a:t>示例</a:t>
            </a:r>
            <a:r>
              <a:rPr lang="en-US" altLang="zh-CN" sz="3600" dirty="0" smtClean="0">
                <a:solidFill>
                  <a:srgbClr val="006699"/>
                </a:solidFill>
                <a:effectLst>
                  <a:outerShdw blurRad="38100" dist="38100" dir="2700000" algn="tl">
                    <a:srgbClr val="000000">
                      <a:alpha val="43137"/>
                    </a:srgbClr>
                  </a:outerShdw>
                </a:effectLst>
                <a:ea typeface="MS PGothic" pitchFamily="34" charset="-128"/>
              </a:rPr>
              <a:t>2 </a:t>
            </a:r>
            <a:r>
              <a:rPr lang="zh-CN" altLang="en-US" sz="3600" dirty="0" smtClean="0">
                <a:solidFill>
                  <a:srgbClr val="006699"/>
                </a:solidFill>
                <a:effectLst>
                  <a:outerShdw blurRad="38100" dist="38100" dir="2700000" algn="tl">
                    <a:srgbClr val="000000">
                      <a:alpha val="43137"/>
                    </a:srgbClr>
                  </a:outerShdw>
                </a:effectLst>
                <a:ea typeface="MS PGothic" pitchFamily="34" charset="-128"/>
              </a:rPr>
              <a:t>创建记事本进程</a:t>
            </a:r>
            <a:endParaRPr lang="zh-CN" altLang="en-US" sz="3600" dirty="0">
              <a:solidFill>
                <a:srgbClr val="006699"/>
              </a:solidFill>
              <a:effectLst>
                <a:outerShdw blurRad="38100" dist="38100" dir="2700000" algn="tl">
                  <a:srgbClr val="000000">
                    <a:alpha val="43137"/>
                  </a:srgbClr>
                </a:outerShdw>
              </a:effectLst>
              <a:ea typeface="MS PGothic" pitchFamily="34" charset="-128"/>
            </a:endParaRPr>
          </a:p>
        </p:txBody>
      </p:sp>
      <p:sp>
        <p:nvSpPr>
          <p:cNvPr id="7" name="Text Box 5">
            <a:extLst>
              <a:ext uri="{FF2B5EF4-FFF2-40B4-BE49-F238E27FC236}">
                <a16:creationId xmlns:a16="http://schemas.microsoft.com/office/drawing/2014/main" id="{0134D12D-3762-4783-A446-E748DFE1A655}"/>
              </a:ext>
            </a:extLst>
          </p:cNvPr>
          <p:cNvSpPr txBox="1">
            <a:spLocks noChangeArrowheads="1"/>
          </p:cNvSpPr>
          <p:nvPr/>
        </p:nvSpPr>
        <p:spPr bwMode="auto">
          <a:xfrm>
            <a:off x="0" y="908720"/>
            <a:ext cx="9144000" cy="5755422"/>
          </a:xfrm>
          <a:prstGeom prst="rect">
            <a:avLst/>
          </a:prstGeom>
          <a:solidFill>
            <a:schemeClr val="accent4"/>
          </a:solidFill>
          <a:ln>
            <a:noFill/>
          </a:ln>
          <a:extLst/>
        </p:spPr>
        <p:txBody>
          <a:bodyPr>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r>
              <a:rPr lang="en-US" altLang="zh-CN" sz="2400" dirty="0">
                <a:solidFill>
                  <a:schemeClr val="bg2"/>
                </a:solidFill>
              </a:rPr>
              <a:t>……</a:t>
            </a:r>
          </a:p>
          <a:p>
            <a:pPr eaLnBrk="1" hangingPunct="1">
              <a:spcBef>
                <a:spcPct val="0"/>
              </a:spcBef>
              <a:buClrTx/>
              <a:buSzTx/>
              <a:buFontTx/>
              <a:buNone/>
            </a:pPr>
            <a:r>
              <a:rPr lang="en-US" altLang="zh-CN" sz="2400" dirty="0">
                <a:solidFill>
                  <a:schemeClr val="bg2"/>
                </a:solidFill>
              </a:rPr>
              <a:t>BOOL </a:t>
            </a:r>
            <a:r>
              <a:rPr lang="en-US" altLang="zh-CN" sz="2400" dirty="0" err="1">
                <a:solidFill>
                  <a:schemeClr val="bg2"/>
                </a:solidFill>
              </a:rPr>
              <a:t>IsSuccess</a:t>
            </a:r>
            <a:r>
              <a:rPr lang="en-US" altLang="zh-CN" sz="2400" dirty="0">
                <a:solidFill>
                  <a:schemeClr val="bg2"/>
                </a:solidFill>
              </a:rPr>
              <a:t>;</a:t>
            </a:r>
          </a:p>
          <a:p>
            <a:pPr eaLnBrk="1" hangingPunct="1">
              <a:spcBef>
                <a:spcPct val="0"/>
              </a:spcBef>
              <a:buClrTx/>
              <a:buSzTx/>
              <a:buFontTx/>
              <a:buNone/>
            </a:pPr>
            <a:r>
              <a:rPr lang="en-US" altLang="zh-CN" sz="2400" dirty="0">
                <a:solidFill>
                  <a:schemeClr val="bg2"/>
                </a:solidFill>
              </a:rPr>
              <a:t>char </a:t>
            </a:r>
            <a:r>
              <a:rPr lang="en-US" altLang="zh-CN" sz="2400" b="1" dirty="0" err="1">
                <a:solidFill>
                  <a:schemeClr val="bg2"/>
                </a:solidFill>
              </a:rPr>
              <a:t>FilePath</a:t>
            </a:r>
            <a:r>
              <a:rPr lang="en-US" altLang="zh-CN" sz="2400" dirty="0">
                <a:solidFill>
                  <a:schemeClr val="bg2"/>
                </a:solidFill>
              </a:rPr>
              <a:t>[255];    //</a:t>
            </a:r>
            <a:r>
              <a:rPr lang="zh-CN" altLang="en-US" sz="2400" dirty="0">
                <a:solidFill>
                  <a:schemeClr val="bg2"/>
                </a:solidFill>
              </a:rPr>
              <a:t>存放要启动程序的路径</a:t>
            </a:r>
            <a:endParaRPr lang="en-US" altLang="zh-CN" sz="2400" dirty="0">
              <a:solidFill>
                <a:schemeClr val="bg2"/>
              </a:solidFill>
            </a:endParaRPr>
          </a:p>
          <a:p>
            <a:pPr eaLnBrk="1" hangingPunct="1">
              <a:spcBef>
                <a:spcPct val="0"/>
              </a:spcBef>
              <a:buClrTx/>
              <a:buSzTx/>
              <a:buFontTx/>
              <a:buNone/>
            </a:pPr>
            <a:r>
              <a:rPr lang="en-US" altLang="zh-CN" sz="2400" dirty="0">
                <a:solidFill>
                  <a:schemeClr val="bg2"/>
                </a:solidFill>
              </a:rPr>
              <a:t>UINT </a:t>
            </a:r>
            <a:r>
              <a:rPr lang="en-US" altLang="zh-CN" sz="2400" dirty="0" err="1">
                <a:solidFill>
                  <a:schemeClr val="bg2"/>
                </a:solidFill>
              </a:rPr>
              <a:t>uSize</a:t>
            </a:r>
            <a:r>
              <a:rPr lang="en-US" altLang="zh-CN" sz="2400" dirty="0">
                <a:solidFill>
                  <a:schemeClr val="bg2"/>
                </a:solidFill>
              </a:rPr>
              <a:t>=255;</a:t>
            </a:r>
          </a:p>
          <a:p>
            <a:pPr eaLnBrk="1" hangingPunct="1">
              <a:spcBef>
                <a:spcPct val="0"/>
              </a:spcBef>
              <a:buClrTx/>
              <a:buSzTx/>
              <a:buFontTx/>
              <a:buNone/>
            </a:pPr>
            <a:r>
              <a:rPr lang="en-US" altLang="zh-CN" sz="2400" b="1" dirty="0" err="1">
                <a:solidFill>
                  <a:schemeClr val="bg1"/>
                </a:solidFill>
              </a:rPr>
              <a:t>GetWindowsDirectory</a:t>
            </a:r>
            <a:r>
              <a:rPr lang="en-US" altLang="zh-CN" sz="2400" dirty="0">
                <a:solidFill>
                  <a:schemeClr val="bg2"/>
                </a:solidFill>
              </a:rPr>
              <a:t>(</a:t>
            </a:r>
            <a:r>
              <a:rPr lang="en-US" altLang="zh-CN" sz="2400" b="1" dirty="0" err="1">
                <a:solidFill>
                  <a:srgbClr val="FF0000"/>
                </a:solidFill>
              </a:rPr>
              <a:t>FilePath</a:t>
            </a:r>
            <a:r>
              <a:rPr lang="en-US" altLang="zh-CN" sz="2400" dirty="0">
                <a:solidFill>
                  <a:schemeClr val="bg2"/>
                </a:solidFill>
              </a:rPr>
              <a:t>, </a:t>
            </a:r>
            <a:r>
              <a:rPr lang="en-US" altLang="zh-CN" sz="2400" dirty="0" err="1">
                <a:solidFill>
                  <a:schemeClr val="bg2"/>
                </a:solidFill>
              </a:rPr>
              <a:t>uSize</a:t>
            </a:r>
            <a:r>
              <a:rPr lang="en-US" altLang="zh-CN" sz="2400" dirty="0">
                <a:solidFill>
                  <a:schemeClr val="bg2"/>
                </a:solidFill>
              </a:rPr>
              <a:t>);</a:t>
            </a:r>
          </a:p>
          <a:p>
            <a:pPr eaLnBrk="1" hangingPunct="1">
              <a:spcBef>
                <a:spcPct val="0"/>
              </a:spcBef>
              <a:buClrTx/>
              <a:buSzTx/>
              <a:buFontTx/>
              <a:buNone/>
            </a:pPr>
            <a:r>
              <a:rPr lang="en-US" altLang="zh-CN" sz="2400" b="1" dirty="0">
                <a:solidFill>
                  <a:schemeClr val="bg2"/>
                </a:solidFill>
              </a:rPr>
              <a:t>// </a:t>
            </a:r>
            <a:r>
              <a:rPr lang="zh-CN" altLang="en-US" sz="2400" b="1" dirty="0">
                <a:solidFill>
                  <a:schemeClr val="bg2"/>
                </a:solidFill>
              </a:rPr>
              <a:t>取得</a:t>
            </a:r>
            <a:r>
              <a:rPr lang="en-US" altLang="zh-CN" sz="2400" b="1" dirty="0">
                <a:solidFill>
                  <a:schemeClr val="bg2"/>
                </a:solidFill>
              </a:rPr>
              <a:t>Windows </a:t>
            </a:r>
            <a:r>
              <a:rPr lang="zh-CN" altLang="en-US" sz="2400" b="1" dirty="0">
                <a:solidFill>
                  <a:schemeClr val="bg2"/>
                </a:solidFill>
              </a:rPr>
              <a:t>的系统目录</a:t>
            </a:r>
          </a:p>
          <a:p>
            <a:pPr eaLnBrk="1" hangingPunct="1">
              <a:spcBef>
                <a:spcPct val="0"/>
              </a:spcBef>
              <a:buClrTx/>
              <a:buSzTx/>
              <a:buFontTx/>
              <a:buNone/>
            </a:pPr>
            <a:r>
              <a:rPr lang="en-US" altLang="zh-CN" sz="2400" b="1" dirty="0" err="1">
                <a:solidFill>
                  <a:schemeClr val="bg2"/>
                </a:solidFill>
              </a:rPr>
              <a:t>strcat</a:t>
            </a:r>
            <a:r>
              <a:rPr lang="en-US" altLang="zh-CN" sz="2400" b="1" dirty="0">
                <a:solidFill>
                  <a:schemeClr val="bg2"/>
                </a:solidFill>
              </a:rPr>
              <a:t>(</a:t>
            </a:r>
            <a:r>
              <a:rPr lang="en-US" altLang="zh-CN" sz="2400" b="1" dirty="0" err="1">
                <a:solidFill>
                  <a:srgbClr val="FF0000"/>
                </a:solidFill>
              </a:rPr>
              <a:t>FilePath</a:t>
            </a:r>
            <a:r>
              <a:rPr lang="en-US" altLang="zh-CN" sz="2400" b="1" dirty="0">
                <a:solidFill>
                  <a:schemeClr val="bg2"/>
                </a:solidFill>
              </a:rPr>
              <a:t>, </a:t>
            </a:r>
            <a:r>
              <a:rPr lang="en-US" altLang="zh-CN" sz="2800" b="1" dirty="0">
                <a:solidFill>
                  <a:srgbClr val="CC00FF"/>
                </a:solidFill>
              </a:rPr>
              <a:t>“\\notepad.exe</a:t>
            </a:r>
            <a:r>
              <a:rPr lang="en-US" altLang="zh-CN" sz="2400" b="1" dirty="0">
                <a:solidFill>
                  <a:schemeClr val="bg2"/>
                </a:solidFill>
              </a:rPr>
              <a:t>”);</a:t>
            </a:r>
            <a:r>
              <a:rPr lang="en-US" altLang="zh-CN" sz="2400" dirty="0">
                <a:solidFill>
                  <a:schemeClr val="bg2"/>
                </a:solidFill>
              </a:rPr>
              <a:t> </a:t>
            </a:r>
            <a:r>
              <a:rPr lang="en-US" altLang="zh-CN" sz="2400" b="1" dirty="0">
                <a:solidFill>
                  <a:schemeClr val="bg2"/>
                </a:solidFill>
              </a:rPr>
              <a:t>// </a:t>
            </a:r>
            <a:r>
              <a:rPr lang="zh-CN" altLang="en-US" sz="2400" b="1" dirty="0">
                <a:solidFill>
                  <a:schemeClr val="bg2"/>
                </a:solidFill>
              </a:rPr>
              <a:t>取得记事本程序的完整路径</a:t>
            </a:r>
          </a:p>
          <a:p>
            <a:pPr eaLnBrk="1" hangingPunct="1">
              <a:spcBef>
                <a:spcPct val="0"/>
              </a:spcBef>
              <a:buClrTx/>
              <a:buSzTx/>
              <a:buFontTx/>
              <a:buNone/>
            </a:pPr>
            <a:r>
              <a:rPr lang="en-US" altLang="zh-CN" sz="2400" dirty="0">
                <a:solidFill>
                  <a:schemeClr val="bg2"/>
                </a:solidFill>
              </a:rPr>
              <a:t>……</a:t>
            </a:r>
          </a:p>
          <a:p>
            <a:pPr eaLnBrk="1" hangingPunct="1">
              <a:spcBef>
                <a:spcPct val="0"/>
              </a:spcBef>
              <a:buClrTx/>
              <a:buSzTx/>
              <a:buFontTx/>
              <a:buNone/>
            </a:pPr>
            <a:r>
              <a:rPr lang="en-US" altLang="zh-CN" sz="2400" dirty="0" err="1">
                <a:solidFill>
                  <a:schemeClr val="bg2"/>
                </a:solidFill>
              </a:rPr>
              <a:t>IsSuccess</a:t>
            </a:r>
            <a:r>
              <a:rPr lang="en-US" altLang="zh-CN" sz="2400" dirty="0">
                <a:solidFill>
                  <a:schemeClr val="bg2"/>
                </a:solidFill>
              </a:rPr>
              <a:t>=</a:t>
            </a:r>
            <a:r>
              <a:rPr lang="en-US" altLang="zh-CN" sz="2800" b="1" dirty="0" err="1">
                <a:solidFill>
                  <a:schemeClr val="bg1"/>
                </a:solidFill>
              </a:rPr>
              <a:t>CreateProcess</a:t>
            </a:r>
            <a:r>
              <a:rPr lang="en-US" altLang="zh-CN" sz="2400" dirty="0">
                <a:solidFill>
                  <a:schemeClr val="bg2"/>
                </a:solidFill>
              </a:rPr>
              <a:t>(NULL, </a:t>
            </a:r>
            <a:r>
              <a:rPr lang="en-US" altLang="zh-CN" sz="2400" dirty="0" err="1">
                <a:solidFill>
                  <a:srgbClr val="FF0000"/>
                </a:solidFill>
              </a:rPr>
              <a:t>FilePath</a:t>
            </a:r>
            <a:r>
              <a:rPr lang="en-US" altLang="zh-CN" sz="2400" dirty="0">
                <a:solidFill>
                  <a:schemeClr val="bg2"/>
                </a:solidFill>
              </a:rPr>
              <a:t>, NULL, NULL, FALSE, CREATE_NEW_CONSOLE|NORMAL_PRIORITY_CLASS,\</a:t>
            </a:r>
          </a:p>
          <a:p>
            <a:pPr eaLnBrk="1" hangingPunct="1">
              <a:spcBef>
                <a:spcPct val="0"/>
              </a:spcBef>
              <a:buClrTx/>
              <a:buSzTx/>
              <a:buFontTx/>
              <a:buNone/>
            </a:pPr>
            <a:r>
              <a:rPr lang="en-US" altLang="zh-CN" sz="2400" dirty="0">
                <a:solidFill>
                  <a:schemeClr val="bg2"/>
                </a:solidFill>
              </a:rPr>
              <a:t>NULL, NULL, &amp;</a:t>
            </a:r>
            <a:r>
              <a:rPr lang="en-US" altLang="zh-CN" sz="2400" dirty="0" err="1">
                <a:solidFill>
                  <a:schemeClr val="bg2"/>
                </a:solidFill>
              </a:rPr>
              <a:t>StartUpInformation</a:t>
            </a:r>
            <a:r>
              <a:rPr lang="en-US" altLang="zh-CN" sz="2400" dirty="0">
                <a:solidFill>
                  <a:schemeClr val="bg2"/>
                </a:solidFill>
              </a:rPr>
              <a:t>, &amp;</a:t>
            </a:r>
            <a:r>
              <a:rPr lang="en-US" altLang="zh-CN" sz="2400" dirty="0" err="1">
                <a:solidFill>
                  <a:schemeClr val="bg2"/>
                </a:solidFill>
              </a:rPr>
              <a:t>NewProcessInformation</a:t>
            </a:r>
            <a:r>
              <a:rPr lang="en-US" altLang="zh-CN" sz="2400" dirty="0">
                <a:solidFill>
                  <a:schemeClr val="bg2"/>
                </a:solidFill>
              </a:rPr>
              <a:t>);</a:t>
            </a:r>
          </a:p>
          <a:p>
            <a:pPr eaLnBrk="1" hangingPunct="1">
              <a:spcBef>
                <a:spcPct val="0"/>
              </a:spcBef>
              <a:buClrTx/>
              <a:buSzTx/>
              <a:buFontTx/>
              <a:buNone/>
            </a:pPr>
            <a:r>
              <a:rPr lang="en-US" altLang="zh-CN" sz="2400" b="1" dirty="0">
                <a:solidFill>
                  <a:schemeClr val="bg2"/>
                </a:solidFill>
              </a:rPr>
              <a:t>//</a:t>
            </a:r>
            <a:r>
              <a:rPr lang="zh-CN" altLang="en-US" sz="2400" b="1" dirty="0">
                <a:solidFill>
                  <a:schemeClr val="bg2"/>
                </a:solidFill>
              </a:rPr>
              <a:t>创建新进程</a:t>
            </a:r>
          </a:p>
          <a:p>
            <a:pPr eaLnBrk="1" hangingPunct="1">
              <a:spcBef>
                <a:spcPct val="0"/>
              </a:spcBef>
              <a:buClrTx/>
              <a:buSzTx/>
              <a:buFontTx/>
              <a:buNone/>
            </a:pPr>
            <a:r>
              <a:rPr lang="en-US" altLang="zh-CN" sz="2400" dirty="0">
                <a:solidFill>
                  <a:schemeClr val="bg2"/>
                </a:solidFill>
              </a:rPr>
              <a:t>if (!</a:t>
            </a:r>
            <a:r>
              <a:rPr lang="en-US" altLang="zh-CN" sz="2400" dirty="0" err="1">
                <a:solidFill>
                  <a:schemeClr val="bg2"/>
                </a:solidFill>
              </a:rPr>
              <a:t>IsSuccess</a:t>
            </a:r>
            <a:r>
              <a:rPr lang="en-US" altLang="zh-CN" sz="2400" dirty="0">
                <a:solidFill>
                  <a:schemeClr val="bg2"/>
                </a:solidFill>
              </a:rPr>
              <a:t>)  </a:t>
            </a:r>
            <a:r>
              <a:rPr lang="en-US" altLang="zh-CN" sz="2400" dirty="0" err="1">
                <a:solidFill>
                  <a:schemeClr val="bg2"/>
                </a:solidFill>
              </a:rPr>
              <a:t>cout</a:t>
            </a:r>
            <a:r>
              <a:rPr lang="en-US" altLang="zh-CN" sz="2400" dirty="0">
                <a:solidFill>
                  <a:schemeClr val="bg2"/>
                </a:solidFill>
              </a:rPr>
              <a:t>&lt;&lt;"</a:t>
            </a:r>
            <a:r>
              <a:rPr lang="zh-CN" altLang="en-US" sz="2400" dirty="0">
                <a:solidFill>
                  <a:schemeClr val="bg2"/>
                </a:solidFill>
              </a:rPr>
              <a:t>不能创建记事本进程</a:t>
            </a:r>
            <a:r>
              <a:rPr lang="en-US" altLang="zh-CN" sz="2400" dirty="0">
                <a:solidFill>
                  <a:schemeClr val="bg2"/>
                </a:solidFill>
              </a:rPr>
              <a:t>\n";</a:t>
            </a:r>
          </a:p>
          <a:p>
            <a:pPr eaLnBrk="1" hangingPunct="1">
              <a:spcBef>
                <a:spcPct val="0"/>
              </a:spcBef>
              <a:buClrTx/>
              <a:buSzTx/>
              <a:buFontTx/>
              <a:buNone/>
            </a:pPr>
            <a:r>
              <a:rPr lang="en-US" altLang="zh-CN" sz="2400" dirty="0">
                <a:solidFill>
                  <a:schemeClr val="bg2"/>
                </a:solidFill>
              </a:rPr>
              <a:t>else	</a:t>
            </a:r>
            <a:r>
              <a:rPr lang="en-US" altLang="zh-CN" sz="2400" dirty="0" err="1">
                <a:solidFill>
                  <a:schemeClr val="bg2"/>
                </a:solidFill>
              </a:rPr>
              <a:t>cout</a:t>
            </a:r>
            <a:r>
              <a:rPr lang="en-US" altLang="zh-CN" sz="2400" dirty="0">
                <a:solidFill>
                  <a:schemeClr val="bg2"/>
                </a:solidFill>
              </a:rPr>
              <a:t>&lt;&lt;"</a:t>
            </a:r>
            <a:r>
              <a:rPr lang="zh-CN" altLang="en-US" sz="2400" dirty="0">
                <a:solidFill>
                  <a:schemeClr val="bg2"/>
                </a:solidFill>
              </a:rPr>
              <a:t>记事本进程创建成功</a:t>
            </a:r>
            <a:r>
              <a:rPr lang="en-US" altLang="zh-CN" sz="2400" dirty="0">
                <a:solidFill>
                  <a:schemeClr val="bg2"/>
                </a:solidFill>
              </a:rPr>
              <a:t>\n";</a:t>
            </a:r>
          </a:p>
          <a:p>
            <a:pPr eaLnBrk="1" hangingPunct="1">
              <a:spcBef>
                <a:spcPct val="0"/>
              </a:spcBef>
              <a:buClrTx/>
              <a:buSzTx/>
              <a:buFontTx/>
              <a:buNone/>
            </a:pPr>
            <a:r>
              <a:rPr lang="en-US" altLang="zh-CN" sz="2400" dirty="0">
                <a:solidFill>
                  <a:schemeClr val="bg2"/>
                </a:solidFill>
              </a:rPr>
              <a:t>……</a:t>
            </a:r>
          </a:p>
        </p:txBody>
      </p:sp>
      <p:sp>
        <p:nvSpPr>
          <p:cNvPr id="8" name="AutoShape 7">
            <a:extLst>
              <a:ext uri="{FF2B5EF4-FFF2-40B4-BE49-F238E27FC236}">
                <a16:creationId xmlns:a16="http://schemas.microsoft.com/office/drawing/2014/main" id="{67C35196-1A74-47A7-B8DA-899C8E9D719E}"/>
              </a:ext>
            </a:extLst>
          </p:cNvPr>
          <p:cNvSpPr>
            <a:spLocks/>
          </p:cNvSpPr>
          <p:nvPr/>
        </p:nvSpPr>
        <p:spPr bwMode="auto">
          <a:xfrm>
            <a:off x="5542113" y="1275211"/>
            <a:ext cx="2732088" cy="835025"/>
          </a:xfrm>
          <a:prstGeom prst="borderCallout1">
            <a:avLst>
              <a:gd name="adj1" fmla="val 13690"/>
              <a:gd name="adj2" fmla="val -2787"/>
              <a:gd name="adj3" fmla="val 233119"/>
              <a:gd name="adj4" fmla="val -70297"/>
            </a:avLst>
          </a:prstGeom>
          <a:solidFill>
            <a:srgbClr val="CCFFCC"/>
          </a:solidFill>
          <a:ln w="28575" cap="sq">
            <a:solidFill>
              <a:schemeClr val="bg2"/>
            </a:solidFill>
            <a:miter lim="800000"/>
            <a:headEnd type="none" w="sm" len="sm"/>
            <a:tailEnd type="none" w="sm" len="sm"/>
          </a:ln>
        </p:spPr>
        <p:txBody>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r>
              <a:rPr lang="en-US" altLang="zh-CN" sz="2400" b="1" dirty="0">
                <a:solidFill>
                  <a:srgbClr val="CC3300"/>
                </a:solidFill>
              </a:rPr>
              <a:t>\</a:t>
            </a:r>
            <a:r>
              <a:rPr lang="zh-CN" altLang="en-US" sz="2400" b="1" dirty="0">
                <a:solidFill>
                  <a:schemeClr val="bg2"/>
                </a:solidFill>
              </a:rPr>
              <a:t>引导转义字符，</a:t>
            </a:r>
          </a:p>
          <a:p>
            <a:pPr eaLnBrk="1" hangingPunct="1">
              <a:spcBef>
                <a:spcPct val="0"/>
              </a:spcBef>
              <a:buClrTx/>
              <a:buSzTx/>
              <a:buFontTx/>
              <a:buNone/>
            </a:pPr>
            <a:r>
              <a:rPr lang="en-US" altLang="zh-CN" sz="2400" b="1" dirty="0">
                <a:solidFill>
                  <a:srgbClr val="CC3300"/>
                </a:solidFill>
              </a:rPr>
              <a:t>\\</a:t>
            </a:r>
            <a:r>
              <a:rPr lang="zh-CN" altLang="en-US" sz="2400" b="1" dirty="0">
                <a:solidFill>
                  <a:schemeClr val="bg2"/>
                </a:solidFill>
              </a:rPr>
              <a:t>表示一个</a:t>
            </a:r>
            <a:r>
              <a:rPr lang="en-US" altLang="zh-CN" sz="2400" b="1" dirty="0">
                <a:solidFill>
                  <a:srgbClr val="CC3300"/>
                </a:solidFill>
              </a:rPr>
              <a:t>\</a:t>
            </a:r>
            <a:r>
              <a:rPr lang="zh-CN" altLang="en-US" sz="2400" b="1" dirty="0">
                <a:solidFill>
                  <a:schemeClr val="bg2"/>
                </a:solidFill>
              </a:rPr>
              <a:t>本身：</a:t>
            </a:r>
          </a:p>
        </p:txBody>
      </p:sp>
      <p:sp>
        <p:nvSpPr>
          <p:cNvPr id="11" name="TextBox 13">
            <a:extLst>
              <a:ext uri="{FF2B5EF4-FFF2-40B4-BE49-F238E27FC236}">
                <a16:creationId xmlns:a16="http://schemas.microsoft.com/office/drawing/2014/main" id="{03198F85-670E-4551-8965-0BEBAC479AF9}"/>
              </a:ext>
            </a:extLst>
          </p:cNvPr>
          <p:cNvSpPr txBox="1">
            <a:spLocks noChangeArrowheads="1"/>
          </p:cNvSpPr>
          <p:nvPr/>
        </p:nvSpPr>
        <p:spPr bwMode="auto">
          <a:xfrm>
            <a:off x="6804248" y="0"/>
            <a:ext cx="2520280" cy="400611"/>
          </a:xfrm>
          <a:prstGeom prst="rect">
            <a:avLst/>
          </a:prstGeom>
          <a:noFill/>
          <a:ln>
            <a:noFill/>
          </a:ln>
          <a:extLst/>
        </p:spPr>
        <p:txBody>
          <a:bodyPr wrap="square">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algn="ctr" eaLnBrk="1" hangingPunct="1">
              <a:buNone/>
              <a:defRPr/>
            </a:pPr>
            <a:r>
              <a:rPr lang="zh-CN" altLang="en-US" sz="2000" dirty="0" smtClean="0">
                <a:solidFill>
                  <a:schemeClr val="bg2"/>
                </a:solidFill>
              </a:rPr>
              <a:t>实验教材</a:t>
            </a:r>
            <a:r>
              <a:rPr lang="en-US" altLang="zh-CN" sz="2000" dirty="0" smtClean="0">
                <a:solidFill>
                  <a:schemeClr val="bg2"/>
                </a:solidFill>
              </a:rPr>
              <a:t>P44-</a:t>
            </a:r>
            <a:r>
              <a:rPr lang="en-US" altLang="zh-CN" sz="2000" dirty="0">
                <a:solidFill>
                  <a:schemeClr val="bg2"/>
                </a:solidFill>
              </a:rPr>
              <a:t>[3_18]</a:t>
            </a:r>
            <a:endParaRPr lang="zh-CN" altLang="en-US" sz="2000" dirty="0">
              <a:solidFill>
                <a:schemeClr val="bg2"/>
              </a:solidFill>
            </a:endParaRPr>
          </a:p>
        </p:txBody>
      </p:sp>
      <p:sp>
        <p:nvSpPr>
          <p:cNvPr id="9"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16957"/>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7092843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2000"/>
                                        <p:tgtEl>
                                          <p:spTgt spid="8"/>
                                        </p:tgtEl>
                                      </p:cBhvr>
                                    </p:animEffect>
                                  </p:childTnLst>
                                </p:cTn>
                              </p:par>
                            </p:childTnLst>
                          </p:cTn>
                        </p:par>
                        <p:par>
                          <p:cTn id="8" fill="hold">
                            <p:stCondLst>
                              <p:cond delay="2000"/>
                            </p:stCondLst>
                            <p:childTnLst>
                              <p:par>
                                <p:cTn id="9" presetID="2" presetClass="entr" presetSubtype="6"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500" fill="hold"/>
                                        <p:tgtEl>
                                          <p:spTgt spid="9"/>
                                        </p:tgtEl>
                                        <p:attrNameLst>
                                          <p:attrName>ppt_x</p:attrName>
                                        </p:attrNameLst>
                                      </p:cBhvr>
                                      <p:tavLst>
                                        <p:tav tm="0">
                                          <p:val>
                                            <p:strVal val="1+#ppt_w/2"/>
                                          </p:val>
                                        </p:tav>
                                        <p:tav tm="100000">
                                          <p:val>
                                            <p:strVal val="#ppt_x"/>
                                          </p:val>
                                        </p:tav>
                                      </p:tavLst>
                                    </p:anim>
                                    <p:anim calcmode="lin" valueType="num">
                                      <p:cBhvr additive="base">
                                        <p:cTn id="12"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4">
            <a:extLst>
              <a:ext uri="{FF2B5EF4-FFF2-40B4-BE49-F238E27FC236}">
                <a16:creationId xmlns:a16="http://schemas.microsoft.com/office/drawing/2014/main" id="{8994E8AF-36A5-48EC-9625-720E5343BAF7}"/>
              </a:ext>
            </a:extLst>
          </p:cNvPr>
          <p:cNvSpPr txBox="1">
            <a:spLocks noChangeArrowheads="1"/>
          </p:cNvSpPr>
          <p:nvPr/>
        </p:nvSpPr>
        <p:spPr>
          <a:xfrm>
            <a:off x="23427" y="-89569"/>
            <a:ext cx="9144000" cy="692696"/>
          </a:xfrm>
          <a:prstGeom prst="rect">
            <a:avLst/>
          </a:prstGeom>
          <a:noFill/>
        </p:spPr>
        <p:txBody>
          <a:bodyPr/>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2pPr>
            <a:lvl3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3pPr>
            <a:lvl4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4pPr>
            <a:lvl5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5pPr>
            <a:lvl6pPr marL="4572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6pPr>
            <a:lvl7pPr marL="9144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7pPr>
            <a:lvl8pPr marL="13716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8pPr>
            <a:lvl9pPr marL="18288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9pPr>
          </a:lstStyle>
          <a:p>
            <a:pPr algn="ctr" eaLnBrk="1" hangingPunct="1">
              <a:defRPr/>
            </a:pPr>
            <a:r>
              <a:rPr lang="zh-CN" altLang="en-US" sz="3600" dirty="0" smtClean="0">
                <a:solidFill>
                  <a:srgbClr val="006699"/>
                </a:solidFill>
                <a:effectLst>
                  <a:outerShdw blurRad="38100" dist="38100" dir="2700000" algn="tl">
                    <a:srgbClr val="000000">
                      <a:alpha val="43137"/>
                    </a:srgbClr>
                  </a:outerShdw>
                </a:effectLst>
                <a:ea typeface="MS PGothic" pitchFamily="34" charset="-128"/>
              </a:rPr>
              <a:t>示例</a:t>
            </a:r>
            <a:r>
              <a:rPr lang="en-US" altLang="zh-CN" sz="3600" dirty="0" smtClean="0">
                <a:solidFill>
                  <a:srgbClr val="006699"/>
                </a:solidFill>
                <a:effectLst>
                  <a:outerShdw blurRad="38100" dist="38100" dir="2700000" algn="tl">
                    <a:srgbClr val="000000">
                      <a:alpha val="43137"/>
                    </a:srgbClr>
                  </a:outerShdw>
                </a:effectLst>
                <a:ea typeface="MS PGothic" pitchFamily="34" charset="-128"/>
              </a:rPr>
              <a:t>3 </a:t>
            </a:r>
            <a:r>
              <a:rPr lang="zh-CN" altLang="en-US" sz="3600" dirty="0" smtClean="0">
                <a:solidFill>
                  <a:srgbClr val="006699"/>
                </a:solidFill>
                <a:effectLst>
                  <a:outerShdw blurRad="38100" dist="38100" dir="2700000" algn="tl">
                    <a:srgbClr val="000000">
                      <a:alpha val="43137"/>
                    </a:srgbClr>
                  </a:outerShdw>
                </a:effectLst>
                <a:ea typeface="MS PGothic" pitchFamily="34" charset="-128"/>
              </a:rPr>
              <a:t>创建</a:t>
            </a:r>
            <a:r>
              <a:rPr lang="zh-CN" altLang="en-US" sz="3600" dirty="0">
                <a:solidFill>
                  <a:srgbClr val="006699"/>
                </a:solidFill>
                <a:effectLst>
                  <a:outerShdw blurRad="38100" dist="38100" dir="2700000" algn="tl">
                    <a:srgbClr val="000000">
                      <a:alpha val="43137"/>
                    </a:srgbClr>
                  </a:outerShdw>
                </a:effectLst>
                <a:ea typeface="MS PGothic" pitchFamily="34" charset="-128"/>
              </a:rPr>
              <a:t>一个</a:t>
            </a:r>
            <a:r>
              <a:rPr lang="zh-CN" altLang="en-US" sz="3600" dirty="0" smtClean="0">
                <a:solidFill>
                  <a:srgbClr val="006699"/>
                </a:solidFill>
                <a:effectLst>
                  <a:outerShdw blurRad="38100" dist="38100" dir="2700000" algn="tl">
                    <a:srgbClr val="000000">
                      <a:alpha val="43137"/>
                    </a:srgbClr>
                  </a:outerShdw>
                </a:effectLst>
                <a:ea typeface="MS PGothic" pitchFamily="34" charset="-128"/>
              </a:rPr>
              <a:t>记事本、一</a:t>
            </a:r>
            <a:r>
              <a:rPr lang="zh-CN" altLang="en-US" sz="3600" dirty="0">
                <a:solidFill>
                  <a:srgbClr val="006699"/>
                </a:solidFill>
                <a:effectLst>
                  <a:outerShdw blurRad="38100" dist="38100" dir="2700000" algn="tl">
                    <a:srgbClr val="000000">
                      <a:alpha val="43137"/>
                    </a:srgbClr>
                  </a:outerShdw>
                </a:effectLst>
                <a:ea typeface="MS PGothic" pitchFamily="34" charset="-128"/>
              </a:rPr>
              <a:t>个资源管理器进程</a:t>
            </a:r>
          </a:p>
        </p:txBody>
      </p:sp>
      <p:sp>
        <p:nvSpPr>
          <p:cNvPr id="5" name="Text Box 5">
            <a:extLst>
              <a:ext uri="{FF2B5EF4-FFF2-40B4-BE49-F238E27FC236}">
                <a16:creationId xmlns:a16="http://schemas.microsoft.com/office/drawing/2014/main" id="{0B2CC99F-AC72-4104-8785-9EAA8E078639}"/>
              </a:ext>
            </a:extLst>
          </p:cNvPr>
          <p:cNvSpPr txBox="1">
            <a:spLocks noChangeArrowheads="1"/>
          </p:cNvSpPr>
          <p:nvPr/>
        </p:nvSpPr>
        <p:spPr bwMode="auto">
          <a:xfrm>
            <a:off x="12171" y="1052736"/>
            <a:ext cx="9144000" cy="5693866"/>
          </a:xfrm>
          <a:prstGeom prst="rect">
            <a:avLst/>
          </a:prstGeom>
          <a:solidFill>
            <a:schemeClr val="accent4"/>
          </a:solidFill>
          <a:ln>
            <a:noFill/>
          </a:ln>
          <a:extLst/>
        </p:spPr>
        <p:txBody>
          <a:bodyPr wrap="square">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r>
              <a:rPr lang="en-US" altLang="zh-CN" sz="2400" dirty="0">
                <a:solidFill>
                  <a:schemeClr val="bg2"/>
                </a:solidFill>
              </a:rPr>
              <a:t>……</a:t>
            </a:r>
          </a:p>
          <a:p>
            <a:pPr eaLnBrk="1" hangingPunct="1">
              <a:spcBef>
                <a:spcPct val="0"/>
              </a:spcBef>
              <a:buClrTx/>
              <a:buSzTx/>
              <a:buFontTx/>
              <a:buNone/>
            </a:pPr>
            <a:r>
              <a:rPr lang="en-US" altLang="zh-CN" sz="2400" dirty="0">
                <a:solidFill>
                  <a:schemeClr val="bg2"/>
                </a:solidFill>
              </a:rPr>
              <a:t>BOOL </a:t>
            </a:r>
            <a:r>
              <a:rPr lang="en-US" altLang="zh-CN" sz="2400" dirty="0" err="1">
                <a:solidFill>
                  <a:schemeClr val="bg2"/>
                </a:solidFill>
              </a:rPr>
              <a:t>IsSuccess</a:t>
            </a:r>
            <a:r>
              <a:rPr lang="en-US" altLang="zh-CN" sz="2400" dirty="0">
                <a:solidFill>
                  <a:schemeClr val="bg2"/>
                </a:solidFill>
              </a:rPr>
              <a:t>;</a:t>
            </a:r>
          </a:p>
          <a:p>
            <a:pPr eaLnBrk="1" hangingPunct="1">
              <a:spcBef>
                <a:spcPct val="0"/>
              </a:spcBef>
              <a:buClrTx/>
              <a:buSzTx/>
              <a:buFontTx/>
              <a:buNone/>
            </a:pPr>
            <a:r>
              <a:rPr lang="en-US" altLang="zh-CN" sz="2400" dirty="0">
                <a:solidFill>
                  <a:schemeClr val="bg2"/>
                </a:solidFill>
              </a:rPr>
              <a:t>char </a:t>
            </a:r>
            <a:r>
              <a:rPr lang="en-US" altLang="zh-CN" sz="2400" b="1" dirty="0" err="1">
                <a:solidFill>
                  <a:schemeClr val="bg2"/>
                </a:solidFill>
              </a:rPr>
              <a:t>FilePath</a:t>
            </a:r>
            <a:r>
              <a:rPr lang="en-US" altLang="zh-CN" sz="2400" dirty="0">
                <a:solidFill>
                  <a:schemeClr val="bg2"/>
                </a:solidFill>
              </a:rPr>
              <a:t>[255];    //</a:t>
            </a:r>
            <a:r>
              <a:rPr lang="zh-CN" altLang="en-US" sz="2400" dirty="0">
                <a:solidFill>
                  <a:schemeClr val="bg2"/>
                </a:solidFill>
              </a:rPr>
              <a:t>存放要启动程序的路径</a:t>
            </a:r>
            <a:endParaRPr lang="en-US" altLang="zh-CN" sz="2400" dirty="0">
              <a:solidFill>
                <a:schemeClr val="bg2"/>
              </a:solidFill>
            </a:endParaRPr>
          </a:p>
          <a:p>
            <a:pPr eaLnBrk="1" hangingPunct="1">
              <a:spcBef>
                <a:spcPct val="0"/>
              </a:spcBef>
              <a:buClrTx/>
              <a:buSzTx/>
              <a:buFontTx/>
              <a:buNone/>
            </a:pPr>
            <a:r>
              <a:rPr lang="en-US" altLang="zh-CN" sz="2400" dirty="0">
                <a:solidFill>
                  <a:schemeClr val="bg2"/>
                </a:solidFill>
              </a:rPr>
              <a:t>UINT </a:t>
            </a:r>
            <a:r>
              <a:rPr lang="en-US" altLang="zh-CN" sz="2400" dirty="0" err="1">
                <a:solidFill>
                  <a:schemeClr val="bg2"/>
                </a:solidFill>
              </a:rPr>
              <a:t>uSize</a:t>
            </a:r>
            <a:r>
              <a:rPr lang="en-US" altLang="zh-CN" sz="2400" dirty="0">
                <a:solidFill>
                  <a:schemeClr val="bg2"/>
                </a:solidFill>
              </a:rPr>
              <a:t>=255;</a:t>
            </a:r>
          </a:p>
          <a:p>
            <a:pPr eaLnBrk="1" hangingPunct="1">
              <a:spcBef>
                <a:spcPct val="0"/>
              </a:spcBef>
              <a:buClrTx/>
              <a:buSzTx/>
              <a:buFontTx/>
              <a:buNone/>
            </a:pPr>
            <a:r>
              <a:rPr lang="en-US" altLang="zh-CN" sz="2400" b="1" dirty="0" err="1">
                <a:solidFill>
                  <a:schemeClr val="bg1"/>
                </a:solidFill>
              </a:rPr>
              <a:t>GetWindowsDirectory</a:t>
            </a:r>
            <a:r>
              <a:rPr lang="en-US" altLang="zh-CN" sz="2400" dirty="0">
                <a:solidFill>
                  <a:schemeClr val="bg2"/>
                </a:solidFill>
              </a:rPr>
              <a:t>(</a:t>
            </a:r>
            <a:r>
              <a:rPr lang="en-US" altLang="zh-CN" sz="2400" b="1" dirty="0" err="1">
                <a:solidFill>
                  <a:srgbClr val="FF0000"/>
                </a:solidFill>
              </a:rPr>
              <a:t>FilePath</a:t>
            </a:r>
            <a:r>
              <a:rPr lang="en-US" altLang="zh-CN" sz="2400" dirty="0">
                <a:solidFill>
                  <a:schemeClr val="bg2"/>
                </a:solidFill>
              </a:rPr>
              <a:t>, </a:t>
            </a:r>
            <a:r>
              <a:rPr lang="en-US" altLang="zh-CN" sz="2400" dirty="0" err="1">
                <a:solidFill>
                  <a:schemeClr val="bg2"/>
                </a:solidFill>
              </a:rPr>
              <a:t>uSize</a:t>
            </a:r>
            <a:r>
              <a:rPr lang="en-US" altLang="zh-CN" sz="2400" dirty="0" smtClean="0">
                <a:solidFill>
                  <a:schemeClr val="bg2"/>
                </a:solidFill>
              </a:rPr>
              <a:t>);</a:t>
            </a:r>
          </a:p>
          <a:p>
            <a:pPr eaLnBrk="1" hangingPunct="1">
              <a:spcBef>
                <a:spcPct val="0"/>
              </a:spcBef>
              <a:buClrTx/>
              <a:buSzTx/>
              <a:buFontTx/>
              <a:buNone/>
            </a:pPr>
            <a:r>
              <a:rPr lang="en-US" altLang="zh-CN" sz="2400" b="1" dirty="0" smtClean="0">
                <a:solidFill>
                  <a:schemeClr val="bg2"/>
                </a:solidFill>
              </a:rPr>
              <a:t>……</a:t>
            </a:r>
          </a:p>
          <a:p>
            <a:pPr eaLnBrk="1" hangingPunct="1">
              <a:spcBef>
                <a:spcPct val="0"/>
              </a:spcBef>
              <a:buClrTx/>
              <a:buSzTx/>
              <a:buFontTx/>
              <a:buNone/>
            </a:pPr>
            <a:r>
              <a:rPr lang="en-US" altLang="zh-CN" sz="2400" b="1" dirty="0" err="1" smtClean="0">
                <a:solidFill>
                  <a:schemeClr val="bg2"/>
                </a:solidFill>
              </a:rPr>
              <a:t>strcat</a:t>
            </a:r>
            <a:r>
              <a:rPr lang="en-US" altLang="zh-CN" sz="2400" b="1" dirty="0" smtClean="0">
                <a:solidFill>
                  <a:schemeClr val="bg2"/>
                </a:solidFill>
              </a:rPr>
              <a:t>(</a:t>
            </a:r>
            <a:r>
              <a:rPr lang="en-US" altLang="zh-CN" sz="2400" b="1" dirty="0" err="1" smtClean="0">
                <a:solidFill>
                  <a:srgbClr val="FF0000"/>
                </a:solidFill>
              </a:rPr>
              <a:t>FilePath</a:t>
            </a:r>
            <a:r>
              <a:rPr lang="en-US" altLang="zh-CN" sz="2400" b="1" dirty="0">
                <a:solidFill>
                  <a:schemeClr val="bg2"/>
                </a:solidFill>
              </a:rPr>
              <a:t>,       “\\notepad.exe”      );</a:t>
            </a:r>
            <a:r>
              <a:rPr lang="en-US" altLang="zh-CN" sz="2400" dirty="0">
                <a:solidFill>
                  <a:schemeClr val="bg2"/>
                </a:solidFill>
              </a:rPr>
              <a:t> </a:t>
            </a:r>
          </a:p>
          <a:p>
            <a:pPr eaLnBrk="1" hangingPunct="1">
              <a:spcBef>
                <a:spcPct val="0"/>
              </a:spcBef>
              <a:buClrTx/>
              <a:buSzTx/>
              <a:buFontTx/>
              <a:buNone/>
            </a:pPr>
            <a:endParaRPr lang="en-US" altLang="zh-CN" sz="2400" dirty="0">
              <a:solidFill>
                <a:schemeClr val="bg2"/>
              </a:solidFill>
            </a:endParaRPr>
          </a:p>
          <a:p>
            <a:pPr eaLnBrk="1" hangingPunct="1">
              <a:spcBef>
                <a:spcPct val="0"/>
              </a:spcBef>
              <a:buClrTx/>
              <a:buSzTx/>
              <a:buFontTx/>
              <a:buNone/>
            </a:pPr>
            <a:r>
              <a:rPr lang="en-US" altLang="zh-CN" sz="2400" dirty="0" err="1">
                <a:solidFill>
                  <a:schemeClr val="bg2"/>
                </a:solidFill>
              </a:rPr>
              <a:t>IsSuccess</a:t>
            </a:r>
            <a:r>
              <a:rPr lang="en-US" altLang="zh-CN" sz="2400" dirty="0">
                <a:solidFill>
                  <a:schemeClr val="bg2"/>
                </a:solidFill>
              </a:rPr>
              <a:t>=</a:t>
            </a:r>
            <a:r>
              <a:rPr lang="en-US" altLang="zh-CN" sz="2800" b="1" dirty="0" err="1">
                <a:solidFill>
                  <a:schemeClr val="bg1"/>
                </a:solidFill>
              </a:rPr>
              <a:t>CreateProcess</a:t>
            </a:r>
            <a:r>
              <a:rPr lang="en-US" altLang="zh-CN" sz="2400" dirty="0">
                <a:solidFill>
                  <a:schemeClr val="bg2"/>
                </a:solidFill>
              </a:rPr>
              <a:t>(NULL, </a:t>
            </a:r>
            <a:r>
              <a:rPr lang="en-US" altLang="zh-CN" sz="2400" b="1" dirty="0" err="1">
                <a:solidFill>
                  <a:srgbClr val="FF0000"/>
                </a:solidFill>
              </a:rPr>
              <a:t>FilePath</a:t>
            </a:r>
            <a:r>
              <a:rPr lang="en-US" altLang="zh-CN" sz="2400" dirty="0">
                <a:solidFill>
                  <a:schemeClr val="bg2"/>
                </a:solidFill>
              </a:rPr>
              <a:t>, NULL, NULL, FALSE, CREATE_NEW_CONSOLE|NORMAL_PRIORITY_CLASS,\</a:t>
            </a:r>
          </a:p>
          <a:p>
            <a:pPr eaLnBrk="1" hangingPunct="1">
              <a:spcBef>
                <a:spcPct val="0"/>
              </a:spcBef>
              <a:buClrTx/>
              <a:buSzTx/>
              <a:buFontTx/>
              <a:buNone/>
            </a:pPr>
            <a:r>
              <a:rPr lang="en-US" altLang="zh-CN" sz="2400" dirty="0">
                <a:solidFill>
                  <a:schemeClr val="bg2"/>
                </a:solidFill>
              </a:rPr>
              <a:t>NULL, NULL, &amp;</a:t>
            </a:r>
            <a:r>
              <a:rPr lang="en-US" altLang="zh-CN" sz="2400" dirty="0" err="1">
                <a:solidFill>
                  <a:schemeClr val="bg2"/>
                </a:solidFill>
              </a:rPr>
              <a:t>StartUpInformation</a:t>
            </a:r>
            <a:r>
              <a:rPr lang="en-US" altLang="zh-CN" sz="2400" dirty="0">
                <a:solidFill>
                  <a:schemeClr val="bg2"/>
                </a:solidFill>
              </a:rPr>
              <a:t>, &amp;</a:t>
            </a:r>
            <a:r>
              <a:rPr lang="en-US" altLang="zh-CN" sz="2400" dirty="0" err="1">
                <a:solidFill>
                  <a:schemeClr val="bg2"/>
                </a:solidFill>
              </a:rPr>
              <a:t>NewProcessInformation</a:t>
            </a:r>
            <a:r>
              <a:rPr lang="en-US" altLang="zh-CN" sz="2400" dirty="0">
                <a:solidFill>
                  <a:schemeClr val="bg2"/>
                </a:solidFill>
              </a:rPr>
              <a:t>);</a:t>
            </a:r>
          </a:p>
          <a:p>
            <a:pPr eaLnBrk="1" hangingPunct="1">
              <a:spcBef>
                <a:spcPct val="0"/>
              </a:spcBef>
              <a:buClrTx/>
              <a:buSzTx/>
              <a:buFontTx/>
              <a:buNone/>
            </a:pPr>
            <a:r>
              <a:rPr lang="en-US" altLang="zh-CN" sz="2400" b="1" dirty="0">
                <a:solidFill>
                  <a:schemeClr val="bg2"/>
                </a:solidFill>
              </a:rPr>
              <a:t>//</a:t>
            </a:r>
            <a:r>
              <a:rPr lang="zh-CN" altLang="en-US" sz="2400" b="1" dirty="0">
                <a:solidFill>
                  <a:schemeClr val="bg2"/>
                </a:solidFill>
              </a:rPr>
              <a:t>创建新进程</a:t>
            </a:r>
          </a:p>
          <a:p>
            <a:pPr eaLnBrk="1" hangingPunct="1">
              <a:spcBef>
                <a:spcPct val="0"/>
              </a:spcBef>
              <a:buClrTx/>
              <a:buSzTx/>
              <a:buFontTx/>
              <a:buNone/>
            </a:pPr>
            <a:r>
              <a:rPr lang="en-US" altLang="zh-CN" sz="2400" dirty="0">
                <a:solidFill>
                  <a:schemeClr val="bg2"/>
                </a:solidFill>
              </a:rPr>
              <a:t>if (!</a:t>
            </a:r>
            <a:r>
              <a:rPr lang="en-US" altLang="zh-CN" sz="2400" dirty="0" err="1">
                <a:solidFill>
                  <a:schemeClr val="bg2"/>
                </a:solidFill>
              </a:rPr>
              <a:t>IsSuccess</a:t>
            </a:r>
            <a:r>
              <a:rPr lang="en-US" altLang="zh-CN" sz="2400" dirty="0">
                <a:solidFill>
                  <a:schemeClr val="bg2"/>
                </a:solidFill>
              </a:rPr>
              <a:t>)  </a:t>
            </a:r>
            <a:r>
              <a:rPr lang="en-US" altLang="zh-CN" sz="2400" dirty="0" err="1">
                <a:solidFill>
                  <a:schemeClr val="bg2"/>
                </a:solidFill>
              </a:rPr>
              <a:t>cout</a:t>
            </a:r>
            <a:r>
              <a:rPr lang="en-US" altLang="zh-CN" sz="2400" dirty="0" smtClean="0">
                <a:solidFill>
                  <a:schemeClr val="bg2"/>
                </a:solidFill>
              </a:rPr>
              <a:t>&lt;&lt;“</a:t>
            </a:r>
            <a:r>
              <a:rPr lang="zh-CN" altLang="en-US" sz="2400" dirty="0" smtClean="0">
                <a:solidFill>
                  <a:schemeClr val="bg2"/>
                </a:solidFill>
              </a:rPr>
              <a:t>不能创建资源管理器进程</a:t>
            </a:r>
            <a:r>
              <a:rPr lang="en-US" altLang="zh-CN" sz="2400" dirty="0">
                <a:solidFill>
                  <a:schemeClr val="bg2"/>
                </a:solidFill>
              </a:rPr>
              <a:t>\n";</a:t>
            </a:r>
          </a:p>
          <a:p>
            <a:pPr eaLnBrk="1" hangingPunct="1">
              <a:spcBef>
                <a:spcPct val="0"/>
              </a:spcBef>
              <a:buClrTx/>
              <a:buSzTx/>
              <a:buFontTx/>
              <a:buNone/>
            </a:pPr>
            <a:r>
              <a:rPr lang="en-US" altLang="zh-CN" sz="2400" dirty="0">
                <a:solidFill>
                  <a:schemeClr val="bg2"/>
                </a:solidFill>
              </a:rPr>
              <a:t>else	</a:t>
            </a:r>
            <a:r>
              <a:rPr lang="en-US" altLang="zh-CN" sz="2400" dirty="0" err="1">
                <a:solidFill>
                  <a:schemeClr val="bg2"/>
                </a:solidFill>
              </a:rPr>
              <a:t>cout</a:t>
            </a:r>
            <a:r>
              <a:rPr lang="en-US" altLang="zh-CN" sz="2400" dirty="0" smtClean="0">
                <a:solidFill>
                  <a:schemeClr val="bg2"/>
                </a:solidFill>
              </a:rPr>
              <a:t>&lt;&lt;“</a:t>
            </a:r>
            <a:r>
              <a:rPr lang="zh-CN" altLang="en-US" sz="2400" dirty="0" smtClean="0">
                <a:solidFill>
                  <a:schemeClr val="bg2"/>
                </a:solidFill>
              </a:rPr>
              <a:t>资源管理器进程</a:t>
            </a:r>
            <a:r>
              <a:rPr lang="zh-CN" altLang="en-US" sz="2400" dirty="0">
                <a:solidFill>
                  <a:schemeClr val="bg2"/>
                </a:solidFill>
              </a:rPr>
              <a:t>创建成功</a:t>
            </a:r>
            <a:r>
              <a:rPr lang="en-US" altLang="zh-CN" sz="2400" dirty="0">
                <a:solidFill>
                  <a:schemeClr val="bg2"/>
                </a:solidFill>
              </a:rPr>
              <a:t>\n";</a:t>
            </a:r>
          </a:p>
          <a:p>
            <a:pPr eaLnBrk="1" hangingPunct="1">
              <a:spcBef>
                <a:spcPct val="0"/>
              </a:spcBef>
              <a:buClrTx/>
              <a:buSzTx/>
              <a:buFontTx/>
              <a:buNone/>
            </a:pPr>
            <a:r>
              <a:rPr lang="en-US" altLang="zh-CN" sz="2400" dirty="0">
                <a:solidFill>
                  <a:schemeClr val="bg2"/>
                </a:solidFill>
              </a:rPr>
              <a:t>……</a:t>
            </a:r>
          </a:p>
        </p:txBody>
      </p:sp>
      <p:sp>
        <p:nvSpPr>
          <p:cNvPr id="6" name="TextBox 7">
            <a:extLst>
              <a:ext uri="{FF2B5EF4-FFF2-40B4-BE49-F238E27FC236}">
                <a16:creationId xmlns:a16="http://schemas.microsoft.com/office/drawing/2014/main" id="{9B57260C-05C6-4A6A-AE68-54A32DBDB381}"/>
              </a:ext>
            </a:extLst>
          </p:cNvPr>
          <p:cNvSpPr txBox="1">
            <a:spLocks noChangeArrowheads="1"/>
          </p:cNvSpPr>
          <p:nvPr/>
        </p:nvSpPr>
        <p:spPr bwMode="auto">
          <a:xfrm>
            <a:off x="2555776" y="3198019"/>
            <a:ext cx="2500312" cy="461962"/>
          </a:xfrm>
          <a:prstGeom prst="rect">
            <a:avLst/>
          </a:prstGeom>
          <a:solidFill>
            <a:schemeClr val="bg1">
              <a:lumMod val="40000"/>
              <a:lumOff val="60000"/>
            </a:schemeClr>
          </a:solidFill>
          <a:ln>
            <a:noFill/>
          </a:ln>
          <a:extLst/>
        </p:spPr>
        <p:txBody>
          <a:bodyPr>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r>
              <a:rPr lang="en-US" altLang="zh-CN" sz="2400" dirty="0">
                <a:solidFill>
                  <a:schemeClr val="bg2"/>
                </a:solidFill>
              </a:rPr>
              <a:t>"\\explorer.exe");</a:t>
            </a:r>
            <a:endParaRPr lang="zh-CN" altLang="en-US" sz="2400" dirty="0">
              <a:solidFill>
                <a:schemeClr val="bg2"/>
              </a:solidFill>
            </a:endParaRPr>
          </a:p>
        </p:txBody>
      </p:sp>
      <p:sp>
        <p:nvSpPr>
          <p:cNvPr id="7"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77000"/>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
        <p:nvSpPr>
          <p:cNvPr id="8" name="TextBox 13">
            <a:extLst>
              <a:ext uri="{FF2B5EF4-FFF2-40B4-BE49-F238E27FC236}">
                <a16:creationId xmlns:a16="http://schemas.microsoft.com/office/drawing/2014/main" id="{03198F85-670E-4551-8965-0BEBAC479AF9}"/>
              </a:ext>
            </a:extLst>
          </p:cNvPr>
          <p:cNvSpPr txBox="1">
            <a:spLocks noChangeArrowheads="1"/>
          </p:cNvSpPr>
          <p:nvPr/>
        </p:nvSpPr>
        <p:spPr bwMode="auto">
          <a:xfrm>
            <a:off x="6876256" y="603127"/>
            <a:ext cx="2404964" cy="400110"/>
          </a:xfrm>
          <a:prstGeom prst="rect">
            <a:avLst/>
          </a:prstGeom>
          <a:noFill/>
          <a:ln>
            <a:noFill/>
          </a:ln>
          <a:extLst/>
        </p:spPr>
        <p:txBody>
          <a:bodyPr wrap="square">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algn="ctr" eaLnBrk="1" hangingPunct="1">
              <a:buNone/>
              <a:defRPr/>
            </a:pPr>
            <a:r>
              <a:rPr lang="zh-CN" altLang="en-US" sz="2000" dirty="0" smtClean="0">
                <a:solidFill>
                  <a:schemeClr val="bg2"/>
                </a:solidFill>
              </a:rPr>
              <a:t>实验教材</a:t>
            </a:r>
            <a:r>
              <a:rPr lang="en-US" altLang="zh-CN" sz="2000" dirty="0" smtClean="0">
                <a:solidFill>
                  <a:schemeClr val="bg2"/>
                </a:solidFill>
              </a:rPr>
              <a:t>P45-</a:t>
            </a:r>
            <a:r>
              <a:rPr lang="en-US" altLang="zh-CN" sz="2000" dirty="0">
                <a:solidFill>
                  <a:schemeClr val="bg2"/>
                </a:solidFill>
              </a:rPr>
              <a:t>[</a:t>
            </a:r>
            <a:r>
              <a:rPr lang="en-US" altLang="zh-CN" sz="2000" dirty="0" smtClean="0">
                <a:solidFill>
                  <a:schemeClr val="bg2"/>
                </a:solidFill>
              </a:rPr>
              <a:t>3_19]</a:t>
            </a:r>
            <a:endParaRPr lang="zh-CN" altLang="en-US" sz="2000" dirty="0">
              <a:solidFill>
                <a:schemeClr val="bg2"/>
              </a:solidFill>
            </a:endParaRPr>
          </a:p>
        </p:txBody>
      </p:sp>
    </p:spTree>
    <p:extLst>
      <p:ext uri="{BB962C8B-B14F-4D97-AF65-F5344CB8AC3E}">
        <p14:creationId xmlns:p14="http://schemas.microsoft.com/office/powerpoint/2010/main" val="36057778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checkerboard(across)">
                                      <p:cBhvr>
                                        <p:cTn id="7" dur="500"/>
                                        <p:tgtEl>
                                          <p:spTgt spid="6"/>
                                        </p:tgtEl>
                                      </p:cBhvr>
                                    </p:animEffect>
                                  </p:childTnLst>
                                </p:cTn>
                              </p:par>
                            </p:childTnLst>
                          </p:cTn>
                        </p:par>
                        <p:par>
                          <p:cTn id="8" fill="hold">
                            <p:stCondLst>
                              <p:cond delay="500"/>
                            </p:stCondLst>
                            <p:childTnLst>
                              <p:par>
                                <p:cTn id="9" presetID="2" presetClass="entr" presetSubtype="6"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1+#ppt_w/2"/>
                                          </p:val>
                                        </p:tav>
                                        <p:tav tm="100000">
                                          <p:val>
                                            <p:strVal val="#ppt_x"/>
                                          </p:val>
                                        </p:tav>
                                      </p:tavLst>
                                    </p:anim>
                                    <p:anim calcmode="lin" valueType="num">
                                      <p:cBhvr additive="base">
                                        <p:cTn id="12"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4">
            <a:extLst>
              <a:ext uri="{FF2B5EF4-FFF2-40B4-BE49-F238E27FC236}">
                <a16:creationId xmlns:a16="http://schemas.microsoft.com/office/drawing/2014/main" id="{0B388104-B8DA-4116-9831-91161930B3B8}"/>
              </a:ext>
            </a:extLst>
          </p:cNvPr>
          <p:cNvSpPr txBox="1">
            <a:spLocks noChangeArrowheads="1"/>
          </p:cNvSpPr>
          <p:nvPr/>
        </p:nvSpPr>
        <p:spPr>
          <a:xfrm>
            <a:off x="0" y="0"/>
            <a:ext cx="9144000" cy="692696"/>
          </a:xfrm>
          <a:prstGeom prst="rect">
            <a:avLst/>
          </a:prstGeom>
        </p:spPr>
        <p:txBody>
          <a:bodyPr/>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2pPr>
            <a:lvl3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3pPr>
            <a:lvl4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4pPr>
            <a:lvl5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5pPr>
            <a:lvl6pPr marL="4572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6pPr>
            <a:lvl7pPr marL="9144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7pPr>
            <a:lvl8pPr marL="13716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8pPr>
            <a:lvl9pPr marL="18288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9pPr>
          </a:lstStyle>
          <a:p>
            <a:pPr algn="ctr" eaLnBrk="1" hangingPunct="1">
              <a:defRPr/>
            </a:pPr>
            <a:r>
              <a:rPr lang="zh-CN" altLang="en-US" sz="3600" dirty="0" smtClean="0">
                <a:solidFill>
                  <a:srgbClr val="006699"/>
                </a:solidFill>
                <a:effectLst>
                  <a:outerShdw blurRad="38100" dist="38100" dir="2700000" algn="tl">
                    <a:srgbClr val="000000">
                      <a:alpha val="43137"/>
                    </a:srgbClr>
                  </a:outerShdw>
                </a:effectLst>
                <a:ea typeface="MS PGothic" pitchFamily="34" charset="-128"/>
              </a:rPr>
              <a:t>示例</a:t>
            </a:r>
            <a:r>
              <a:rPr lang="en-US" altLang="zh-CN" sz="3600" dirty="0" smtClean="0">
                <a:solidFill>
                  <a:srgbClr val="006699"/>
                </a:solidFill>
                <a:effectLst>
                  <a:outerShdw blurRad="38100" dist="38100" dir="2700000" algn="tl">
                    <a:srgbClr val="000000">
                      <a:alpha val="43137"/>
                    </a:srgbClr>
                  </a:outerShdw>
                </a:effectLst>
                <a:ea typeface="MS PGothic" pitchFamily="34" charset="-128"/>
              </a:rPr>
              <a:t>4  </a:t>
            </a:r>
            <a:r>
              <a:rPr lang="zh-CN" altLang="en-US" sz="3600" dirty="0" smtClean="0">
                <a:solidFill>
                  <a:srgbClr val="006699"/>
                </a:solidFill>
                <a:effectLst>
                  <a:outerShdw blurRad="38100" dist="38100" dir="2700000" algn="tl">
                    <a:srgbClr val="000000">
                      <a:alpha val="43137"/>
                    </a:srgbClr>
                  </a:outerShdw>
                </a:effectLst>
                <a:ea typeface="MS PGothic" pitchFamily="34" charset="-128"/>
              </a:rPr>
              <a:t>创建</a:t>
            </a:r>
            <a:r>
              <a:rPr lang="en-US" altLang="zh-CN" sz="3600" dirty="0">
                <a:solidFill>
                  <a:srgbClr val="006699"/>
                </a:solidFill>
                <a:effectLst>
                  <a:outerShdw blurRad="38100" dist="38100" dir="2700000" algn="tl">
                    <a:srgbClr val="000000">
                      <a:alpha val="43137"/>
                    </a:srgbClr>
                  </a:outerShdw>
                </a:effectLst>
                <a:ea typeface="MS PGothic" pitchFamily="34" charset="-128"/>
              </a:rPr>
              <a:t>WORD</a:t>
            </a:r>
            <a:r>
              <a:rPr lang="zh-CN" altLang="en-US" sz="3600" dirty="0" smtClean="0">
                <a:solidFill>
                  <a:srgbClr val="006699"/>
                </a:solidFill>
                <a:effectLst>
                  <a:outerShdw blurRad="38100" dist="38100" dir="2700000" algn="tl">
                    <a:srgbClr val="000000">
                      <a:alpha val="43137"/>
                    </a:srgbClr>
                  </a:outerShdw>
                </a:effectLst>
                <a:ea typeface="MS PGothic" pitchFamily="34" charset="-128"/>
              </a:rPr>
              <a:t>进程</a:t>
            </a:r>
            <a:endParaRPr lang="en-US" altLang="zh-CN" sz="3600" dirty="0">
              <a:solidFill>
                <a:srgbClr val="006699"/>
              </a:solidFill>
              <a:effectLst>
                <a:outerShdw blurRad="38100" dist="38100" dir="2700000" algn="tl">
                  <a:srgbClr val="000000">
                    <a:alpha val="43137"/>
                  </a:srgbClr>
                </a:outerShdw>
              </a:effectLst>
              <a:ea typeface="MS PGothic" pitchFamily="34" charset="-128"/>
            </a:endParaRPr>
          </a:p>
        </p:txBody>
      </p:sp>
      <p:sp>
        <p:nvSpPr>
          <p:cNvPr id="5" name="Text Box 5">
            <a:extLst>
              <a:ext uri="{FF2B5EF4-FFF2-40B4-BE49-F238E27FC236}">
                <a16:creationId xmlns:a16="http://schemas.microsoft.com/office/drawing/2014/main" id="{486E0DD7-1B85-487C-8A6C-CBC4819A7E0C}"/>
              </a:ext>
            </a:extLst>
          </p:cNvPr>
          <p:cNvSpPr txBox="1">
            <a:spLocks noChangeArrowheads="1"/>
          </p:cNvSpPr>
          <p:nvPr/>
        </p:nvSpPr>
        <p:spPr bwMode="auto">
          <a:xfrm>
            <a:off x="1187624" y="1219924"/>
            <a:ext cx="7200900" cy="3903662"/>
          </a:xfrm>
          <a:prstGeom prst="rect">
            <a:avLst/>
          </a:prstGeom>
          <a:solidFill>
            <a:schemeClr val="tx1">
              <a:lumMod val="85000"/>
            </a:schemeClr>
          </a:solidFill>
          <a:ln>
            <a:noFill/>
          </a:ln>
          <a:extLst/>
        </p:spPr>
        <p:txBody>
          <a:bodyPr>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lnSpc>
                <a:spcPct val="150000"/>
              </a:lnSpc>
              <a:spcBef>
                <a:spcPct val="0"/>
              </a:spcBef>
              <a:buClrTx/>
              <a:buSzTx/>
              <a:buFontTx/>
              <a:buNone/>
            </a:pPr>
            <a:r>
              <a:rPr lang="en-US" altLang="zh-CN" sz="2400" dirty="0">
                <a:solidFill>
                  <a:schemeClr val="bg2"/>
                </a:solidFill>
              </a:rPr>
              <a:t>……</a:t>
            </a:r>
          </a:p>
          <a:p>
            <a:pPr eaLnBrk="1" hangingPunct="1">
              <a:lnSpc>
                <a:spcPct val="150000"/>
              </a:lnSpc>
              <a:spcBef>
                <a:spcPct val="0"/>
              </a:spcBef>
              <a:buClrTx/>
              <a:buSzTx/>
              <a:buFontTx/>
              <a:buNone/>
            </a:pPr>
            <a:r>
              <a:rPr lang="en-US" altLang="zh-CN" sz="2400" dirty="0">
                <a:solidFill>
                  <a:schemeClr val="bg2"/>
                </a:solidFill>
              </a:rPr>
              <a:t>char</a:t>
            </a:r>
            <a:r>
              <a:rPr lang="en-US" altLang="zh-CN" sz="2400" b="1" dirty="0">
                <a:solidFill>
                  <a:schemeClr val="bg2"/>
                </a:solidFill>
              </a:rPr>
              <a:t> </a:t>
            </a:r>
            <a:r>
              <a:rPr lang="en-US" altLang="zh-CN" sz="2400" b="1" dirty="0" err="1">
                <a:solidFill>
                  <a:schemeClr val="bg2"/>
                </a:solidFill>
              </a:rPr>
              <a:t>FilePath</a:t>
            </a:r>
            <a:r>
              <a:rPr lang="en-US" altLang="zh-CN" sz="2400" dirty="0">
                <a:solidFill>
                  <a:schemeClr val="bg2"/>
                </a:solidFill>
              </a:rPr>
              <a:t>[255]; //</a:t>
            </a:r>
            <a:r>
              <a:rPr lang="zh-CN" altLang="en-US" sz="2400" dirty="0">
                <a:solidFill>
                  <a:schemeClr val="bg2"/>
                </a:solidFill>
              </a:rPr>
              <a:t>程序的路径</a:t>
            </a:r>
          </a:p>
          <a:p>
            <a:pPr eaLnBrk="1" hangingPunct="1">
              <a:lnSpc>
                <a:spcPct val="150000"/>
              </a:lnSpc>
              <a:spcBef>
                <a:spcPct val="0"/>
              </a:spcBef>
              <a:buClrTx/>
              <a:buSzTx/>
              <a:buFontTx/>
              <a:buNone/>
            </a:pPr>
            <a:r>
              <a:rPr lang="en-US" altLang="zh-CN" sz="2400" dirty="0" err="1">
                <a:solidFill>
                  <a:schemeClr val="bg2"/>
                </a:solidFill>
              </a:rPr>
              <a:t>cout</a:t>
            </a:r>
            <a:r>
              <a:rPr lang="en-US" altLang="zh-CN" sz="2400" dirty="0">
                <a:solidFill>
                  <a:schemeClr val="bg2"/>
                </a:solidFill>
              </a:rPr>
              <a:t>&lt;&lt;"Please input the path of </a:t>
            </a:r>
            <a:r>
              <a:rPr lang="en-US" altLang="zh-CN" sz="2400" dirty="0" err="1">
                <a:solidFill>
                  <a:schemeClr val="bg2"/>
                </a:solidFill>
              </a:rPr>
              <a:t>Winword</a:t>
            </a:r>
            <a:r>
              <a:rPr lang="en-US" altLang="zh-CN" sz="2400" dirty="0">
                <a:solidFill>
                  <a:schemeClr val="bg2"/>
                </a:solidFill>
              </a:rPr>
              <a:t> \n: ";</a:t>
            </a:r>
          </a:p>
          <a:p>
            <a:pPr eaLnBrk="1" hangingPunct="1">
              <a:lnSpc>
                <a:spcPct val="150000"/>
              </a:lnSpc>
              <a:spcBef>
                <a:spcPct val="0"/>
              </a:spcBef>
              <a:buClrTx/>
              <a:buSzTx/>
              <a:buFontTx/>
              <a:buNone/>
            </a:pPr>
            <a:r>
              <a:rPr lang="en-US" altLang="zh-CN" sz="2400" b="1" dirty="0" err="1">
                <a:solidFill>
                  <a:schemeClr val="bg1"/>
                </a:solidFill>
              </a:rPr>
              <a:t>cin</a:t>
            </a:r>
            <a:r>
              <a:rPr lang="en-US" altLang="zh-CN" sz="2400" b="1" dirty="0">
                <a:solidFill>
                  <a:schemeClr val="bg2"/>
                </a:solidFill>
              </a:rPr>
              <a:t>&gt;&gt;</a:t>
            </a:r>
            <a:r>
              <a:rPr lang="en-US" altLang="zh-CN" sz="2400" b="1" dirty="0" err="1">
                <a:solidFill>
                  <a:srgbClr val="FF0000"/>
                </a:solidFill>
              </a:rPr>
              <a:t>FilePath</a:t>
            </a:r>
            <a:r>
              <a:rPr lang="en-US" altLang="zh-CN" sz="2400" b="1" dirty="0">
                <a:solidFill>
                  <a:schemeClr val="bg2"/>
                </a:solidFill>
              </a:rPr>
              <a:t>;</a:t>
            </a:r>
          </a:p>
          <a:p>
            <a:pPr eaLnBrk="1" hangingPunct="1">
              <a:lnSpc>
                <a:spcPct val="150000"/>
              </a:lnSpc>
              <a:spcBef>
                <a:spcPct val="0"/>
              </a:spcBef>
              <a:buClrTx/>
              <a:buSzTx/>
              <a:buFontTx/>
              <a:buNone/>
            </a:pPr>
            <a:r>
              <a:rPr lang="en-US" altLang="zh-CN" sz="2400" dirty="0">
                <a:solidFill>
                  <a:schemeClr val="bg2"/>
                </a:solidFill>
              </a:rPr>
              <a:t>……</a:t>
            </a:r>
          </a:p>
          <a:p>
            <a:pPr eaLnBrk="1" hangingPunct="1">
              <a:lnSpc>
                <a:spcPct val="150000"/>
              </a:lnSpc>
              <a:spcBef>
                <a:spcPct val="0"/>
              </a:spcBef>
              <a:buClrTx/>
              <a:buSzTx/>
              <a:buFontTx/>
              <a:buNone/>
            </a:pPr>
            <a:r>
              <a:rPr lang="en-US" altLang="zh-CN" sz="2400" dirty="0" err="1">
                <a:solidFill>
                  <a:schemeClr val="bg2"/>
                </a:solidFill>
              </a:rPr>
              <a:t>IsSuccess</a:t>
            </a:r>
            <a:r>
              <a:rPr lang="en-US" altLang="zh-CN" sz="2400" dirty="0">
                <a:solidFill>
                  <a:schemeClr val="bg2"/>
                </a:solidFill>
              </a:rPr>
              <a:t>=</a:t>
            </a:r>
            <a:r>
              <a:rPr lang="en-US" altLang="zh-CN" sz="2400" b="1" dirty="0" err="1">
                <a:solidFill>
                  <a:schemeClr val="bg1"/>
                </a:solidFill>
              </a:rPr>
              <a:t>CreateProcess</a:t>
            </a:r>
            <a:r>
              <a:rPr lang="en-US" altLang="zh-CN" sz="2400" dirty="0">
                <a:solidFill>
                  <a:schemeClr val="bg2"/>
                </a:solidFill>
              </a:rPr>
              <a:t>(NULL, </a:t>
            </a:r>
            <a:r>
              <a:rPr lang="en-US" altLang="zh-CN" sz="2400" b="1" dirty="0" err="1">
                <a:solidFill>
                  <a:srgbClr val="FF0000"/>
                </a:solidFill>
              </a:rPr>
              <a:t>FilePath</a:t>
            </a:r>
            <a:r>
              <a:rPr lang="en-US" altLang="zh-CN" sz="2400" dirty="0">
                <a:solidFill>
                  <a:schemeClr val="bg2"/>
                </a:solidFill>
              </a:rPr>
              <a:t>,……</a:t>
            </a:r>
          </a:p>
          <a:p>
            <a:pPr eaLnBrk="1" hangingPunct="1">
              <a:lnSpc>
                <a:spcPct val="150000"/>
              </a:lnSpc>
              <a:spcBef>
                <a:spcPct val="0"/>
              </a:spcBef>
              <a:buClrTx/>
              <a:buSzTx/>
              <a:buFontTx/>
              <a:buNone/>
            </a:pPr>
            <a:r>
              <a:rPr lang="en-US" altLang="zh-CN" sz="2400" dirty="0">
                <a:solidFill>
                  <a:schemeClr val="bg2"/>
                </a:solidFill>
              </a:rPr>
              <a:t>……</a:t>
            </a:r>
          </a:p>
        </p:txBody>
      </p:sp>
      <p:sp>
        <p:nvSpPr>
          <p:cNvPr id="2" name="矩形 1"/>
          <p:cNvSpPr/>
          <p:nvPr/>
        </p:nvSpPr>
        <p:spPr>
          <a:xfrm>
            <a:off x="2555776" y="5517232"/>
            <a:ext cx="4104456" cy="584775"/>
          </a:xfrm>
          <a:prstGeom prst="rect">
            <a:avLst/>
          </a:prstGeom>
        </p:spPr>
        <p:txBody>
          <a:bodyPr wrap="square">
            <a:spAutoFit/>
          </a:bodyPr>
          <a:lstStyle/>
          <a:p>
            <a:pPr algn="ctr" eaLnBrk="1" hangingPunct="1">
              <a:defRPr/>
            </a:pPr>
            <a:r>
              <a:rPr lang="zh-CN" altLang="en-US" dirty="0">
                <a:solidFill>
                  <a:srgbClr val="006699"/>
                </a:solidFill>
                <a:effectLst>
                  <a:outerShdw blurRad="38100" dist="38100" dir="2700000" algn="tl">
                    <a:srgbClr val="000000">
                      <a:alpha val="43137"/>
                    </a:srgbClr>
                  </a:outerShdw>
                </a:effectLst>
                <a:ea typeface="MS PGothic" pitchFamily="34" charset="-128"/>
              </a:rPr>
              <a:t>创建普通用户</a:t>
            </a:r>
            <a:r>
              <a:rPr lang="zh-CN" altLang="en-US" dirty="0" smtClean="0">
                <a:solidFill>
                  <a:srgbClr val="006699"/>
                </a:solidFill>
                <a:effectLst>
                  <a:outerShdw blurRad="38100" dist="38100" dir="2700000" algn="tl">
                    <a:srgbClr val="000000">
                      <a:alpha val="43137"/>
                    </a:srgbClr>
                  </a:outerShdw>
                </a:effectLst>
                <a:ea typeface="MS PGothic" pitchFamily="34" charset="-128"/>
              </a:rPr>
              <a:t>进程？</a:t>
            </a:r>
            <a:endParaRPr lang="zh-CN" altLang="en-US" dirty="0">
              <a:solidFill>
                <a:srgbClr val="006699"/>
              </a:solidFill>
              <a:effectLst>
                <a:outerShdw blurRad="38100" dist="38100" dir="2700000" algn="tl">
                  <a:srgbClr val="000000">
                    <a:alpha val="43137"/>
                  </a:srgbClr>
                </a:outerShdw>
              </a:effectLst>
              <a:ea typeface="MS PGothic" pitchFamily="34" charset="-128"/>
            </a:endParaRPr>
          </a:p>
        </p:txBody>
      </p:sp>
      <p:sp>
        <p:nvSpPr>
          <p:cNvPr id="8" name="AutoShape 80">
            <a:hlinkClick r:id="rId3" action="ppaction://hlinksldjump" highlightClick="1"/>
          </p:cNvPr>
          <p:cNvSpPr>
            <a:spLocks noChangeArrowheads="1"/>
          </p:cNvSpPr>
          <p:nvPr/>
        </p:nvSpPr>
        <p:spPr bwMode="auto">
          <a:xfrm>
            <a:off x="8820150" y="6524625"/>
            <a:ext cx="323850" cy="333375"/>
          </a:xfrm>
          <a:prstGeom prst="actionButtonReturn">
            <a:avLst/>
          </a:prstGeom>
          <a:solidFill>
            <a:schemeClr val="tx1">
              <a:alpha val="89999"/>
            </a:schemeClr>
          </a:solidFill>
          <a:ln w="9525">
            <a:noFill/>
            <a:miter lim="800000"/>
            <a:headEnd/>
            <a:tailEnd/>
          </a:ln>
          <a:effectLst/>
        </p:spPr>
        <p:txBody>
          <a:bodyPr wrap="none" anchor="ctr"/>
          <a:lstStyle/>
          <a:p>
            <a:pPr>
              <a:lnSpc>
                <a:spcPct val="110000"/>
              </a:lnSpc>
              <a:spcBef>
                <a:spcPct val="20000"/>
              </a:spcBef>
              <a:buClr>
                <a:schemeClr val="folHlink"/>
              </a:buClr>
              <a:buSzPct val="75000"/>
              <a:buFont typeface="Monotype Sorts" pitchFamily="2" charset="2"/>
              <a:buNone/>
              <a:defRPr/>
            </a:pPr>
            <a:endParaRPr lang="zh-CN" altLang="en-US">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900552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 presetClass="entr" presetSubtype="16" fill="hold" grpId="0" nodeType="after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box(in)">
                                      <p:cBhvr>
                                        <p:cTn id="13"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699792" y="116632"/>
            <a:ext cx="3642344" cy="707886"/>
          </a:xfrm>
          <a:prstGeom prst="rect">
            <a:avLst/>
          </a:prstGeom>
        </p:spPr>
        <p:txBody>
          <a:bodyPr wrap="none">
            <a:spAutoFit/>
          </a:bodyPr>
          <a:lstStyle/>
          <a:p>
            <a:pPr marL="0" lvl="1" indent="-274638" algn="ctr" eaLnBrk="1" hangingPunct="1">
              <a:defRPr/>
            </a:pPr>
            <a:r>
              <a:rPr lang="en-US" altLang="zh-CN" sz="4000" dirty="0">
                <a:solidFill>
                  <a:srgbClr val="B2622C"/>
                </a:solidFill>
                <a:effectLst>
                  <a:outerShdw blurRad="38100" dist="38100" dir="2700000" algn="tl">
                    <a:srgbClr val="000000"/>
                  </a:outerShdw>
                </a:effectLst>
                <a:latin typeface="Times New Roman" pitchFamily="18" charset="0"/>
                <a:ea typeface="楷体_GB2312" pitchFamily="49" charset="-122"/>
                <a:cs typeface="+mj-cs"/>
              </a:rPr>
              <a:t>Linux</a:t>
            </a:r>
            <a:r>
              <a:rPr lang="zh-CN" altLang="en-US" sz="4000" dirty="0">
                <a:solidFill>
                  <a:srgbClr val="B2622C"/>
                </a:solidFill>
                <a:effectLst>
                  <a:outerShdw blurRad="38100" dist="38100" dir="2700000" algn="tl">
                    <a:srgbClr val="000000"/>
                  </a:outerShdw>
                </a:effectLst>
                <a:latin typeface="Times New Roman" pitchFamily="18" charset="0"/>
                <a:ea typeface="楷体_GB2312" pitchFamily="49" charset="-122"/>
                <a:cs typeface="+mj-cs"/>
              </a:rPr>
              <a:t>进程控制</a:t>
            </a:r>
            <a:endParaRPr lang="en-US" altLang="zh-CN" sz="4000" dirty="0">
              <a:solidFill>
                <a:srgbClr val="B2622C"/>
              </a:solidFill>
              <a:effectLst>
                <a:outerShdw blurRad="38100" dist="38100" dir="2700000" algn="tl">
                  <a:srgbClr val="000000"/>
                </a:outerShdw>
              </a:effectLst>
              <a:latin typeface="Times New Roman" pitchFamily="18" charset="0"/>
              <a:ea typeface="楷体_GB2312" pitchFamily="49" charset="-122"/>
              <a:cs typeface="+mj-cs"/>
            </a:endParaRPr>
          </a:p>
        </p:txBody>
      </p:sp>
      <p:sp>
        <p:nvSpPr>
          <p:cNvPr id="5" name="矩形 4">
            <a:extLst>
              <a:ext uri="{FF2B5EF4-FFF2-40B4-BE49-F238E27FC236}">
                <a16:creationId xmlns:a16="http://schemas.microsoft.com/office/drawing/2014/main" id="{A6C9589D-6270-47E3-B9B2-3D801CB508C5}"/>
              </a:ext>
            </a:extLst>
          </p:cNvPr>
          <p:cNvSpPr/>
          <p:nvPr/>
        </p:nvSpPr>
        <p:spPr>
          <a:xfrm>
            <a:off x="1979712" y="1124744"/>
            <a:ext cx="6225828" cy="4143442"/>
          </a:xfrm>
          <a:prstGeom prst="rect">
            <a:avLst/>
          </a:prstGeom>
        </p:spPr>
        <p:txBody>
          <a:bodyPr wrap="square">
            <a:spAutoFit/>
          </a:bodyPr>
          <a:lstStyle/>
          <a:p>
            <a:pPr marL="914400" lvl="3" indent="-274638" eaLnBrk="1" hangingPunct="1">
              <a:lnSpc>
                <a:spcPct val="150000"/>
              </a:lnSpc>
              <a:defRPr/>
            </a:pPr>
            <a:r>
              <a:rPr lang="en-US" altLang="zh-CN" sz="3600" dirty="0" smtClean="0">
                <a:solidFill>
                  <a:srgbClr val="006699"/>
                </a:solidFill>
                <a:effectLst>
                  <a:outerShdw blurRad="38100" dist="38100" dir="2700000" algn="tl">
                    <a:srgbClr val="000000">
                      <a:alpha val="43137"/>
                    </a:srgbClr>
                  </a:outerShdw>
                </a:effectLst>
                <a:latin typeface="+mj-lt"/>
                <a:ea typeface="MS PGothic" pitchFamily="34" charset="-128"/>
                <a:cs typeface="+mj-cs"/>
              </a:rPr>
              <a:t>Linux</a:t>
            </a:r>
            <a:r>
              <a:rPr lang="zh-CN" altLang="en-US" sz="3600" dirty="0" smtClean="0">
                <a:solidFill>
                  <a:srgbClr val="006699"/>
                </a:solidFill>
                <a:effectLst>
                  <a:outerShdw blurRad="38100" dist="38100" dir="2700000" algn="tl">
                    <a:srgbClr val="000000">
                      <a:alpha val="43137"/>
                    </a:srgbClr>
                  </a:outerShdw>
                </a:effectLst>
                <a:latin typeface="+mj-lt"/>
                <a:ea typeface="MS PGothic" pitchFamily="34" charset="-128"/>
                <a:cs typeface="+mj-cs"/>
              </a:rPr>
              <a:t>进程树</a:t>
            </a:r>
            <a:endParaRPr lang="en-US" altLang="zh-CN" sz="3600" dirty="0">
              <a:solidFill>
                <a:srgbClr val="006699"/>
              </a:solidFill>
              <a:effectLst>
                <a:outerShdw blurRad="38100" dist="38100" dir="2700000" algn="tl">
                  <a:srgbClr val="000000">
                    <a:alpha val="43137"/>
                  </a:srgbClr>
                </a:outerShdw>
              </a:effectLst>
              <a:latin typeface="+mj-lt"/>
              <a:ea typeface="MS PGothic" pitchFamily="34" charset="-128"/>
              <a:cs typeface="+mj-cs"/>
            </a:endParaRPr>
          </a:p>
          <a:p>
            <a:pPr marL="1371600" lvl="4" indent="-747713" eaLnBrk="1" hangingPunct="1">
              <a:lnSpc>
                <a:spcPct val="150000"/>
              </a:lnSpc>
              <a:defRPr/>
            </a:pPr>
            <a:r>
              <a:rPr lang="en-US" altLang="zh-CN" sz="3600" dirty="0">
                <a:solidFill>
                  <a:srgbClr val="006699"/>
                </a:solidFill>
                <a:effectLst>
                  <a:outerShdw blurRad="38100" dist="38100" dir="2700000" algn="tl">
                    <a:srgbClr val="000000">
                      <a:alpha val="43137"/>
                    </a:srgbClr>
                  </a:outerShdw>
                </a:effectLst>
                <a:latin typeface="+mj-lt"/>
                <a:ea typeface="MS PGothic" pitchFamily="34" charset="-128"/>
                <a:cs typeface="+mj-cs"/>
              </a:rPr>
              <a:t>Linux</a:t>
            </a:r>
            <a:r>
              <a:rPr lang="en-US" altLang="zh-CN" sz="3600" dirty="0">
                <a:solidFill>
                  <a:srgbClr val="006699"/>
                </a:solidFill>
                <a:effectLst>
                  <a:outerShdw blurRad="38100" dist="38100" dir="2700000" algn="tl">
                    <a:srgbClr val="000000">
                      <a:alpha val="43137"/>
                    </a:srgbClr>
                  </a:outerShdw>
                </a:effectLst>
                <a:ea typeface="MS PGothic" pitchFamily="34" charset="-128"/>
              </a:rPr>
              <a:t> </a:t>
            </a:r>
            <a:r>
              <a:rPr lang="en-US" altLang="zh-CN" sz="3600" dirty="0" err="1" smtClean="0">
                <a:solidFill>
                  <a:srgbClr val="006699"/>
                </a:solidFill>
                <a:effectLst>
                  <a:outerShdw blurRad="38100" dist="38100" dir="2700000" algn="tl">
                    <a:srgbClr val="000000">
                      <a:alpha val="43137"/>
                    </a:srgbClr>
                  </a:outerShdw>
                </a:effectLst>
                <a:latin typeface="+mj-lt"/>
                <a:ea typeface="MS PGothic" pitchFamily="34" charset="-128"/>
                <a:cs typeface="+mj-cs"/>
              </a:rPr>
              <a:t>ps</a:t>
            </a:r>
            <a:r>
              <a:rPr lang="zh-CN" altLang="en-US" sz="3600" dirty="0">
                <a:solidFill>
                  <a:srgbClr val="006699"/>
                </a:solidFill>
                <a:effectLst>
                  <a:outerShdw blurRad="38100" dist="38100" dir="2700000" algn="tl">
                    <a:srgbClr val="000000">
                      <a:alpha val="43137"/>
                    </a:srgbClr>
                  </a:outerShdw>
                </a:effectLst>
                <a:latin typeface="+mj-lt"/>
                <a:ea typeface="MS PGothic" pitchFamily="34" charset="-128"/>
                <a:cs typeface="+mj-cs"/>
              </a:rPr>
              <a:t>命令</a:t>
            </a:r>
            <a:endParaRPr lang="en-US" altLang="zh-CN" sz="3600" dirty="0">
              <a:solidFill>
                <a:srgbClr val="006699"/>
              </a:solidFill>
              <a:effectLst>
                <a:outerShdw blurRad="38100" dist="38100" dir="2700000" algn="tl">
                  <a:srgbClr val="000000">
                    <a:alpha val="43137"/>
                  </a:srgbClr>
                </a:outerShdw>
              </a:effectLst>
              <a:latin typeface="+mj-lt"/>
              <a:ea typeface="MS PGothic" pitchFamily="34" charset="-128"/>
              <a:cs typeface="+mj-cs"/>
            </a:endParaRPr>
          </a:p>
          <a:p>
            <a:pPr marL="1371600" lvl="4" indent="-747713" eaLnBrk="1" hangingPunct="1">
              <a:lnSpc>
                <a:spcPct val="150000"/>
              </a:lnSpc>
              <a:defRPr/>
            </a:pPr>
            <a:r>
              <a:rPr lang="en-US" altLang="zh-CN" sz="3600" dirty="0">
                <a:solidFill>
                  <a:srgbClr val="006699"/>
                </a:solidFill>
                <a:effectLst>
                  <a:outerShdw blurRad="38100" dist="38100" dir="2700000" algn="tl">
                    <a:srgbClr val="000000">
                      <a:alpha val="43137"/>
                    </a:srgbClr>
                  </a:outerShdw>
                </a:effectLst>
                <a:latin typeface="+mj-lt"/>
                <a:ea typeface="MS PGothic" pitchFamily="34" charset="-128"/>
                <a:cs typeface="+mj-cs"/>
              </a:rPr>
              <a:t>Linux</a:t>
            </a:r>
            <a:r>
              <a:rPr lang="zh-CN" altLang="en-US" sz="3600" dirty="0">
                <a:solidFill>
                  <a:srgbClr val="006699"/>
                </a:solidFill>
                <a:effectLst>
                  <a:outerShdw blurRad="38100" dist="38100" dir="2700000" algn="tl">
                    <a:srgbClr val="000000">
                      <a:alpha val="43137"/>
                    </a:srgbClr>
                  </a:outerShdw>
                </a:effectLst>
                <a:latin typeface="+mj-lt"/>
                <a:ea typeface="MS PGothic" pitchFamily="34" charset="-128"/>
                <a:cs typeface="+mj-cs"/>
              </a:rPr>
              <a:t>进程</a:t>
            </a:r>
            <a:r>
              <a:rPr lang="zh-CN" altLang="en-US" sz="3600" dirty="0" smtClean="0">
                <a:solidFill>
                  <a:srgbClr val="006699"/>
                </a:solidFill>
                <a:effectLst>
                  <a:outerShdw blurRad="38100" dist="38100" dir="2700000" algn="tl">
                    <a:srgbClr val="000000">
                      <a:alpha val="43137"/>
                    </a:srgbClr>
                  </a:outerShdw>
                </a:effectLst>
                <a:latin typeface="+mj-lt"/>
                <a:ea typeface="MS PGothic" pitchFamily="34" charset="-128"/>
                <a:cs typeface="+mj-cs"/>
              </a:rPr>
              <a:t>创建和中止</a:t>
            </a:r>
            <a:endParaRPr lang="en-US" altLang="zh-CN" sz="3600" dirty="0" smtClean="0">
              <a:solidFill>
                <a:srgbClr val="006699"/>
              </a:solidFill>
              <a:effectLst>
                <a:outerShdw blurRad="38100" dist="38100" dir="2700000" algn="tl">
                  <a:srgbClr val="000000">
                    <a:alpha val="43137"/>
                  </a:srgbClr>
                </a:outerShdw>
              </a:effectLst>
              <a:latin typeface="+mj-lt"/>
              <a:ea typeface="MS PGothic" pitchFamily="34" charset="-128"/>
              <a:cs typeface="+mj-cs"/>
            </a:endParaRPr>
          </a:p>
          <a:p>
            <a:pPr marL="1371600" lvl="4" indent="-747713" eaLnBrk="1" hangingPunct="1">
              <a:lnSpc>
                <a:spcPct val="150000"/>
              </a:lnSpc>
              <a:defRPr/>
            </a:pPr>
            <a:r>
              <a:rPr lang="en-US" altLang="zh-CN" sz="3600" dirty="0" smtClean="0">
                <a:solidFill>
                  <a:srgbClr val="006699"/>
                </a:solidFill>
                <a:effectLst>
                  <a:outerShdw blurRad="38100" dist="38100" dir="2700000" algn="tl">
                    <a:srgbClr val="000000">
                      <a:alpha val="43137"/>
                    </a:srgbClr>
                  </a:outerShdw>
                </a:effectLst>
                <a:latin typeface="+mj-lt"/>
                <a:ea typeface="MS PGothic" pitchFamily="34" charset="-128"/>
                <a:cs typeface="+mj-cs"/>
              </a:rPr>
              <a:t>fork</a:t>
            </a:r>
            <a:r>
              <a:rPr lang="zh-CN" altLang="en-US" sz="3600" dirty="0" smtClean="0">
                <a:solidFill>
                  <a:srgbClr val="006699"/>
                </a:solidFill>
                <a:effectLst>
                  <a:outerShdw blurRad="38100" dist="38100" dir="2700000" algn="tl">
                    <a:srgbClr val="000000">
                      <a:alpha val="43137"/>
                    </a:srgbClr>
                  </a:outerShdw>
                </a:effectLst>
                <a:latin typeface="+mj-lt"/>
                <a:ea typeface="MS PGothic" pitchFamily="34" charset="-128"/>
                <a:cs typeface="+mj-cs"/>
              </a:rPr>
              <a:t>中父子进程关系</a:t>
            </a:r>
            <a:endParaRPr lang="en-US" altLang="zh-CN" sz="3600" dirty="0" smtClean="0">
              <a:solidFill>
                <a:srgbClr val="006699"/>
              </a:solidFill>
              <a:effectLst>
                <a:outerShdw blurRad="38100" dist="38100" dir="2700000" algn="tl">
                  <a:srgbClr val="000000">
                    <a:alpha val="43137"/>
                  </a:srgbClr>
                </a:outerShdw>
              </a:effectLst>
              <a:latin typeface="+mj-lt"/>
              <a:ea typeface="MS PGothic" pitchFamily="34" charset="-128"/>
              <a:cs typeface="+mj-cs"/>
            </a:endParaRPr>
          </a:p>
          <a:p>
            <a:pPr marL="1371600" lvl="4" indent="-836613" eaLnBrk="1" hangingPunct="1">
              <a:lnSpc>
                <a:spcPct val="150000"/>
              </a:lnSpc>
              <a:defRPr/>
            </a:pPr>
            <a:r>
              <a:rPr lang="zh-CN" altLang="en-US" sz="3600" dirty="0" smtClean="0">
                <a:solidFill>
                  <a:srgbClr val="006699"/>
                </a:solidFill>
                <a:effectLst>
                  <a:outerShdw blurRad="38100" dist="38100" dir="2700000" algn="tl">
                    <a:srgbClr val="000000">
                      <a:alpha val="43137"/>
                    </a:srgbClr>
                  </a:outerShdw>
                </a:effectLst>
                <a:latin typeface="+mj-lt"/>
                <a:ea typeface="MS PGothic" pitchFamily="34" charset="-128"/>
                <a:cs typeface="+mj-cs"/>
              </a:rPr>
              <a:t>其它相关系统调用</a:t>
            </a:r>
            <a:endParaRPr lang="en-US" altLang="zh-CN" sz="3600" dirty="0">
              <a:solidFill>
                <a:srgbClr val="006699"/>
              </a:solidFill>
              <a:effectLst>
                <a:outerShdw blurRad="38100" dist="38100" dir="2700000" algn="tl">
                  <a:srgbClr val="000000">
                    <a:alpha val="43137"/>
                  </a:srgbClr>
                </a:outerShdw>
              </a:effectLst>
              <a:latin typeface="+mj-lt"/>
              <a:ea typeface="MS PGothic" pitchFamily="34" charset="-128"/>
              <a:cs typeface="+mj-cs"/>
            </a:endParaRPr>
          </a:p>
        </p:txBody>
      </p:sp>
    </p:spTree>
    <p:extLst>
      <p:ext uri="{BB962C8B-B14F-4D97-AF65-F5344CB8AC3E}">
        <p14:creationId xmlns:p14="http://schemas.microsoft.com/office/powerpoint/2010/main" val="3259633052"/>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1" descr="3_08.pdf">
            <a:extLst>
              <a:ext uri="{FF2B5EF4-FFF2-40B4-BE49-F238E27FC236}">
                <a16:creationId xmlns:a16="http://schemas.microsoft.com/office/drawing/2014/main" id="{26BE7B58-1582-4292-97AD-345A9D89F2F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97828" y="836712"/>
            <a:ext cx="6522696" cy="3456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文本框 4">
            <a:extLst>
              <a:ext uri="{FF2B5EF4-FFF2-40B4-BE49-F238E27FC236}">
                <a16:creationId xmlns:a16="http://schemas.microsoft.com/office/drawing/2014/main" id="{8944E510-7FB5-428C-8038-4417566C7BE7}"/>
              </a:ext>
            </a:extLst>
          </p:cNvPr>
          <p:cNvSpPr txBox="1"/>
          <p:nvPr/>
        </p:nvSpPr>
        <p:spPr>
          <a:xfrm>
            <a:off x="3039529" y="5178118"/>
            <a:ext cx="3807594" cy="400110"/>
          </a:xfrm>
          <a:prstGeom prst="rect">
            <a:avLst/>
          </a:prstGeom>
          <a:noFill/>
        </p:spPr>
        <p:txBody>
          <a:bodyPr wrap="square" rtlCol="0">
            <a:spAutoFit/>
          </a:bodyPr>
          <a:lstStyle/>
          <a:p>
            <a:pPr algn="ctr"/>
            <a:r>
              <a:rPr lang="zh-CN" altLang="en-US" sz="2000" dirty="0">
                <a:solidFill>
                  <a:schemeClr val="bg2"/>
                </a:solidFill>
              </a:rPr>
              <a:t>图 </a:t>
            </a:r>
            <a:r>
              <a:rPr lang="en-US" altLang="zh-CN" sz="2000" dirty="0">
                <a:solidFill>
                  <a:schemeClr val="bg2"/>
                </a:solidFill>
              </a:rPr>
              <a:t>3-8 Linux</a:t>
            </a:r>
            <a:r>
              <a:rPr lang="zh-CN" altLang="en-US" sz="2000" dirty="0">
                <a:solidFill>
                  <a:schemeClr val="bg2"/>
                </a:solidFill>
              </a:rPr>
              <a:t>系统进程树</a:t>
            </a:r>
          </a:p>
        </p:txBody>
      </p:sp>
      <p:sp>
        <p:nvSpPr>
          <p:cNvPr id="6" name="矩形 5">
            <a:extLst>
              <a:ext uri="{FF2B5EF4-FFF2-40B4-BE49-F238E27FC236}">
                <a16:creationId xmlns:a16="http://schemas.microsoft.com/office/drawing/2014/main" id="{B797E601-E24A-4066-869B-B1A4B439AED3}"/>
              </a:ext>
            </a:extLst>
          </p:cNvPr>
          <p:cNvSpPr/>
          <p:nvPr/>
        </p:nvSpPr>
        <p:spPr>
          <a:xfrm>
            <a:off x="2633922" y="-5558"/>
            <a:ext cx="4063933" cy="707886"/>
          </a:xfrm>
          <a:prstGeom prst="rect">
            <a:avLst/>
          </a:prstGeom>
        </p:spPr>
        <p:txBody>
          <a:bodyPr wrap="none">
            <a:spAutoFit/>
          </a:bodyPr>
          <a:lstStyle/>
          <a:p>
            <a:r>
              <a:rPr lang="en-US" altLang="zh-CN" sz="4000" dirty="0">
                <a:solidFill>
                  <a:srgbClr val="006699"/>
                </a:solidFill>
                <a:effectLst>
                  <a:outerShdw blurRad="38100" dist="38100" dir="2700000" algn="tl">
                    <a:srgbClr val="000000">
                      <a:alpha val="43137"/>
                    </a:srgbClr>
                  </a:outerShdw>
                </a:effectLst>
                <a:latin typeface="+mj-lt"/>
                <a:ea typeface="MS PGothic" pitchFamily="34" charset="-128"/>
                <a:cs typeface="+mj-cs"/>
              </a:rPr>
              <a:t>Linux</a:t>
            </a:r>
            <a:r>
              <a:rPr lang="zh-CN" altLang="en-US" sz="4000" dirty="0">
                <a:solidFill>
                  <a:srgbClr val="006699"/>
                </a:solidFill>
                <a:effectLst>
                  <a:outerShdw blurRad="38100" dist="38100" dir="2700000" algn="tl">
                    <a:srgbClr val="000000">
                      <a:alpha val="43137"/>
                    </a:srgbClr>
                  </a:outerShdw>
                </a:effectLst>
                <a:latin typeface="+mj-lt"/>
                <a:ea typeface="MS PGothic" pitchFamily="34" charset="-128"/>
                <a:cs typeface="+mj-cs"/>
              </a:rPr>
              <a:t>系统进程树</a:t>
            </a:r>
          </a:p>
        </p:txBody>
      </p:sp>
      <p:sp>
        <p:nvSpPr>
          <p:cNvPr id="9" name="对话气泡: 矩形 8">
            <a:extLst>
              <a:ext uri="{FF2B5EF4-FFF2-40B4-BE49-F238E27FC236}">
                <a16:creationId xmlns:a16="http://schemas.microsoft.com/office/drawing/2014/main" id="{E8596045-B3FA-44F6-95B9-6E351A9C358F}"/>
              </a:ext>
            </a:extLst>
          </p:cNvPr>
          <p:cNvSpPr/>
          <p:nvPr/>
        </p:nvSpPr>
        <p:spPr bwMode="auto">
          <a:xfrm>
            <a:off x="3038979" y="2428173"/>
            <a:ext cx="1917364" cy="322385"/>
          </a:xfrm>
          <a:prstGeom prst="wedgeRectCallout">
            <a:avLst>
              <a:gd name="adj1" fmla="val -54271"/>
              <a:gd name="adj2" fmla="val 128836"/>
            </a:avLst>
          </a:prstGeom>
          <a:solidFill>
            <a:srgbClr val="CAF2FC"/>
          </a:solid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marL="457200" marR="0" indent="-457200" algn="l" defTabSz="914400" rtl="0" eaLnBrk="0" fontAlgn="base" latinLnBrk="0" hangingPunct="0">
              <a:spcBef>
                <a:spcPts val="0"/>
              </a:spcBef>
              <a:spcAft>
                <a:spcPct val="0"/>
              </a:spcAft>
              <a:buClr>
                <a:schemeClr val="folHlink"/>
              </a:buClr>
              <a:buSzPct val="75000"/>
              <a:buFont typeface="Monotype Sorts" pitchFamily="2" charset="2"/>
              <a:buNone/>
              <a:tabLst/>
            </a:pPr>
            <a:r>
              <a:rPr lang="en-US" altLang="zh-CN" sz="2000" kern="0" dirty="0">
                <a:solidFill>
                  <a:schemeClr val="bg2"/>
                </a:solidFill>
                <a:latin typeface="+mn-lt"/>
                <a:ea typeface="+mn-ea"/>
              </a:rPr>
              <a:t>bash</a:t>
            </a:r>
            <a:r>
              <a:rPr lang="zh-CN" altLang="en-US" sz="2000" kern="0" dirty="0">
                <a:solidFill>
                  <a:schemeClr val="bg2"/>
                </a:solidFill>
                <a:latin typeface="+mn-lt"/>
                <a:ea typeface="+mn-ea"/>
              </a:rPr>
              <a:t>命令行进程</a:t>
            </a:r>
          </a:p>
        </p:txBody>
      </p:sp>
      <p:sp>
        <p:nvSpPr>
          <p:cNvPr id="10" name="对话气泡: 矩形 9">
            <a:extLst>
              <a:ext uri="{FF2B5EF4-FFF2-40B4-BE49-F238E27FC236}">
                <a16:creationId xmlns:a16="http://schemas.microsoft.com/office/drawing/2014/main" id="{DCA69989-2599-4ABC-8D45-C66704ADB3F8}"/>
              </a:ext>
            </a:extLst>
          </p:cNvPr>
          <p:cNvSpPr/>
          <p:nvPr/>
        </p:nvSpPr>
        <p:spPr bwMode="auto">
          <a:xfrm>
            <a:off x="1576062" y="1248081"/>
            <a:ext cx="1449199" cy="346403"/>
          </a:xfrm>
          <a:prstGeom prst="wedgeRectCallout">
            <a:avLst>
              <a:gd name="adj1" fmla="val 65199"/>
              <a:gd name="adj2" fmla="val 108765"/>
            </a:avLst>
          </a:prstGeom>
          <a:solidFill>
            <a:srgbClr val="CAF2FC"/>
          </a:solidFill>
          <a:ln w="9525" cap="flat" cmpd="sng" algn="ctr">
            <a:noFill/>
            <a:prstDash val="solid"/>
            <a:round/>
            <a:headEnd type="none" w="med" len="med"/>
            <a:tailEnd type="none" w="med" len="med"/>
          </a:ln>
          <a:effectLst/>
        </p:spPr>
        <p:txBody>
          <a:bodyPr vert="horz" wrap="square" lIns="0" tIns="0" rIns="0" bIns="46038" numCol="1" rtlCol="0" anchor="t" anchorCtr="0" compatLnSpc="1">
            <a:prstTxWarp prst="textNoShape">
              <a:avLst/>
            </a:prstTxWarp>
          </a:bodyPr>
          <a:lstStyle/>
          <a:p>
            <a:pPr marL="457200" marR="0" indent="-457200" algn="ctr" defTabSz="914400" rtl="0" eaLnBrk="0" fontAlgn="base" latinLnBrk="0" hangingPunct="0">
              <a:spcBef>
                <a:spcPts val="0"/>
              </a:spcBef>
              <a:spcAft>
                <a:spcPct val="0"/>
              </a:spcAft>
              <a:buClr>
                <a:schemeClr val="folHlink"/>
              </a:buClr>
              <a:buSzPct val="75000"/>
              <a:buFont typeface="Monotype Sorts" pitchFamily="2" charset="2"/>
              <a:buNone/>
              <a:tabLst/>
            </a:pPr>
            <a:r>
              <a:rPr lang="zh-CN" altLang="en-US" sz="2000" kern="0" dirty="0">
                <a:solidFill>
                  <a:schemeClr val="bg2"/>
                </a:solidFill>
                <a:latin typeface="+mn-ea"/>
                <a:ea typeface="+mn-ea"/>
              </a:rPr>
              <a:t>终端进程</a:t>
            </a:r>
          </a:p>
        </p:txBody>
      </p:sp>
      <p:sp>
        <p:nvSpPr>
          <p:cNvPr id="11" name="对话气泡: 矩形 10">
            <a:extLst>
              <a:ext uri="{FF2B5EF4-FFF2-40B4-BE49-F238E27FC236}">
                <a16:creationId xmlns:a16="http://schemas.microsoft.com/office/drawing/2014/main" id="{FCDFF3D3-0121-451A-AEDD-9CB13B297DFE}"/>
              </a:ext>
            </a:extLst>
          </p:cNvPr>
          <p:cNvSpPr/>
          <p:nvPr/>
        </p:nvSpPr>
        <p:spPr bwMode="auto">
          <a:xfrm>
            <a:off x="147543" y="2428676"/>
            <a:ext cx="2213311" cy="363561"/>
          </a:xfrm>
          <a:prstGeom prst="wedgeRectCallout">
            <a:avLst>
              <a:gd name="adj1" fmla="val 962"/>
              <a:gd name="adj2" fmla="val 334342"/>
            </a:avLst>
          </a:prstGeom>
          <a:solidFill>
            <a:srgbClr val="CAF2FC"/>
          </a:solid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marL="457200" marR="0" indent="-457200" algn="l" defTabSz="914400" rtl="0" eaLnBrk="0" fontAlgn="base" latinLnBrk="0" hangingPunct="0">
              <a:spcBef>
                <a:spcPts val="0"/>
              </a:spcBef>
              <a:spcAft>
                <a:spcPct val="0"/>
              </a:spcAft>
              <a:buClr>
                <a:schemeClr val="folHlink"/>
              </a:buClr>
              <a:buSzPct val="75000"/>
              <a:buFont typeface="Monotype Sorts" pitchFamily="2" charset="2"/>
              <a:buNone/>
              <a:tabLst/>
            </a:pPr>
            <a:r>
              <a:rPr lang="zh-CN" altLang="en-US" sz="2000" kern="0" dirty="0">
                <a:solidFill>
                  <a:schemeClr val="bg2"/>
                </a:solidFill>
                <a:latin typeface="+mn-ea"/>
                <a:ea typeface="+mn-ea"/>
              </a:rPr>
              <a:t>执行</a:t>
            </a:r>
            <a:r>
              <a:rPr lang="en-US" altLang="zh-CN" sz="2000" kern="0" dirty="0" err="1">
                <a:solidFill>
                  <a:schemeClr val="bg2"/>
                </a:solidFill>
                <a:latin typeface="+mn-ea"/>
                <a:ea typeface="+mn-ea"/>
              </a:rPr>
              <a:t>ps</a:t>
            </a:r>
            <a:r>
              <a:rPr lang="zh-CN" altLang="en-US" sz="2000" kern="0" dirty="0" smtClean="0">
                <a:solidFill>
                  <a:schemeClr val="bg2"/>
                </a:solidFill>
                <a:latin typeface="+mn-ea"/>
                <a:ea typeface="+mn-ea"/>
              </a:rPr>
              <a:t>命令的</a:t>
            </a:r>
            <a:r>
              <a:rPr lang="zh-CN" altLang="en-US" sz="2000" kern="0" dirty="0">
                <a:solidFill>
                  <a:schemeClr val="bg2"/>
                </a:solidFill>
                <a:latin typeface="+mn-ea"/>
                <a:ea typeface="+mn-ea"/>
              </a:rPr>
              <a:t>进程</a:t>
            </a:r>
          </a:p>
        </p:txBody>
      </p:sp>
      <p:sp>
        <p:nvSpPr>
          <p:cNvPr id="12" name="对话气泡: 矩形 11">
            <a:extLst>
              <a:ext uri="{FF2B5EF4-FFF2-40B4-BE49-F238E27FC236}">
                <a16:creationId xmlns:a16="http://schemas.microsoft.com/office/drawing/2014/main" id="{A51B23A5-47D2-431A-ABD9-61A4CA0B7EDB}"/>
              </a:ext>
            </a:extLst>
          </p:cNvPr>
          <p:cNvSpPr/>
          <p:nvPr/>
        </p:nvSpPr>
        <p:spPr bwMode="auto">
          <a:xfrm>
            <a:off x="3895575" y="3466381"/>
            <a:ext cx="2692649" cy="305279"/>
          </a:xfrm>
          <a:prstGeom prst="wedgeRectCallout">
            <a:avLst>
              <a:gd name="adj1" fmla="val -54746"/>
              <a:gd name="adj2" fmla="val 160819"/>
            </a:avLst>
          </a:prstGeom>
          <a:solidFill>
            <a:srgbClr val="CAF2FC"/>
          </a:solid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marL="457200" marR="0" indent="-457200" algn="l" defTabSz="914400" rtl="0" eaLnBrk="0" fontAlgn="base" latinLnBrk="0" hangingPunct="0">
              <a:lnSpc>
                <a:spcPct val="110000"/>
              </a:lnSpc>
              <a:spcBef>
                <a:spcPct val="20000"/>
              </a:spcBef>
              <a:spcAft>
                <a:spcPct val="0"/>
              </a:spcAft>
              <a:buClr>
                <a:schemeClr val="folHlink"/>
              </a:buClr>
              <a:buSzPct val="75000"/>
              <a:buFont typeface="Monotype Sorts" pitchFamily="2" charset="2"/>
              <a:buNone/>
              <a:tabLst/>
            </a:pPr>
            <a:r>
              <a:rPr lang="zh-CN" altLang="en-US" sz="2000" kern="0" dirty="0">
                <a:solidFill>
                  <a:schemeClr val="bg2"/>
                </a:solidFill>
                <a:latin typeface="+mn-ea"/>
                <a:ea typeface="+mn-ea"/>
              </a:rPr>
              <a:t>启动编辑器对应的进程</a:t>
            </a:r>
          </a:p>
        </p:txBody>
      </p:sp>
      <p:grpSp>
        <p:nvGrpSpPr>
          <p:cNvPr id="23" name="组合 22">
            <a:extLst>
              <a:ext uri="{FF2B5EF4-FFF2-40B4-BE49-F238E27FC236}">
                <a16:creationId xmlns:a16="http://schemas.microsoft.com/office/drawing/2014/main" id="{4053810B-3447-4DF8-8FBE-B8558969C05E}"/>
              </a:ext>
            </a:extLst>
          </p:cNvPr>
          <p:cNvGrpSpPr/>
          <p:nvPr/>
        </p:nvGrpSpPr>
        <p:grpSpPr>
          <a:xfrm>
            <a:off x="1179754" y="4161028"/>
            <a:ext cx="2316425" cy="1297270"/>
            <a:chOff x="1465670" y="4105652"/>
            <a:chExt cx="2316425" cy="1297270"/>
          </a:xfrm>
        </p:grpSpPr>
        <p:sp>
          <p:nvSpPr>
            <p:cNvPr id="14" name="Oval 36">
              <a:extLst>
                <a:ext uri="{FF2B5EF4-FFF2-40B4-BE49-F238E27FC236}">
                  <a16:creationId xmlns:a16="http://schemas.microsoft.com/office/drawing/2014/main" id="{B8733C11-2685-4A4A-A45B-DC9E1F7835D2}"/>
                </a:ext>
              </a:extLst>
            </p:cNvPr>
            <p:cNvSpPr>
              <a:spLocks noChangeArrowheads="1"/>
            </p:cNvSpPr>
            <p:nvPr/>
          </p:nvSpPr>
          <p:spPr bwMode="auto">
            <a:xfrm>
              <a:off x="1465670" y="4817667"/>
              <a:ext cx="914400" cy="572949"/>
            </a:xfrm>
            <a:prstGeom prst="ellipse">
              <a:avLst/>
            </a:prstGeom>
            <a:solidFill>
              <a:schemeClr val="accent6">
                <a:lumMod val="40000"/>
                <a:lumOff val="60000"/>
              </a:schemeClr>
            </a:solidFill>
            <a:ln w="9525">
              <a:solidFill>
                <a:schemeClr val="bg2"/>
              </a:solidFill>
              <a:round/>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algn="ctr" eaLnBrk="1" hangingPunct="1">
                <a:spcBef>
                  <a:spcPct val="0"/>
                </a:spcBef>
                <a:buClrTx/>
                <a:buSzTx/>
                <a:buFontTx/>
                <a:buNone/>
              </a:pPr>
              <a:r>
                <a:rPr kumimoji="0" lang="en-US" altLang="zh-CN" sz="1800" b="1" dirty="0">
                  <a:solidFill>
                    <a:schemeClr val="bg2"/>
                  </a:solidFill>
                </a:rPr>
                <a:t>P</a:t>
              </a:r>
              <a:r>
                <a:rPr kumimoji="0" lang="en-US" altLang="zh-CN" sz="1800" b="1" baseline="-25000" dirty="0">
                  <a:solidFill>
                    <a:schemeClr val="bg2"/>
                  </a:solidFill>
                </a:rPr>
                <a:t>10</a:t>
              </a:r>
            </a:p>
          </p:txBody>
        </p:sp>
        <p:sp>
          <p:nvSpPr>
            <p:cNvPr id="15" name="Line 37">
              <a:extLst>
                <a:ext uri="{FF2B5EF4-FFF2-40B4-BE49-F238E27FC236}">
                  <a16:creationId xmlns:a16="http://schemas.microsoft.com/office/drawing/2014/main" id="{C6BCF206-DCD5-4590-B472-5842EA4BA6A7}"/>
                </a:ext>
              </a:extLst>
            </p:cNvPr>
            <p:cNvSpPr>
              <a:spLocks noChangeShapeType="1"/>
            </p:cNvSpPr>
            <p:nvPr/>
          </p:nvSpPr>
          <p:spPr bwMode="auto">
            <a:xfrm flipH="1">
              <a:off x="2075270" y="4105652"/>
              <a:ext cx="381000" cy="712015"/>
            </a:xfrm>
            <a:prstGeom prst="line">
              <a:avLst/>
            </a:prstGeom>
            <a:noFill/>
            <a:ln w="28575">
              <a:solidFill>
                <a:schemeClr val="bg2"/>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6" name="Text Box 38">
              <a:extLst>
                <a:ext uri="{FF2B5EF4-FFF2-40B4-BE49-F238E27FC236}">
                  <a16:creationId xmlns:a16="http://schemas.microsoft.com/office/drawing/2014/main" id="{258FA630-7609-4137-9984-753C7299C213}"/>
                </a:ext>
              </a:extLst>
            </p:cNvPr>
            <p:cNvSpPr txBox="1">
              <a:spLocks noChangeArrowheads="1"/>
            </p:cNvSpPr>
            <p:nvPr/>
          </p:nvSpPr>
          <p:spPr bwMode="auto">
            <a:xfrm>
              <a:off x="2380070" y="4904814"/>
              <a:ext cx="533400" cy="346736"/>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algn="just" eaLnBrk="1" hangingPunct="1">
                <a:spcBef>
                  <a:spcPct val="0"/>
                </a:spcBef>
                <a:buClrTx/>
                <a:buSzTx/>
                <a:buFontTx/>
                <a:buNone/>
              </a:pPr>
              <a:r>
                <a:rPr kumimoji="0" lang="zh-CN" altLang="en-US" sz="1000" dirty="0">
                  <a:solidFill>
                    <a:schemeClr val="bg2"/>
                  </a:solidFill>
                </a:rPr>
                <a:t>。。。</a:t>
              </a:r>
              <a:endParaRPr kumimoji="0" lang="zh-CN" altLang="en-US" sz="1800" dirty="0">
                <a:solidFill>
                  <a:schemeClr val="bg2"/>
                </a:solidFill>
              </a:endParaRPr>
            </a:p>
          </p:txBody>
        </p:sp>
        <p:sp>
          <p:nvSpPr>
            <p:cNvPr id="17" name="Oval 39">
              <a:extLst>
                <a:ext uri="{FF2B5EF4-FFF2-40B4-BE49-F238E27FC236}">
                  <a16:creationId xmlns:a16="http://schemas.microsoft.com/office/drawing/2014/main" id="{91C84657-EB8F-4482-B83F-8A886911072B}"/>
                </a:ext>
              </a:extLst>
            </p:cNvPr>
            <p:cNvSpPr>
              <a:spLocks noChangeArrowheads="1"/>
            </p:cNvSpPr>
            <p:nvPr/>
          </p:nvSpPr>
          <p:spPr bwMode="auto">
            <a:xfrm>
              <a:off x="2867695" y="4829973"/>
              <a:ext cx="914400" cy="572949"/>
            </a:xfrm>
            <a:prstGeom prst="ellipse">
              <a:avLst/>
            </a:prstGeom>
            <a:solidFill>
              <a:schemeClr val="accent6">
                <a:lumMod val="40000"/>
                <a:lumOff val="60000"/>
              </a:schemeClr>
            </a:solidFill>
            <a:ln w="9525">
              <a:solidFill>
                <a:schemeClr val="bg2"/>
              </a:solidFill>
              <a:round/>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algn="ctr" eaLnBrk="1" hangingPunct="1">
                <a:spcBef>
                  <a:spcPct val="0"/>
                </a:spcBef>
                <a:buClrTx/>
                <a:buSzTx/>
                <a:buFontTx/>
                <a:buNone/>
              </a:pPr>
              <a:r>
                <a:rPr kumimoji="0" lang="en-US" altLang="zh-CN" sz="1800" b="1" dirty="0">
                  <a:solidFill>
                    <a:schemeClr val="bg2"/>
                  </a:solidFill>
                </a:rPr>
                <a:t>P</a:t>
              </a:r>
              <a:r>
                <a:rPr kumimoji="0" lang="en-US" altLang="zh-CN" sz="1800" b="1" baseline="-25000" dirty="0">
                  <a:solidFill>
                    <a:schemeClr val="bg2"/>
                  </a:solidFill>
                </a:rPr>
                <a:t>1k</a:t>
              </a:r>
            </a:p>
          </p:txBody>
        </p:sp>
        <p:sp>
          <p:nvSpPr>
            <p:cNvPr id="18" name="Line 40">
              <a:extLst>
                <a:ext uri="{FF2B5EF4-FFF2-40B4-BE49-F238E27FC236}">
                  <a16:creationId xmlns:a16="http://schemas.microsoft.com/office/drawing/2014/main" id="{815091B4-A378-487B-A16A-802C42A094E5}"/>
                </a:ext>
              </a:extLst>
            </p:cNvPr>
            <p:cNvSpPr>
              <a:spLocks noChangeShapeType="1"/>
            </p:cNvSpPr>
            <p:nvPr/>
          </p:nvSpPr>
          <p:spPr bwMode="auto">
            <a:xfrm>
              <a:off x="3021641" y="4176740"/>
              <a:ext cx="303254" cy="693045"/>
            </a:xfrm>
            <a:prstGeom prst="line">
              <a:avLst/>
            </a:prstGeom>
            <a:noFill/>
            <a:ln w="28575">
              <a:solidFill>
                <a:schemeClr val="bg2"/>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sp>
        <p:nvSpPr>
          <p:cNvPr id="19" name="Oval 36">
            <a:extLst>
              <a:ext uri="{FF2B5EF4-FFF2-40B4-BE49-F238E27FC236}">
                <a16:creationId xmlns:a16="http://schemas.microsoft.com/office/drawing/2014/main" id="{2DCA2E28-E811-4240-8B93-6CD96944BD18}"/>
              </a:ext>
            </a:extLst>
          </p:cNvPr>
          <p:cNvSpPr>
            <a:spLocks noChangeArrowheads="1"/>
          </p:cNvSpPr>
          <p:nvPr/>
        </p:nvSpPr>
        <p:spPr bwMode="auto">
          <a:xfrm>
            <a:off x="1971308" y="3803283"/>
            <a:ext cx="914400" cy="490538"/>
          </a:xfrm>
          <a:prstGeom prst="ellipse">
            <a:avLst/>
          </a:prstGeom>
          <a:solidFill>
            <a:srgbClr val="CCFF99"/>
          </a:solidFill>
          <a:ln w="9525">
            <a:solidFill>
              <a:schemeClr val="bg2"/>
            </a:solidFill>
            <a:round/>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algn="ctr" eaLnBrk="1" hangingPunct="1">
              <a:spcBef>
                <a:spcPct val="0"/>
              </a:spcBef>
              <a:buClrTx/>
              <a:buSzTx/>
              <a:buFontTx/>
              <a:buNone/>
            </a:pPr>
            <a:r>
              <a:rPr kumimoji="0" lang="en-US" altLang="zh-CN" sz="1800" b="1" dirty="0">
                <a:solidFill>
                  <a:schemeClr val="bg2"/>
                </a:solidFill>
                <a:effectLst>
                  <a:outerShdw blurRad="38100" dist="38100" dir="2700000" algn="tl">
                    <a:srgbClr val="000000">
                      <a:alpha val="43137"/>
                    </a:srgbClr>
                  </a:outerShdw>
                </a:effectLst>
              </a:rPr>
              <a:t>P</a:t>
            </a:r>
            <a:r>
              <a:rPr kumimoji="0" lang="en-US" altLang="zh-CN" sz="1800" baseline="-25000" dirty="0">
                <a:solidFill>
                  <a:schemeClr val="bg2"/>
                </a:solidFill>
                <a:effectLst>
                  <a:outerShdw blurRad="38100" dist="38100" dir="2700000" algn="tl">
                    <a:srgbClr val="000000">
                      <a:alpha val="43137"/>
                    </a:srgbClr>
                  </a:outerShdw>
                </a:effectLst>
              </a:rPr>
              <a:t>1</a:t>
            </a:r>
            <a:endParaRPr kumimoji="0" lang="en-US" altLang="zh-CN" sz="1800" b="1" baseline="-25000" dirty="0">
              <a:solidFill>
                <a:schemeClr val="bg2"/>
              </a:solidFill>
              <a:effectLst>
                <a:outerShdw blurRad="38100" dist="38100" dir="2700000" algn="tl">
                  <a:srgbClr val="000000">
                    <a:alpha val="43137"/>
                  </a:srgbClr>
                </a:outerShdw>
              </a:effectLst>
            </a:endParaRPr>
          </a:p>
        </p:txBody>
      </p:sp>
      <p:sp>
        <p:nvSpPr>
          <p:cNvPr id="20" name="Line 37">
            <a:extLst>
              <a:ext uri="{FF2B5EF4-FFF2-40B4-BE49-F238E27FC236}">
                <a16:creationId xmlns:a16="http://schemas.microsoft.com/office/drawing/2014/main" id="{23D173E2-1633-44B5-8FAA-642DECB80B64}"/>
              </a:ext>
            </a:extLst>
          </p:cNvPr>
          <p:cNvSpPr>
            <a:spLocks noChangeShapeType="1"/>
          </p:cNvSpPr>
          <p:nvPr/>
        </p:nvSpPr>
        <p:spPr bwMode="auto">
          <a:xfrm flipH="1">
            <a:off x="2442175" y="3270826"/>
            <a:ext cx="80645" cy="500834"/>
          </a:xfrm>
          <a:prstGeom prst="line">
            <a:avLst/>
          </a:prstGeom>
          <a:noFill/>
          <a:ln w="12700">
            <a:solidFill>
              <a:schemeClr val="bg2"/>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1" name="对话气泡: 矩形 20">
            <a:extLst>
              <a:ext uri="{FF2B5EF4-FFF2-40B4-BE49-F238E27FC236}">
                <a16:creationId xmlns:a16="http://schemas.microsoft.com/office/drawing/2014/main" id="{2C2FC605-0314-4E5E-A982-FF9882FAD80C}"/>
              </a:ext>
            </a:extLst>
          </p:cNvPr>
          <p:cNvSpPr/>
          <p:nvPr/>
        </p:nvSpPr>
        <p:spPr bwMode="auto">
          <a:xfrm>
            <a:off x="3212179" y="4502447"/>
            <a:ext cx="3041771" cy="341387"/>
          </a:xfrm>
          <a:prstGeom prst="wedgeRectCallout">
            <a:avLst>
              <a:gd name="adj1" fmla="val -62188"/>
              <a:gd name="adj2" fmla="val -146176"/>
            </a:avLst>
          </a:prstGeom>
          <a:solidFill>
            <a:srgbClr val="CCFF99"/>
          </a:solidFill>
          <a:ln w="9525" cap="flat" cmpd="sng" algn="ctr">
            <a:no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457200" marR="0" indent="-457200" algn="l" defTabSz="914400" rtl="0" eaLnBrk="0" fontAlgn="base" latinLnBrk="0" hangingPunct="0">
              <a:lnSpc>
                <a:spcPct val="110000"/>
              </a:lnSpc>
              <a:spcBef>
                <a:spcPct val="20000"/>
              </a:spcBef>
              <a:spcAft>
                <a:spcPct val="0"/>
              </a:spcAft>
              <a:buClr>
                <a:schemeClr val="folHlink"/>
              </a:buClr>
              <a:buSzPct val="75000"/>
              <a:buFont typeface="Monotype Sorts" pitchFamily="2" charset="2"/>
              <a:buNone/>
              <a:tabLst/>
            </a:pPr>
            <a:r>
              <a:rPr lang="zh-CN" altLang="en-US" sz="2000" kern="0" dirty="0">
                <a:solidFill>
                  <a:schemeClr val="bg2"/>
                </a:solidFill>
              </a:rPr>
              <a:t>执行用户程序对应的进程</a:t>
            </a:r>
          </a:p>
        </p:txBody>
      </p:sp>
      <p:sp>
        <p:nvSpPr>
          <p:cNvPr id="22" name="对话气泡: 矩形 21">
            <a:extLst>
              <a:ext uri="{FF2B5EF4-FFF2-40B4-BE49-F238E27FC236}">
                <a16:creationId xmlns:a16="http://schemas.microsoft.com/office/drawing/2014/main" id="{5510B29F-48EB-4407-B57D-9672A78BC3C3}"/>
              </a:ext>
            </a:extLst>
          </p:cNvPr>
          <p:cNvSpPr/>
          <p:nvPr/>
        </p:nvSpPr>
        <p:spPr bwMode="auto">
          <a:xfrm>
            <a:off x="848277" y="5735959"/>
            <a:ext cx="3025153" cy="387939"/>
          </a:xfrm>
          <a:prstGeom prst="wedgeRectCallout">
            <a:avLst>
              <a:gd name="adj1" fmla="val -13975"/>
              <a:gd name="adj2" fmla="val -141433"/>
            </a:avLst>
          </a:prstGeom>
          <a:solidFill>
            <a:schemeClr val="accent6">
              <a:lumMod val="40000"/>
              <a:lumOff val="60000"/>
            </a:schemeClr>
          </a:solidFill>
          <a:ln w="9525" cap="flat" cmpd="sng" algn="ctr">
            <a:no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457200" indent="-457200">
              <a:lnSpc>
                <a:spcPct val="110000"/>
              </a:lnSpc>
              <a:spcBef>
                <a:spcPct val="20000"/>
              </a:spcBef>
              <a:buClr>
                <a:schemeClr val="folHlink"/>
              </a:buClr>
              <a:buSzPct val="75000"/>
            </a:pPr>
            <a:r>
              <a:rPr lang="zh-CN" altLang="en-US" sz="2000" kern="0" dirty="0">
                <a:solidFill>
                  <a:schemeClr val="bg2"/>
                </a:solidFill>
              </a:rPr>
              <a:t>用户程序中创建的子进程</a:t>
            </a:r>
          </a:p>
        </p:txBody>
      </p:sp>
      <p:sp>
        <p:nvSpPr>
          <p:cNvPr id="25" name="Oval 7">
            <a:extLst>
              <a:ext uri="{FF2B5EF4-FFF2-40B4-BE49-F238E27FC236}">
                <a16:creationId xmlns:a16="http://schemas.microsoft.com/office/drawing/2014/main" id="{2DAB1931-FC35-40FF-9F00-C2F70C7619B7}"/>
              </a:ext>
            </a:extLst>
          </p:cNvPr>
          <p:cNvSpPr>
            <a:spLocks noChangeArrowheads="1"/>
          </p:cNvSpPr>
          <p:nvPr/>
        </p:nvSpPr>
        <p:spPr bwMode="auto">
          <a:xfrm>
            <a:off x="4418228" y="748698"/>
            <a:ext cx="973581" cy="586768"/>
          </a:xfrm>
          <a:prstGeom prst="ellipse">
            <a:avLst/>
          </a:prstGeom>
          <a:solidFill>
            <a:srgbClr val="FFFF00"/>
          </a:solidFill>
          <a:ln w="9525">
            <a:solidFill>
              <a:schemeClr val="tx1"/>
            </a:solidFill>
            <a:round/>
            <a:headEnd/>
            <a:tailEnd/>
          </a:ln>
        </p:spPr>
        <p:txBody>
          <a:bodyPr wrap="none" tIns="0"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algn="ctr" eaLnBrk="1" hangingPunct="1">
              <a:spcBef>
                <a:spcPct val="0"/>
              </a:spcBef>
              <a:buClrTx/>
              <a:buSzTx/>
              <a:buFontTx/>
              <a:buNone/>
            </a:pPr>
            <a:r>
              <a:rPr kumimoji="0" lang="en-US" altLang="zh-CN" sz="2000" b="1" baseline="-25000" dirty="0" err="1">
                <a:solidFill>
                  <a:schemeClr val="bg2"/>
                </a:solidFill>
              </a:rPr>
              <a:t>init</a:t>
            </a:r>
            <a:endParaRPr kumimoji="0" lang="en-US" altLang="zh-CN" sz="2000" b="1" baseline="-25000" dirty="0">
              <a:solidFill>
                <a:schemeClr val="bg2"/>
              </a:solidFill>
            </a:endParaRPr>
          </a:p>
          <a:p>
            <a:pPr algn="ctr" eaLnBrk="1" hangingPunct="1">
              <a:spcBef>
                <a:spcPct val="0"/>
              </a:spcBef>
              <a:buClrTx/>
              <a:buSzTx/>
              <a:buFontTx/>
              <a:buNone/>
            </a:pPr>
            <a:r>
              <a:rPr kumimoji="0" lang="en-US" altLang="zh-CN" sz="2000" baseline="-25000" dirty="0" err="1">
                <a:solidFill>
                  <a:schemeClr val="bg2"/>
                </a:solidFill>
              </a:rPr>
              <a:t>pid</a:t>
            </a:r>
            <a:r>
              <a:rPr kumimoji="0" lang="en-US" altLang="zh-CN" sz="2000" baseline="-25000" dirty="0">
                <a:solidFill>
                  <a:schemeClr val="bg2"/>
                </a:solidFill>
              </a:rPr>
              <a:t>=1</a:t>
            </a:r>
            <a:endParaRPr kumimoji="0" lang="en-US" altLang="zh-CN" sz="2000" b="1" baseline="-25000" dirty="0">
              <a:solidFill>
                <a:schemeClr val="bg2"/>
              </a:solidFill>
            </a:endParaRPr>
          </a:p>
        </p:txBody>
      </p:sp>
      <p:sp>
        <p:nvSpPr>
          <p:cNvPr id="2" name="右箭头 1">
            <a:hlinkClick r:id="rId4" action="ppaction://hlinksldjump"/>
          </p:cNvPr>
          <p:cNvSpPr/>
          <p:nvPr/>
        </p:nvSpPr>
        <p:spPr bwMode="auto">
          <a:xfrm>
            <a:off x="8396436" y="-32529"/>
            <a:ext cx="720080" cy="581210"/>
          </a:xfrm>
          <a:prstGeom prst="rightArrow">
            <a:avLst/>
          </a:prstGeom>
          <a:solidFill>
            <a:srgbClr val="EEEEEE"/>
          </a:solidFill>
          <a:ln w="9525" cap="flat" cmpd="sng" algn="ctr">
            <a:no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457200" marR="0" indent="0" algn="l" defTabSz="914400" rtl="0" eaLnBrk="0" fontAlgn="base" latinLnBrk="0" hangingPunct="0">
              <a:lnSpc>
                <a:spcPct val="110000"/>
              </a:lnSpc>
              <a:spcBef>
                <a:spcPct val="20000"/>
              </a:spcBef>
              <a:spcAft>
                <a:spcPct val="0"/>
              </a:spcAft>
              <a:buClr>
                <a:schemeClr val="folHlink"/>
              </a:buClr>
              <a:buSzPct val="75000"/>
              <a:buFont typeface="Monotype Sorts" pitchFamily="2" charset="2"/>
              <a:buNone/>
              <a:tabLst/>
            </a:pPr>
            <a:endParaRPr kumimoji="1" lang="zh-CN" altLang="en-US" sz="3200" b="1" i="0" u="none" strike="noStrike" cap="none" normalizeH="0" baseline="0" smtClean="0">
              <a:ln>
                <a:noFill/>
              </a:ln>
              <a:solidFill>
                <a:srgbClr val="FFFF00"/>
              </a:solidFill>
              <a:effectLst>
                <a:outerShdw blurRad="38100" dist="38100" dir="2700000" algn="tl">
                  <a:srgbClr val="000000">
                    <a:alpha val="43137"/>
                  </a:srgbClr>
                </a:outerShdw>
              </a:effectLst>
              <a:latin typeface="宋体" pitchFamily="2" charset="-122"/>
              <a:ea typeface="宋体" pitchFamily="2" charset="-122"/>
            </a:endParaRPr>
          </a:p>
        </p:txBody>
      </p:sp>
      <p:sp>
        <p:nvSpPr>
          <p:cNvPr id="24" name="AutoShape 6">
            <a:hlinkClick r:id="rId5" action="ppaction://hlinksldjump"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35516" y="6471250"/>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6129628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fade">
                                      <p:cBhvr>
                                        <p:cTn id="14" dur="1000"/>
                                        <p:tgtEl>
                                          <p:spTgt spid="9"/>
                                        </p:tgtEl>
                                      </p:cBhvr>
                                    </p:animEffect>
                                    <p:anim calcmode="lin" valueType="num">
                                      <p:cBhvr>
                                        <p:cTn id="15" dur="1000" fill="hold"/>
                                        <p:tgtEl>
                                          <p:spTgt spid="9"/>
                                        </p:tgtEl>
                                        <p:attrNameLst>
                                          <p:attrName>ppt_x</p:attrName>
                                        </p:attrNameLst>
                                      </p:cBhvr>
                                      <p:tavLst>
                                        <p:tav tm="0">
                                          <p:val>
                                            <p:strVal val="#ppt_x"/>
                                          </p:val>
                                        </p:tav>
                                        <p:tav tm="100000">
                                          <p:val>
                                            <p:strVal val="#ppt_x"/>
                                          </p:val>
                                        </p:tav>
                                      </p:tavLst>
                                    </p:anim>
                                    <p:anim calcmode="lin" valueType="num">
                                      <p:cBhvr>
                                        <p:cTn id="16"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fade">
                                      <p:cBhvr>
                                        <p:cTn id="21" dur="1000"/>
                                        <p:tgtEl>
                                          <p:spTgt spid="11"/>
                                        </p:tgtEl>
                                      </p:cBhvr>
                                    </p:animEffect>
                                    <p:anim calcmode="lin" valueType="num">
                                      <p:cBhvr>
                                        <p:cTn id="22" dur="1000" fill="hold"/>
                                        <p:tgtEl>
                                          <p:spTgt spid="11"/>
                                        </p:tgtEl>
                                        <p:attrNameLst>
                                          <p:attrName>ppt_x</p:attrName>
                                        </p:attrNameLst>
                                      </p:cBhvr>
                                      <p:tavLst>
                                        <p:tav tm="0">
                                          <p:val>
                                            <p:strVal val="#ppt_x"/>
                                          </p:val>
                                        </p:tav>
                                        <p:tav tm="100000">
                                          <p:val>
                                            <p:strVal val="#ppt_x"/>
                                          </p:val>
                                        </p:tav>
                                      </p:tavLst>
                                    </p:anim>
                                    <p:anim calcmode="lin" valueType="num">
                                      <p:cBhvr>
                                        <p:cTn id="23"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fade">
                                      <p:cBhvr>
                                        <p:cTn id="28" dur="1000"/>
                                        <p:tgtEl>
                                          <p:spTgt spid="12"/>
                                        </p:tgtEl>
                                      </p:cBhvr>
                                    </p:animEffect>
                                    <p:anim calcmode="lin" valueType="num">
                                      <p:cBhvr>
                                        <p:cTn id="29" dur="1000" fill="hold"/>
                                        <p:tgtEl>
                                          <p:spTgt spid="12"/>
                                        </p:tgtEl>
                                        <p:attrNameLst>
                                          <p:attrName>ppt_x</p:attrName>
                                        </p:attrNameLst>
                                      </p:cBhvr>
                                      <p:tavLst>
                                        <p:tav tm="0">
                                          <p:val>
                                            <p:strVal val="#ppt_x"/>
                                          </p:val>
                                        </p:tav>
                                        <p:tav tm="100000">
                                          <p:val>
                                            <p:strVal val="#ppt_x"/>
                                          </p:val>
                                        </p:tav>
                                      </p:tavLst>
                                    </p:anim>
                                    <p:anim calcmode="lin" valueType="num">
                                      <p:cBhvr>
                                        <p:cTn id="30"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21"/>
                                        </p:tgtEl>
                                        <p:attrNameLst>
                                          <p:attrName>style.visibility</p:attrName>
                                        </p:attrNameLst>
                                      </p:cBhvr>
                                      <p:to>
                                        <p:strVal val="visible"/>
                                      </p:to>
                                    </p:set>
                                    <p:animEffect transition="in" filter="fade">
                                      <p:cBhvr>
                                        <p:cTn id="35" dur="1000"/>
                                        <p:tgtEl>
                                          <p:spTgt spid="21"/>
                                        </p:tgtEl>
                                      </p:cBhvr>
                                    </p:animEffect>
                                    <p:anim calcmode="lin" valueType="num">
                                      <p:cBhvr>
                                        <p:cTn id="36" dur="1000" fill="hold"/>
                                        <p:tgtEl>
                                          <p:spTgt spid="21"/>
                                        </p:tgtEl>
                                        <p:attrNameLst>
                                          <p:attrName>ppt_x</p:attrName>
                                        </p:attrNameLst>
                                      </p:cBhvr>
                                      <p:tavLst>
                                        <p:tav tm="0">
                                          <p:val>
                                            <p:strVal val="#ppt_x"/>
                                          </p:val>
                                        </p:tav>
                                        <p:tav tm="100000">
                                          <p:val>
                                            <p:strVal val="#ppt_x"/>
                                          </p:val>
                                        </p:tav>
                                      </p:tavLst>
                                    </p:anim>
                                    <p:anim calcmode="lin" valueType="num">
                                      <p:cBhvr>
                                        <p:cTn id="37" dur="1000" fill="hold"/>
                                        <p:tgtEl>
                                          <p:spTgt spid="21"/>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nodeType="clickEffect">
                                  <p:stCondLst>
                                    <p:cond delay="0"/>
                                  </p:stCondLst>
                                  <p:childTnLst>
                                    <p:set>
                                      <p:cBhvr>
                                        <p:cTn id="41" dur="1" fill="hold">
                                          <p:stCondLst>
                                            <p:cond delay="0"/>
                                          </p:stCondLst>
                                        </p:cTn>
                                        <p:tgtEl>
                                          <p:spTgt spid="23"/>
                                        </p:tgtEl>
                                        <p:attrNameLst>
                                          <p:attrName>style.visibility</p:attrName>
                                        </p:attrNameLst>
                                      </p:cBhvr>
                                      <p:to>
                                        <p:strVal val="visible"/>
                                      </p:to>
                                    </p:set>
                                    <p:animEffect transition="in" filter="fade">
                                      <p:cBhvr>
                                        <p:cTn id="42" dur="1000"/>
                                        <p:tgtEl>
                                          <p:spTgt spid="23"/>
                                        </p:tgtEl>
                                      </p:cBhvr>
                                    </p:animEffect>
                                    <p:anim calcmode="lin" valueType="num">
                                      <p:cBhvr>
                                        <p:cTn id="43" dur="1000" fill="hold"/>
                                        <p:tgtEl>
                                          <p:spTgt spid="23"/>
                                        </p:tgtEl>
                                        <p:attrNameLst>
                                          <p:attrName>ppt_x</p:attrName>
                                        </p:attrNameLst>
                                      </p:cBhvr>
                                      <p:tavLst>
                                        <p:tav tm="0">
                                          <p:val>
                                            <p:strVal val="#ppt_x"/>
                                          </p:val>
                                        </p:tav>
                                        <p:tav tm="100000">
                                          <p:val>
                                            <p:strVal val="#ppt_x"/>
                                          </p:val>
                                        </p:tav>
                                      </p:tavLst>
                                    </p:anim>
                                    <p:anim calcmode="lin" valueType="num">
                                      <p:cBhvr>
                                        <p:cTn id="44"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22"/>
                                        </p:tgtEl>
                                        <p:attrNameLst>
                                          <p:attrName>style.visibility</p:attrName>
                                        </p:attrNameLst>
                                      </p:cBhvr>
                                      <p:to>
                                        <p:strVal val="visible"/>
                                      </p:to>
                                    </p:set>
                                    <p:animEffect transition="in" filter="fade">
                                      <p:cBhvr>
                                        <p:cTn id="49" dur="1000"/>
                                        <p:tgtEl>
                                          <p:spTgt spid="22"/>
                                        </p:tgtEl>
                                      </p:cBhvr>
                                    </p:animEffect>
                                    <p:anim calcmode="lin" valueType="num">
                                      <p:cBhvr>
                                        <p:cTn id="50" dur="1000" fill="hold"/>
                                        <p:tgtEl>
                                          <p:spTgt spid="22"/>
                                        </p:tgtEl>
                                        <p:attrNameLst>
                                          <p:attrName>ppt_x</p:attrName>
                                        </p:attrNameLst>
                                      </p:cBhvr>
                                      <p:tavLst>
                                        <p:tav tm="0">
                                          <p:val>
                                            <p:strVal val="#ppt_x"/>
                                          </p:val>
                                        </p:tav>
                                        <p:tav tm="100000">
                                          <p:val>
                                            <p:strVal val="#ppt_x"/>
                                          </p:val>
                                        </p:tav>
                                      </p:tavLst>
                                    </p:anim>
                                    <p:anim calcmode="lin" valueType="num">
                                      <p:cBhvr>
                                        <p:cTn id="51" dur="1000" fill="hold"/>
                                        <p:tgtEl>
                                          <p:spTgt spid="22"/>
                                        </p:tgtEl>
                                        <p:attrNameLst>
                                          <p:attrName>ppt_y</p:attrName>
                                        </p:attrNameLst>
                                      </p:cBhvr>
                                      <p:tavLst>
                                        <p:tav tm="0">
                                          <p:val>
                                            <p:strVal val="#ppt_y+.1"/>
                                          </p:val>
                                        </p:tav>
                                        <p:tav tm="100000">
                                          <p:val>
                                            <p:strVal val="#ppt_y"/>
                                          </p:val>
                                        </p:tav>
                                      </p:tavLst>
                                    </p:anim>
                                  </p:childTnLst>
                                </p:cTn>
                              </p:par>
                            </p:childTnLst>
                          </p:cTn>
                        </p:par>
                        <p:par>
                          <p:cTn id="52" fill="hold">
                            <p:stCondLst>
                              <p:cond delay="1000"/>
                            </p:stCondLst>
                            <p:childTnLst>
                              <p:par>
                                <p:cTn id="53" presetID="2" presetClass="entr" presetSubtype="6" fill="hold" grpId="0" nodeType="afterEffect">
                                  <p:stCondLst>
                                    <p:cond delay="0"/>
                                  </p:stCondLst>
                                  <p:childTnLst>
                                    <p:set>
                                      <p:cBhvr>
                                        <p:cTn id="54" dur="1" fill="hold">
                                          <p:stCondLst>
                                            <p:cond delay="0"/>
                                          </p:stCondLst>
                                        </p:cTn>
                                        <p:tgtEl>
                                          <p:spTgt spid="24"/>
                                        </p:tgtEl>
                                        <p:attrNameLst>
                                          <p:attrName>style.visibility</p:attrName>
                                        </p:attrNameLst>
                                      </p:cBhvr>
                                      <p:to>
                                        <p:strVal val="visible"/>
                                      </p:to>
                                    </p:set>
                                    <p:anim calcmode="lin" valueType="num">
                                      <p:cBhvr additive="base">
                                        <p:cTn id="55" dur="500" fill="hold"/>
                                        <p:tgtEl>
                                          <p:spTgt spid="24"/>
                                        </p:tgtEl>
                                        <p:attrNameLst>
                                          <p:attrName>ppt_x</p:attrName>
                                        </p:attrNameLst>
                                      </p:cBhvr>
                                      <p:tavLst>
                                        <p:tav tm="0">
                                          <p:val>
                                            <p:strVal val="1+#ppt_w/2"/>
                                          </p:val>
                                        </p:tav>
                                        <p:tav tm="100000">
                                          <p:val>
                                            <p:strVal val="#ppt_x"/>
                                          </p:val>
                                        </p:tav>
                                      </p:tavLst>
                                    </p:anim>
                                    <p:anim calcmode="lin" valueType="num">
                                      <p:cBhvr additive="base">
                                        <p:cTn id="56"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P spid="21" grpId="0" animBg="1"/>
      <p:bldP spid="22" grpId="0" animBg="1"/>
      <p:bldP spid="24"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14">
            <a:extLst>
              <a:ext uri="{FF2B5EF4-FFF2-40B4-BE49-F238E27FC236}">
                <a16:creationId xmlns:a16="http://schemas.microsoft.com/office/drawing/2014/main" id="{77179963-F1F4-4A06-AC4D-F1038045593C}"/>
              </a:ext>
            </a:extLst>
          </p:cNvPr>
          <p:cNvSpPr txBox="1">
            <a:spLocks noChangeArrowheads="1"/>
          </p:cNvSpPr>
          <p:nvPr/>
        </p:nvSpPr>
        <p:spPr bwMode="auto">
          <a:xfrm>
            <a:off x="5680" y="1972343"/>
            <a:ext cx="9073008" cy="3896451"/>
          </a:xfrm>
          <a:prstGeom prst="rect">
            <a:avLst/>
          </a:prstGeom>
          <a:solidFill>
            <a:schemeClr val="tx1">
              <a:lumMod val="95000"/>
            </a:schemeClr>
          </a:solidFill>
          <a:ln w="12700" cap="sq">
            <a:noFill/>
            <a:miter lim="800000"/>
            <a:headEnd type="none" w="sm" len="sm"/>
            <a:tailEnd type="none" w="sm" len="sm"/>
          </a:ln>
          <a:effectLst/>
        </p:spPr>
        <p:txBody>
          <a:bodyPr wrap="square">
            <a:spAutoFit/>
          </a:bodyPr>
          <a:lstStyle/>
          <a:p>
            <a:pPr marL="273050" lvl="1" indent="-273050" eaLnBrk="1" hangingPunct="1">
              <a:lnSpc>
                <a:spcPct val="120000"/>
              </a:lnSpc>
              <a:spcBef>
                <a:spcPts val="0"/>
              </a:spcBef>
              <a:buClr>
                <a:schemeClr val="bg1">
                  <a:lumMod val="75000"/>
                </a:schemeClr>
              </a:buClr>
              <a:buSzPct val="70000"/>
              <a:buFont typeface="Wingdings" panose="05000000000000000000" pitchFamily="2" charset="2"/>
              <a:buChar char="n"/>
              <a:defRPr/>
            </a:pPr>
            <a:r>
              <a:rPr lang="en-US" altLang="zh-CN" sz="3600" kern="0" dirty="0" err="1" smtClean="0">
                <a:solidFill>
                  <a:schemeClr val="bg1">
                    <a:lumMod val="75000"/>
                  </a:schemeClr>
                </a:solidFill>
                <a:latin typeface="华文楷体" panose="02010600040101010101" pitchFamily="2" charset="-122"/>
                <a:ea typeface="华文楷体" panose="02010600040101010101" pitchFamily="2" charset="-122"/>
              </a:rPr>
              <a:t>init</a:t>
            </a:r>
            <a:r>
              <a:rPr lang="zh-CN" altLang="en-US" sz="3600" kern="0" dirty="0" smtClean="0">
                <a:solidFill>
                  <a:schemeClr val="bg1">
                    <a:lumMod val="75000"/>
                  </a:schemeClr>
                </a:solidFill>
                <a:latin typeface="华文楷体" panose="02010600040101010101" pitchFamily="2" charset="-122"/>
                <a:ea typeface="华文楷体" panose="02010600040101010101" pitchFamily="2" charset="-122"/>
              </a:rPr>
              <a:t>进程</a:t>
            </a:r>
            <a:r>
              <a:rPr lang="zh-CN" altLang="en-US" sz="3600" kern="0" dirty="0">
                <a:solidFill>
                  <a:schemeClr val="bg1">
                    <a:lumMod val="75000"/>
                  </a:schemeClr>
                </a:solidFill>
                <a:latin typeface="华文楷体" panose="02010600040101010101" pitchFamily="2" charset="-122"/>
                <a:ea typeface="华文楷体" panose="02010600040101010101" pitchFamily="2" charset="-122"/>
              </a:rPr>
              <a:t>：</a:t>
            </a:r>
            <a:r>
              <a:rPr lang="en-US" altLang="zh-CN" sz="3600" kern="0" dirty="0" err="1" smtClean="0">
                <a:solidFill>
                  <a:schemeClr val="bg1">
                    <a:lumMod val="75000"/>
                  </a:schemeClr>
                </a:solidFill>
                <a:latin typeface="华文楷体" panose="02010600040101010101" pitchFamily="2" charset="-122"/>
                <a:ea typeface="华文楷体" panose="02010600040101010101" pitchFamily="2" charset="-122"/>
              </a:rPr>
              <a:t>pid</a:t>
            </a:r>
            <a:r>
              <a:rPr lang="en-US" altLang="zh-CN" sz="3600" kern="0" dirty="0" smtClean="0">
                <a:solidFill>
                  <a:schemeClr val="bg1">
                    <a:lumMod val="75000"/>
                  </a:schemeClr>
                </a:solidFill>
                <a:latin typeface="华文楷体" panose="02010600040101010101" pitchFamily="2" charset="-122"/>
                <a:ea typeface="华文楷体" panose="02010600040101010101" pitchFamily="2" charset="-122"/>
              </a:rPr>
              <a:t>==1</a:t>
            </a:r>
            <a:endParaRPr lang="en-US" altLang="zh-CN" sz="3600" kern="0" dirty="0">
              <a:solidFill>
                <a:schemeClr val="bg1">
                  <a:lumMod val="75000"/>
                </a:schemeClr>
              </a:solidFill>
              <a:latin typeface="华文楷体" panose="02010600040101010101" pitchFamily="2" charset="-122"/>
              <a:ea typeface="华文楷体" panose="02010600040101010101" pitchFamily="2" charset="-122"/>
            </a:endParaRPr>
          </a:p>
          <a:p>
            <a:pPr marL="273050" lvl="1" indent="-273050" eaLnBrk="1" hangingPunct="1">
              <a:lnSpc>
                <a:spcPct val="120000"/>
              </a:lnSpc>
              <a:spcBef>
                <a:spcPts val="0"/>
              </a:spcBef>
              <a:buClr>
                <a:schemeClr val="bg1">
                  <a:lumMod val="75000"/>
                </a:schemeClr>
              </a:buClr>
              <a:buSzPct val="70000"/>
              <a:buFont typeface="Wingdings" panose="05000000000000000000" pitchFamily="2" charset="2"/>
              <a:buChar char="n"/>
              <a:defRPr/>
            </a:pPr>
            <a:r>
              <a:rPr lang="zh-CN" altLang="en-US" sz="3600" kern="0" dirty="0">
                <a:solidFill>
                  <a:schemeClr val="bg2"/>
                </a:solidFill>
                <a:latin typeface="华文楷体" panose="02010600040101010101" pitchFamily="2" charset="-122"/>
                <a:ea typeface="华文楷体" panose="02010600040101010101" pitchFamily="2" charset="-122"/>
              </a:rPr>
              <a:t>启动</a:t>
            </a:r>
            <a:r>
              <a:rPr lang="zh-CN" altLang="en-US" sz="3600" kern="0" dirty="0">
                <a:solidFill>
                  <a:schemeClr val="bg1">
                    <a:lumMod val="75000"/>
                  </a:schemeClr>
                </a:solidFill>
                <a:latin typeface="华文楷体" panose="02010600040101010101" pitchFamily="2" charset="-122"/>
                <a:ea typeface="华文楷体" panose="02010600040101010101" pitchFamily="2" charset="-122"/>
              </a:rPr>
              <a:t>系统进程</a:t>
            </a:r>
            <a:endParaRPr lang="en-US" altLang="zh-CN" sz="3600" kern="0" dirty="0">
              <a:solidFill>
                <a:schemeClr val="bg1">
                  <a:lumMod val="75000"/>
                </a:schemeClr>
              </a:solidFill>
              <a:latin typeface="华文楷体" panose="02010600040101010101" pitchFamily="2" charset="-122"/>
              <a:ea typeface="华文楷体" panose="02010600040101010101" pitchFamily="2" charset="-122"/>
            </a:endParaRPr>
          </a:p>
          <a:p>
            <a:pPr marL="730250" lvl="2" indent="-273050" eaLnBrk="1" hangingPunct="1">
              <a:lnSpc>
                <a:spcPct val="120000"/>
              </a:lnSpc>
              <a:spcBef>
                <a:spcPts val="0"/>
              </a:spcBef>
              <a:buSzPct val="70000"/>
              <a:buFont typeface="Wingdings" panose="05000000000000000000" pitchFamily="2" charset="2"/>
              <a:buChar char="n"/>
              <a:defRPr/>
            </a:pPr>
            <a:r>
              <a:rPr lang="zh-CN" altLang="en-US" kern="0" dirty="0" smtClean="0">
                <a:solidFill>
                  <a:schemeClr val="bg2"/>
                </a:solidFill>
                <a:latin typeface="华文楷体" panose="02010600040101010101" pitchFamily="2" charset="-122"/>
                <a:ea typeface="华文楷体" panose="02010600040101010101" pitchFamily="2" charset="-122"/>
              </a:rPr>
              <a:t>承担</a:t>
            </a:r>
            <a:r>
              <a:rPr lang="zh-CN" altLang="en-US" kern="0" dirty="0">
                <a:solidFill>
                  <a:schemeClr val="bg2"/>
                </a:solidFill>
                <a:latin typeface="华文楷体" panose="02010600040101010101" pitchFamily="2" charset="-122"/>
                <a:ea typeface="华文楷体" panose="02010600040101010101" pitchFamily="2" charset="-122"/>
              </a:rPr>
              <a:t>系统资源分配和管理</a:t>
            </a:r>
            <a:r>
              <a:rPr lang="zh-CN" altLang="en-US" kern="0" dirty="0" smtClean="0">
                <a:solidFill>
                  <a:schemeClr val="bg2"/>
                </a:solidFill>
                <a:latin typeface="华文楷体" panose="02010600040101010101" pitchFamily="2" charset="-122"/>
                <a:ea typeface="华文楷体" panose="02010600040101010101" pitchFamily="2" charset="-122"/>
              </a:rPr>
              <a:t>工作</a:t>
            </a:r>
            <a:endParaRPr lang="en-US" altLang="zh-CN" kern="0" dirty="0" smtClean="0">
              <a:solidFill>
                <a:schemeClr val="bg2"/>
              </a:solidFill>
              <a:latin typeface="华文楷体" panose="02010600040101010101" pitchFamily="2" charset="-122"/>
              <a:ea typeface="华文楷体" panose="02010600040101010101" pitchFamily="2" charset="-122"/>
            </a:endParaRPr>
          </a:p>
          <a:p>
            <a:pPr marL="730250" lvl="2" indent="-273050" eaLnBrk="1" hangingPunct="1">
              <a:lnSpc>
                <a:spcPct val="120000"/>
              </a:lnSpc>
              <a:spcBef>
                <a:spcPts val="0"/>
              </a:spcBef>
              <a:buSzPct val="70000"/>
              <a:buFont typeface="Wingdings" panose="05000000000000000000" pitchFamily="2" charset="2"/>
              <a:buChar char="n"/>
              <a:defRPr/>
            </a:pPr>
            <a:r>
              <a:rPr lang="zh-CN" altLang="en-US" kern="0" dirty="0" smtClean="0">
                <a:solidFill>
                  <a:schemeClr val="bg2"/>
                </a:solidFill>
                <a:latin typeface="华文楷体" panose="02010600040101010101" pitchFamily="2" charset="-122"/>
                <a:ea typeface="华文楷体" panose="02010600040101010101" pitchFamily="2" charset="-122"/>
              </a:rPr>
              <a:t>大多</a:t>
            </a:r>
            <a:r>
              <a:rPr lang="zh-CN" altLang="en-US" kern="0" dirty="0">
                <a:solidFill>
                  <a:schemeClr val="bg2"/>
                </a:solidFill>
                <a:latin typeface="华文楷体" panose="02010600040101010101" pitchFamily="2" charset="-122"/>
                <a:ea typeface="华文楷体" panose="02010600040101010101" pitchFamily="2" charset="-122"/>
              </a:rPr>
              <a:t>是</a:t>
            </a:r>
            <a:r>
              <a:rPr lang="zh-CN" altLang="en-US" kern="0" dirty="0">
                <a:solidFill>
                  <a:srgbClr val="C00000"/>
                </a:solidFill>
                <a:latin typeface="华文楷体" panose="02010600040101010101" pitchFamily="2" charset="-122"/>
                <a:ea typeface="华文楷体" panose="02010600040101010101" pitchFamily="2" charset="-122"/>
              </a:rPr>
              <a:t>守护程序</a:t>
            </a:r>
            <a:r>
              <a:rPr lang="zh-CN" altLang="en-US" kern="0" dirty="0">
                <a:solidFill>
                  <a:srgbClr val="C00000"/>
                </a:solidFill>
                <a:effectLst>
                  <a:outerShdw blurRad="38100" dist="38100" dir="2700000" algn="tl">
                    <a:srgbClr val="000000">
                      <a:alpha val="43137"/>
                    </a:srgbClr>
                  </a:outerShdw>
                </a:effectLst>
                <a:latin typeface="华文楷体" panose="02010600040101010101" pitchFamily="2" charset="-122"/>
                <a:ea typeface="华文楷体" panose="02010600040101010101" pitchFamily="2" charset="-122"/>
              </a:rPr>
              <a:t>（</a:t>
            </a:r>
            <a:r>
              <a:rPr lang="en-US" altLang="zh-CN" kern="0" dirty="0">
                <a:solidFill>
                  <a:srgbClr val="C00000"/>
                </a:solidFill>
                <a:effectLst>
                  <a:outerShdw blurRad="38100" dist="38100" dir="2700000" algn="tl">
                    <a:srgbClr val="000000">
                      <a:alpha val="43137"/>
                    </a:srgbClr>
                  </a:outerShdw>
                </a:effectLst>
                <a:latin typeface="华文楷体" panose="02010600040101010101" pitchFamily="2" charset="-122"/>
                <a:ea typeface="华文楷体" panose="02010600040101010101" pitchFamily="2" charset="-122"/>
              </a:rPr>
              <a:t>daemon</a:t>
            </a:r>
            <a:r>
              <a:rPr lang="zh-CN" altLang="en-US" kern="0" dirty="0">
                <a:solidFill>
                  <a:srgbClr val="C00000"/>
                </a:solidFill>
                <a:effectLst>
                  <a:outerShdw blurRad="38100" dist="38100" dir="2700000" algn="tl">
                    <a:srgbClr val="000000">
                      <a:alpha val="43137"/>
                    </a:srgbClr>
                  </a:outerShdw>
                </a:effectLst>
                <a:latin typeface="华文楷体" panose="02010600040101010101" pitchFamily="2" charset="-122"/>
                <a:ea typeface="华文楷体" panose="02010600040101010101" pitchFamily="2" charset="-122"/>
              </a:rPr>
              <a:t>）</a:t>
            </a:r>
            <a:r>
              <a:rPr lang="zh-CN" altLang="en-US" kern="0" dirty="0">
                <a:solidFill>
                  <a:schemeClr val="bg2"/>
                </a:solidFill>
                <a:latin typeface="华文楷体" panose="02010600040101010101" pitchFamily="2" charset="-122"/>
                <a:ea typeface="华文楷体" panose="02010600040101010101" pitchFamily="2" charset="-122"/>
              </a:rPr>
              <a:t>。</a:t>
            </a:r>
          </a:p>
          <a:p>
            <a:pPr marL="1187450" lvl="3" indent="-273050" eaLnBrk="1" hangingPunct="1">
              <a:spcBef>
                <a:spcPts val="0"/>
              </a:spcBef>
              <a:buSzPct val="70000"/>
              <a:buFont typeface="Wingdings" panose="05000000000000000000" pitchFamily="2" charset="2"/>
              <a:buChar char="n"/>
              <a:defRPr/>
            </a:pPr>
            <a:r>
              <a:rPr lang="zh-CN" altLang="en-US" sz="2800" kern="0" dirty="0">
                <a:solidFill>
                  <a:schemeClr val="bg2"/>
                </a:solidFill>
                <a:latin typeface="华文楷体" panose="02010600040101010101" pitchFamily="2" charset="-122"/>
                <a:ea typeface="华文楷体" panose="02010600040101010101" pitchFamily="2" charset="-122"/>
              </a:rPr>
              <a:t>运行</a:t>
            </a:r>
            <a:r>
              <a:rPr lang="zh-CN" altLang="en-US" sz="2800" kern="0" dirty="0" smtClean="0">
                <a:solidFill>
                  <a:schemeClr val="bg2"/>
                </a:solidFill>
                <a:latin typeface="华文楷体" panose="02010600040101010101" pitchFamily="2" charset="-122"/>
                <a:ea typeface="华文楷体" panose="02010600040101010101" pitchFamily="2" charset="-122"/>
              </a:rPr>
              <a:t>后处于</a:t>
            </a:r>
            <a:r>
              <a:rPr lang="zh-CN" altLang="en-US" sz="2800" kern="0" dirty="0">
                <a:solidFill>
                  <a:schemeClr val="bg2"/>
                </a:solidFill>
                <a:latin typeface="华文楷体" panose="02010600040101010101" pitchFamily="2" charset="-122"/>
                <a:ea typeface="华文楷体" panose="02010600040101010101" pitchFamily="2" charset="-122"/>
              </a:rPr>
              <a:t>睡眠状态，基本不占用</a:t>
            </a:r>
            <a:r>
              <a:rPr lang="en-US" altLang="zh-CN" sz="2800" kern="0" dirty="0">
                <a:solidFill>
                  <a:schemeClr val="bg2"/>
                </a:solidFill>
                <a:latin typeface="华文楷体" panose="02010600040101010101" pitchFamily="2" charset="-122"/>
                <a:ea typeface="华文楷体" panose="02010600040101010101" pitchFamily="2" charset="-122"/>
              </a:rPr>
              <a:t>CPU</a:t>
            </a:r>
            <a:r>
              <a:rPr lang="zh-CN" altLang="en-US" sz="2800" kern="0" dirty="0">
                <a:solidFill>
                  <a:schemeClr val="bg2"/>
                </a:solidFill>
                <a:latin typeface="华文楷体" panose="02010600040101010101" pitchFamily="2" charset="-122"/>
                <a:ea typeface="华文楷体" panose="02010600040101010101" pitchFamily="2" charset="-122"/>
              </a:rPr>
              <a:t>时间</a:t>
            </a:r>
          </a:p>
          <a:p>
            <a:pPr marL="1187450" lvl="3" indent="-273050" eaLnBrk="1" hangingPunct="1">
              <a:spcBef>
                <a:spcPts val="0"/>
              </a:spcBef>
              <a:buSzPct val="70000"/>
              <a:buFont typeface="Wingdings" panose="05000000000000000000" pitchFamily="2" charset="2"/>
              <a:buChar char="n"/>
              <a:defRPr/>
            </a:pPr>
            <a:r>
              <a:rPr lang="zh-CN" altLang="en-US" sz="2800" kern="0" dirty="0">
                <a:solidFill>
                  <a:schemeClr val="bg2"/>
                </a:solidFill>
                <a:latin typeface="华文楷体" panose="02010600040101010101" pitchFamily="2" charset="-122"/>
                <a:ea typeface="华文楷体" panose="02010600040101010101" pitchFamily="2" charset="-122"/>
              </a:rPr>
              <a:t>对应的请求到达，被激活并完成相应的工作，再转入睡眠状态。</a:t>
            </a:r>
          </a:p>
        </p:txBody>
      </p:sp>
      <p:sp>
        <p:nvSpPr>
          <p:cNvPr id="5" name="左箭头 4">
            <a:hlinkClick r:id="rId2" action="ppaction://hlinksldjump"/>
          </p:cNvPr>
          <p:cNvSpPr/>
          <p:nvPr/>
        </p:nvSpPr>
        <p:spPr bwMode="auto">
          <a:xfrm>
            <a:off x="39043" y="0"/>
            <a:ext cx="576064" cy="576064"/>
          </a:xfrm>
          <a:prstGeom prst="leftArrow">
            <a:avLst/>
          </a:prstGeom>
          <a:solidFill>
            <a:srgbClr val="DBDBDB"/>
          </a:solidFill>
          <a:ln w="9525" cap="flat" cmpd="sng" algn="ctr">
            <a:no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457200" marR="0" indent="0" algn="l" defTabSz="914400" rtl="0" eaLnBrk="0" fontAlgn="base" latinLnBrk="0" hangingPunct="0">
              <a:lnSpc>
                <a:spcPct val="110000"/>
              </a:lnSpc>
              <a:spcBef>
                <a:spcPct val="20000"/>
              </a:spcBef>
              <a:spcAft>
                <a:spcPct val="0"/>
              </a:spcAft>
              <a:buClr>
                <a:schemeClr val="folHlink"/>
              </a:buClr>
              <a:buSzPct val="75000"/>
              <a:buFont typeface="Monotype Sorts" pitchFamily="2" charset="2"/>
              <a:buNone/>
              <a:tabLst/>
            </a:pPr>
            <a:endParaRPr kumimoji="1" lang="zh-CN" altLang="en-US" sz="3200" b="1" i="0" u="none" strike="noStrike" cap="none" normalizeH="0" baseline="0" smtClean="0">
              <a:ln>
                <a:noFill/>
              </a:ln>
              <a:solidFill>
                <a:srgbClr val="FFFF00"/>
              </a:solidFill>
              <a:effectLst>
                <a:outerShdw blurRad="38100" dist="38100" dir="2700000" algn="tl">
                  <a:srgbClr val="000000">
                    <a:alpha val="43137"/>
                  </a:srgbClr>
                </a:outerShdw>
              </a:effectLst>
              <a:latin typeface="宋体" pitchFamily="2" charset="-122"/>
              <a:ea typeface="宋体" pitchFamily="2" charset="-122"/>
            </a:endParaRPr>
          </a:p>
        </p:txBody>
      </p:sp>
      <p:sp>
        <p:nvSpPr>
          <p:cNvPr id="2" name="矩形 1"/>
          <p:cNvSpPr/>
          <p:nvPr/>
        </p:nvSpPr>
        <p:spPr>
          <a:xfrm>
            <a:off x="3364428" y="0"/>
            <a:ext cx="2268570" cy="707886"/>
          </a:xfrm>
          <a:prstGeom prst="rect">
            <a:avLst/>
          </a:prstGeom>
        </p:spPr>
        <p:txBody>
          <a:bodyPr wrap="none">
            <a:spAutoFit/>
          </a:bodyPr>
          <a:lstStyle/>
          <a:p>
            <a:r>
              <a:rPr lang="en-US" altLang="zh-CN" sz="4000" dirty="0" err="1" smtClean="0">
                <a:solidFill>
                  <a:srgbClr val="006699"/>
                </a:solidFill>
                <a:effectLst>
                  <a:outerShdw blurRad="38100" dist="38100" dir="2700000" algn="tl">
                    <a:srgbClr val="000000">
                      <a:alpha val="43137"/>
                    </a:srgbClr>
                  </a:outerShdw>
                </a:effectLst>
                <a:latin typeface="+mj-lt"/>
                <a:ea typeface="MS PGothic" pitchFamily="34" charset="-128"/>
                <a:cs typeface="+mj-cs"/>
              </a:rPr>
              <a:t>init</a:t>
            </a:r>
            <a:r>
              <a:rPr lang="en-US" altLang="zh-CN" sz="4000" dirty="0" smtClean="0">
                <a:solidFill>
                  <a:srgbClr val="006699"/>
                </a:solidFill>
                <a:effectLst>
                  <a:outerShdw blurRad="38100" dist="38100" dir="2700000" algn="tl">
                    <a:srgbClr val="000000">
                      <a:alpha val="43137"/>
                    </a:srgbClr>
                  </a:outerShdw>
                </a:effectLst>
                <a:latin typeface="+mj-lt"/>
                <a:ea typeface="MS PGothic" pitchFamily="34" charset="-128"/>
                <a:cs typeface="+mj-cs"/>
              </a:rPr>
              <a:t> </a:t>
            </a:r>
            <a:r>
              <a:rPr lang="zh-CN" altLang="en-US" sz="4000" dirty="0" smtClean="0">
                <a:solidFill>
                  <a:srgbClr val="006699"/>
                </a:solidFill>
                <a:effectLst>
                  <a:outerShdw blurRad="38100" dist="38100" dir="2700000" algn="tl">
                    <a:srgbClr val="000000">
                      <a:alpha val="43137"/>
                    </a:srgbClr>
                  </a:outerShdw>
                </a:effectLst>
                <a:latin typeface="+mj-lt"/>
                <a:ea typeface="MS PGothic" pitchFamily="34" charset="-128"/>
                <a:cs typeface="+mj-cs"/>
              </a:rPr>
              <a:t>进 程</a:t>
            </a:r>
            <a:endParaRPr lang="zh-CN" altLang="en-US" sz="4000" dirty="0">
              <a:solidFill>
                <a:srgbClr val="006699"/>
              </a:solidFill>
              <a:effectLst>
                <a:outerShdw blurRad="38100" dist="38100" dir="2700000" algn="tl">
                  <a:srgbClr val="000000">
                    <a:alpha val="43137"/>
                  </a:srgbClr>
                </a:outerShdw>
              </a:effectLst>
              <a:latin typeface="+mj-lt"/>
              <a:ea typeface="MS PGothic" pitchFamily="34" charset="-128"/>
              <a:cs typeface="+mj-cs"/>
            </a:endParaRPr>
          </a:p>
        </p:txBody>
      </p:sp>
      <p:sp>
        <p:nvSpPr>
          <p:cNvPr id="7" name="对话气泡: 圆角矩形 6">
            <a:extLst>
              <a:ext uri="{FF2B5EF4-FFF2-40B4-BE49-F238E27FC236}">
                <a16:creationId xmlns:a16="http://schemas.microsoft.com/office/drawing/2014/main" id="{8EF85F44-3508-4CC9-B04D-EC705B298C7F}"/>
              </a:ext>
            </a:extLst>
          </p:cNvPr>
          <p:cNvSpPr/>
          <p:nvPr/>
        </p:nvSpPr>
        <p:spPr bwMode="auto">
          <a:xfrm>
            <a:off x="1115616" y="707886"/>
            <a:ext cx="6336704" cy="985995"/>
          </a:xfrm>
          <a:prstGeom prst="wedgeRoundRectCallout">
            <a:avLst>
              <a:gd name="adj1" fmla="val -31338"/>
              <a:gd name="adj2" fmla="val 110497"/>
              <a:gd name="adj3" fmla="val 16667"/>
            </a:avLst>
          </a:prstGeom>
          <a:solidFill>
            <a:schemeClr val="bg1">
              <a:lumMod val="20000"/>
              <a:lumOff val="80000"/>
            </a:schemeClr>
          </a:solidFill>
          <a:ln w="9525" cap="flat" cmpd="sng" algn="ctr">
            <a:no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0" indent="0" eaLnBrk="1" hangingPunct="1">
              <a:spcBef>
                <a:spcPts val="0"/>
              </a:spcBef>
              <a:buClr>
                <a:schemeClr val="bg1"/>
              </a:buClr>
              <a:buNone/>
              <a:defRPr/>
            </a:pPr>
            <a:r>
              <a:rPr lang="zh-CN" altLang="en-US" sz="2800" dirty="0">
                <a:solidFill>
                  <a:srgbClr val="080808"/>
                </a:solidFill>
                <a:latin typeface="+mn-lt"/>
                <a:ea typeface="+mn-ea"/>
              </a:rPr>
              <a:t>进程</a:t>
            </a:r>
            <a:r>
              <a:rPr lang="zh-CN" altLang="en-US" sz="2800" dirty="0" smtClean="0">
                <a:solidFill>
                  <a:srgbClr val="080808"/>
                </a:solidFill>
                <a:latin typeface="+mn-lt"/>
                <a:ea typeface="+mn-ea"/>
              </a:rPr>
              <a:t>标识号</a:t>
            </a:r>
            <a:r>
              <a:rPr lang="zh-CN" altLang="en-US" sz="2800" dirty="0" smtClean="0">
                <a:solidFill>
                  <a:schemeClr val="bg1"/>
                </a:solidFill>
                <a:latin typeface="+mn-lt"/>
                <a:ea typeface="+mn-ea"/>
              </a:rPr>
              <a:t>（</a:t>
            </a:r>
            <a:r>
              <a:rPr lang="en-US" altLang="en-US" sz="2800" dirty="0" err="1" smtClean="0">
                <a:solidFill>
                  <a:schemeClr val="bg1"/>
                </a:solidFill>
                <a:latin typeface="+mn-lt"/>
                <a:ea typeface="+mn-ea"/>
              </a:rPr>
              <a:t>pid</a:t>
            </a:r>
            <a:r>
              <a:rPr lang="zh-CN" altLang="en-US" sz="2800" dirty="0">
                <a:solidFill>
                  <a:schemeClr val="bg1"/>
                </a:solidFill>
                <a:latin typeface="+mn-lt"/>
                <a:ea typeface="+mn-ea"/>
              </a:rPr>
              <a:t>，</a:t>
            </a:r>
            <a:r>
              <a:rPr lang="en-US" altLang="en-US" sz="2800" dirty="0">
                <a:solidFill>
                  <a:schemeClr val="bg1"/>
                </a:solidFill>
                <a:latin typeface="+mn-lt"/>
                <a:ea typeface="+mn-ea"/>
              </a:rPr>
              <a:t>p</a:t>
            </a:r>
            <a:r>
              <a:rPr lang="en-US" altLang="en-US" sz="2800" dirty="0">
                <a:solidFill>
                  <a:schemeClr val="bg2"/>
                </a:solidFill>
                <a:latin typeface="+mn-lt"/>
                <a:ea typeface="+mn-ea"/>
              </a:rPr>
              <a:t>rocess</a:t>
            </a:r>
            <a:r>
              <a:rPr lang="en-US" altLang="en-US" sz="2800" dirty="0">
                <a:solidFill>
                  <a:schemeClr val="bg1"/>
                </a:solidFill>
                <a:latin typeface="+mn-lt"/>
                <a:ea typeface="+mn-ea"/>
              </a:rPr>
              <a:t> </a:t>
            </a:r>
            <a:r>
              <a:rPr lang="en-US" altLang="en-US" sz="2800" dirty="0" smtClean="0">
                <a:solidFill>
                  <a:schemeClr val="bg1"/>
                </a:solidFill>
                <a:latin typeface="+mn-lt"/>
                <a:ea typeface="+mn-ea"/>
              </a:rPr>
              <a:t>id</a:t>
            </a:r>
            <a:r>
              <a:rPr lang="en-US" altLang="en-US" sz="2800" dirty="0" smtClean="0">
                <a:solidFill>
                  <a:schemeClr val="bg2"/>
                </a:solidFill>
                <a:latin typeface="+mn-lt"/>
                <a:ea typeface="+mn-ea"/>
              </a:rPr>
              <a:t>entifier</a:t>
            </a:r>
            <a:r>
              <a:rPr lang="zh-CN" altLang="en-US" sz="2800" dirty="0" smtClean="0">
                <a:solidFill>
                  <a:schemeClr val="bg1"/>
                </a:solidFill>
                <a:latin typeface="+mn-lt"/>
                <a:ea typeface="+mn-ea"/>
              </a:rPr>
              <a:t>）</a:t>
            </a:r>
            <a:endParaRPr lang="zh-CN" altLang="en-US" sz="2800" dirty="0">
              <a:solidFill>
                <a:schemeClr val="bg1"/>
              </a:solidFill>
              <a:latin typeface="+mn-lt"/>
              <a:ea typeface="+mn-ea"/>
            </a:endParaRPr>
          </a:p>
          <a:p>
            <a:pPr lvl="1" indent="-457200" eaLnBrk="1" hangingPunct="1">
              <a:spcBef>
                <a:spcPts val="0"/>
              </a:spcBef>
              <a:buSzPct val="70000"/>
              <a:defRPr/>
            </a:pPr>
            <a:r>
              <a:rPr lang="zh-CN" altLang="en-US" sz="2800" kern="0" dirty="0">
                <a:solidFill>
                  <a:schemeClr val="bg2"/>
                </a:solidFill>
                <a:latin typeface="+mn-lt"/>
                <a:ea typeface="+mn-ea"/>
              </a:rPr>
              <a:t>唯一的整数</a:t>
            </a:r>
            <a:r>
              <a:rPr lang="zh-CN" altLang="en-US" sz="2800" kern="0" dirty="0" smtClean="0">
                <a:solidFill>
                  <a:schemeClr val="bg2"/>
                </a:solidFill>
                <a:latin typeface="+mn-lt"/>
                <a:ea typeface="+mn-ea"/>
              </a:rPr>
              <a:t>值，</a:t>
            </a:r>
            <a:r>
              <a:rPr lang="zh-CN" altLang="en-US" sz="2800" kern="0" dirty="0">
                <a:solidFill>
                  <a:schemeClr val="bg2"/>
                </a:solidFill>
                <a:latin typeface="+mn-lt"/>
                <a:ea typeface="+mn-ea"/>
              </a:rPr>
              <a:t>用来识别进程</a:t>
            </a:r>
            <a:endParaRPr lang="en-US" altLang="en-US" sz="2800" kern="0" dirty="0">
              <a:solidFill>
                <a:schemeClr val="bg2"/>
              </a:solidFill>
              <a:latin typeface="+mn-lt"/>
              <a:ea typeface="+mn-ea"/>
            </a:endParaRPr>
          </a:p>
          <a:p>
            <a:pPr lvl="1" eaLnBrk="1" hangingPunct="1">
              <a:spcBef>
                <a:spcPts val="0"/>
              </a:spcBef>
              <a:buSzPct val="70000"/>
              <a:defRPr/>
            </a:pPr>
            <a:endParaRPr lang="en-US" altLang="en-US" sz="2400" kern="0" dirty="0">
              <a:solidFill>
                <a:schemeClr val="bg2"/>
              </a:solidFill>
              <a:latin typeface="+mn-lt"/>
              <a:ea typeface="+mn-ea"/>
            </a:endParaRPr>
          </a:p>
        </p:txBody>
      </p:sp>
      <p:sp>
        <p:nvSpPr>
          <p:cNvPr id="8" name="AutoShape 6">
            <a:hlinkClick r:id="rId3" action="ppaction://hlinksldjump"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35516" y="6471250"/>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1098158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2" presetClass="entr" presetSubtype="6"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1+#ppt_w/2"/>
                                          </p:val>
                                        </p:tav>
                                        <p:tav tm="100000">
                                          <p:val>
                                            <p:strVal val="#ppt_x"/>
                                          </p:val>
                                        </p:tav>
                                      </p:tavLst>
                                    </p:anim>
                                    <p:anim calcmode="lin" valueType="num">
                                      <p:cBhvr additive="base">
                                        <p:cTn id="12"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DDE9C1BE-D23F-4C09-AF2A-2620C15A197F}"/>
              </a:ext>
            </a:extLst>
          </p:cNvPr>
          <p:cNvSpPr/>
          <p:nvPr/>
        </p:nvSpPr>
        <p:spPr>
          <a:xfrm>
            <a:off x="2195736" y="-1365"/>
            <a:ext cx="5267789" cy="707886"/>
          </a:xfrm>
          <a:prstGeom prst="rect">
            <a:avLst/>
          </a:prstGeom>
        </p:spPr>
        <p:txBody>
          <a:bodyPr wrap="none">
            <a:spAutoFit/>
          </a:bodyPr>
          <a:lstStyle/>
          <a:p>
            <a:r>
              <a:rPr lang="zh-CN" altLang="en-US" sz="4000" dirty="0">
                <a:solidFill>
                  <a:srgbClr val="006699"/>
                </a:solidFill>
                <a:effectLst>
                  <a:outerShdw blurRad="38100" dist="38100" dir="2700000" algn="tl">
                    <a:srgbClr val="000000">
                      <a:alpha val="43137"/>
                    </a:srgbClr>
                  </a:outerShdw>
                </a:effectLst>
                <a:latin typeface="+mj-lt"/>
                <a:ea typeface="MS PGothic" pitchFamily="34" charset="-128"/>
                <a:cs typeface="+mj-cs"/>
              </a:rPr>
              <a:t>监视进程运行状态  </a:t>
            </a:r>
            <a:r>
              <a:rPr lang="en-US" altLang="zh-CN" sz="4000" dirty="0" err="1">
                <a:solidFill>
                  <a:srgbClr val="006699"/>
                </a:solidFill>
                <a:effectLst>
                  <a:outerShdw blurRad="38100" dist="38100" dir="2700000" algn="tl">
                    <a:srgbClr val="000000">
                      <a:alpha val="43137"/>
                    </a:srgbClr>
                  </a:outerShdw>
                </a:effectLst>
                <a:latin typeface="+mj-lt"/>
                <a:ea typeface="MS PGothic" pitchFamily="34" charset="-128"/>
                <a:cs typeface="+mj-cs"/>
              </a:rPr>
              <a:t>ps</a:t>
            </a:r>
            <a:r>
              <a:rPr lang="en-US" altLang="zh-CN" sz="4000" dirty="0">
                <a:solidFill>
                  <a:srgbClr val="006699"/>
                </a:solidFill>
                <a:effectLst>
                  <a:outerShdw blurRad="38100" dist="38100" dir="2700000" algn="tl">
                    <a:srgbClr val="000000">
                      <a:alpha val="43137"/>
                    </a:srgbClr>
                  </a:outerShdw>
                </a:effectLst>
                <a:latin typeface="+mj-lt"/>
                <a:ea typeface="MS PGothic" pitchFamily="34" charset="-128"/>
                <a:cs typeface="+mj-cs"/>
              </a:rPr>
              <a:t> </a:t>
            </a:r>
            <a:endParaRPr lang="zh-CN" altLang="en-US" sz="2400" dirty="0">
              <a:solidFill>
                <a:srgbClr val="006699"/>
              </a:solidFill>
              <a:effectLst>
                <a:outerShdw blurRad="38100" dist="38100" dir="2700000" algn="tl">
                  <a:srgbClr val="000000">
                    <a:alpha val="43137"/>
                  </a:srgbClr>
                </a:outerShdw>
              </a:effectLst>
              <a:latin typeface="+mj-lt"/>
              <a:ea typeface="MS PGothic" pitchFamily="34" charset="-128"/>
              <a:cs typeface="+mj-cs"/>
            </a:endParaRPr>
          </a:p>
        </p:txBody>
      </p:sp>
      <p:sp>
        <p:nvSpPr>
          <p:cNvPr id="10" name="Rectangle 3">
            <a:extLst>
              <a:ext uri="{FF2B5EF4-FFF2-40B4-BE49-F238E27FC236}">
                <a16:creationId xmlns:a16="http://schemas.microsoft.com/office/drawing/2014/main" id="{6821D087-1070-474D-BCA8-01D66E23A367}"/>
              </a:ext>
            </a:extLst>
          </p:cNvPr>
          <p:cNvSpPr txBox="1">
            <a:spLocks noChangeArrowheads="1"/>
          </p:cNvSpPr>
          <p:nvPr/>
        </p:nvSpPr>
        <p:spPr>
          <a:xfrm>
            <a:off x="808038" y="818396"/>
            <a:ext cx="5564162" cy="647700"/>
          </a:xfrm>
          <a:prstGeom prst="rect">
            <a:avLst/>
          </a:prstGeom>
        </p:spPr>
        <p:txBody>
          <a:bodyPr/>
          <a:lstStyle>
            <a:lvl1pPr marL="342900" indent="-342900" algn="l" rtl="0" eaLnBrk="0" fontAlgn="base" hangingPunct="0">
              <a:spcBef>
                <a:spcPct val="20000"/>
              </a:spcBef>
              <a:spcAft>
                <a:spcPct val="0"/>
              </a:spcAft>
              <a:buClr>
                <a:schemeClr val="tx2"/>
              </a:buClr>
              <a:buSzPct val="75000"/>
              <a:buFont typeface="Monotype Sorts" pitchFamily="2" charset="2"/>
              <a:buChar char="n"/>
              <a:defRPr kumimoji="1" sz="3200">
                <a:solidFill>
                  <a:schemeClr val="tx1"/>
                </a:solidFill>
                <a:effectLst>
                  <a:outerShdw blurRad="38100" dist="38100" dir="2700000" algn="tl">
                    <a:srgbClr val="000000"/>
                  </a:outerShdw>
                </a:effectLst>
                <a:latin typeface="+mn-lt"/>
                <a:ea typeface="+mn-ea"/>
                <a:cs typeface="+mn-cs"/>
              </a:defRPr>
            </a:lvl1pPr>
            <a:lvl2pPr marL="742950" indent="-285750" algn="l" rtl="0" eaLnBrk="0" fontAlgn="base" hangingPunct="0">
              <a:spcBef>
                <a:spcPct val="20000"/>
              </a:spcBef>
              <a:spcAft>
                <a:spcPct val="0"/>
              </a:spcAft>
              <a:buClr>
                <a:schemeClr val="folHlink"/>
              </a:buClr>
              <a:buSzPct val="75000"/>
              <a:buFont typeface="Monotype Sorts" pitchFamily="2" charset="2"/>
              <a:buChar char="u"/>
              <a:defRPr kumimoji="1" sz="2800">
                <a:solidFill>
                  <a:schemeClr val="tx1"/>
                </a:solidFill>
                <a:effectLst>
                  <a:outerShdw blurRad="38100" dist="38100" dir="2700000" algn="tl">
                    <a:srgbClr val="000000"/>
                  </a:outerShdw>
                </a:effectLst>
                <a:latin typeface="+mn-lt"/>
                <a:ea typeface="+mn-ea"/>
              </a:defRPr>
            </a:lvl2pPr>
            <a:lvl3pPr marL="1143000" indent="-228600" algn="l" rtl="0" eaLnBrk="0" fontAlgn="base" hangingPunct="0">
              <a:spcBef>
                <a:spcPct val="20000"/>
              </a:spcBef>
              <a:spcAft>
                <a:spcPct val="0"/>
              </a:spcAft>
              <a:buClr>
                <a:schemeClr val="tx2"/>
              </a:buClr>
              <a:buSzPct val="65000"/>
              <a:buFont typeface="Monotype Sorts" pitchFamily="2" charset="2"/>
              <a:buChar char="F"/>
              <a:defRPr kumimoji="1" sz="2400">
                <a:solidFill>
                  <a:schemeClr val="tx1"/>
                </a:solidFill>
                <a:effectLst>
                  <a:outerShdw blurRad="38100" dist="38100" dir="2700000" algn="tl">
                    <a:srgbClr val="000000"/>
                  </a:outerShdw>
                </a:effectLst>
                <a:latin typeface="+mn-lt"/>
                <a:ea typeface="+mn-ea"/>
              </a:defRPr>
            </a:lvl3pPr>
            <a:lvl4pPr marL="16002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4pPr>
            <a:lvl5pPr marL="20574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5pPr>
            <a:lvl6pPr marL="25146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6pPr>
            <a:lvl7pPr marL="29718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7pPr>
            <a:lvl8pPr marL="34290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8pPr>
            <a:lvl9pPr marL="38862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9pPr>
          </a:lstStyle>
          <a:p>
            <a:pPr eaLnBrk="1" hangingPunct="1">
              <a:lnSpc>
                <a:spcPct val="110000"/>
              </a:lnSpc>
              <a:buClr>
                <a:schemeClr val="bg1"/>
              </a:buClr>
              <a:buFont typeface="Wingdings" panose="05000000000000000000" pitchFamily="2" charset="2"/>
              <a:buChar char="n"/>
              <a:defRPr/>
            </a:pPr>
            <a:r>
              <a:rPr lang="zh-CN" altLang="en-US" sz="3600" dirty="0">
                <a:solidFill>
                  <a:schemeClr val="bg1"/>
                </a:solidFill>
                <a:effectLst/>
                <a:latin typeface="+mj-lt"/>
                <a:ea typeface="楷体" panose="02010609060101010101" pitchFamily="49" charset="-122"/>
              </a:rPr>
              <a:t>显示所有用户进程 </a:t>
            </a:r>
            <a:r>
              <a:rPr lang="zh-CN" altLang="en-US" sz="3600" dirty="0" smtClean="0">
                <a:solidFill>
                  <a:schemeClr val="bg1"/>
                </a:solidFill>
                <a:effectLst/>
                <a:latin typeface="+mj-lt"/>
                <a:ea typeface="楷体" panose="02010609060101010101" pitchFamily="49" charset="-122"/>
              </a:rPr>
              <a:t>  </a:t>
            </a:r>
            <a:r>
              <a:rPr lang="en-US" altLang="zh-CN" sz="3600" dirty="0" err="1" smtClean="0">
                <a:solidFill>
                  <a:schemeClr val="bg1"/>
                </a:solidFill>
                <a:effectLst/>
                <a:latin typeface="+mj-lt"/>
                <a:ea typeface="楷体" panose="02010609060101010101" pitchFamily="49" charset="-122"/>
              </a:rPr>
              <a:t>ps</a:t>
            </a:r>
            <a:r>
              <a:rPr lang="en-US" altLang="zh-CN" sz="3600" dirty="0" smtClean="0">
                <a:solidFill>
                  <a:schemeClr val="bg1"/>
                </a:solidFill>
                <a:effectLst/>
                <a:latin typeface="+mj-lt"/>
                <a:ea typeface="楷体" panose="02010609060101010101" pitchFamily="49" charset="-122"/>
              </a:rPr>
              <a:t> -a</a:t>
            </a:r>
            <a:endParaRPr lang="en-US" altLang="zh-CN" sz="3600" dirty="0">
              <a:solidFill>
                <a:schemeClr val="bg1"/>
              </a:solidFill>
              <a:effectLst/>
              <a:latin typeface="+mj-lt"/>
              <a:ea typeface="楷体" panose="02010609060101010101" pitchFamily="49" charset="-122"/>
            </a:endParaRPr>
          </a:p>
        </p:txBody>
      </p:sp>
      <p:pic>
        <p:nvPicPr>
          <p:cNvPr id="11" name="Picture 4">
            <a:extLst>
              <a:ext uri="{FF2B5EF4-FFF2-40B4-BE49-F238E27FC236}">
                <a16:creationId xmlns:a16="http://schemas.microsoft.com/office/drawing/2014/main" id="{18CA88BC-6C9B-401F-AB21-8A3448A1DD2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43808" y="1988840"/>
            <a:ext cx="2663825" cy="931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 name="Text Box 15">
            <a:extLst>
              <a:ext uri="{FF2B5EF4-FFF2-40B4-BE49-F238E27FC236}">
                <a16:creationId xmlns:a16="http://schemas.microsoft.com/office/drawing/2014/main" id="{F71B12FE-97E1-4ACC-9B06-E34B64D14699}"/>
              </a:ext>
            </a:extLst>
          </p:cNvPr>
          <p:cNvSpPr txBox="1">
            <a:spLocks noChangeArrowheads="1"/>
          </p:cNvSpPr>
          <p:nvPr/>
        </p:nvSpPr>
        <p:spPr bwMode="auto">
          <a:xfrm>
            <a:off x="1835696" y="3573016"/>
            <a:ext cx="5715000" cy="1680460"/>
          </a:xfrm>
          <a:prstGeom prst="rect">
            <a:avLst/>
          </a:prstGeom>
          <a:solidFill>
            <a:schemeClr val="accent6">
              <a:lumMod val="20000"/>
              <a:lumOff val="80000"/>
            </a:schemeClr>
          </a:solidFill>
          <a:ln>
            <a:noFill/>
          </a:ln>
          <a:extLst/>
        </p:spPr>
        <p:txBody>
          <a:bodyPr>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10000"/>
              </a:spcBef>
              <a:buClrTx/>
              <a:buSzTx/>
              <a:buFontTx/>
              <a:buNone/>
            </a:pPr>
            <a:r>
              <a:rPr kumimoji="0" lang="en-US" altLang="zh-CN" sz="2400" b="1" dirty="0">
                <a:solidFill>
                  <a:schemeClr val="bg2"/>
                </a:solidFill>
                <a:latin typeface="Arial" panose="020B0604020202020204" pitchFamily="34" charset="0"/>
              </a:rPr>
              <a:t>PID</a:t>
            </a:r>
            <a:r>
              <a:rPr kumimoji="0" lang="zh-CN" altLang="en-US" sz="2400" b="1" dirty="0">
                <a:solidFill>
                  <a:schemeClr val="bg2"/>
                </a:solidFill>
                <a:latin typeface="Arial" panose="020B0604020202020204" pitchFamily="34" charset="0"/>
              </a:rPr>
              <a:t>：进程标识码； </a:t>
            </a:r>
          </a:p>
          <a:p>
            <a:pPr eaLnBrk="1" hangingPunct="1">
              <a:spcBef>
                <a:spcPct val="10000"/>
              </a:spcBef>
              <a:buClrTx/>
              <a:buSzTx/>
              <a:buFontTx/>
              <a:buNone/>
            </a:pPr>
            <a:r>
              <a:rPr kumimoji="0" lang="en-US" altLang="zh-CN" sz="2400" b="1" dirty="0">
                <a:solidFill>
                  <a:schemeClr val="bg2"/>
                </a:solidFill>
                <a:latin typeface="Arial" panose="020B0604020202020204" pitchFamily="34" charset="0"/>
              </a:rPr>
              <a:t>TTY</a:t>
            </a:r>
            <a:r>
              <a:rPr kumimoji="0" lang="zh-CN" altLang="en-US" sz="2400" b="1" dirty="0">
                <a:solidFill>
                  <a:schemeClr val="bg2"/>
                </a:solidFill>
                <a:latin typeface="Arial" panose="020B0604020202020204" pitchFamily="34" charset="0"/>
              </a:rPr>
              <a:t>：进程建立时使用的终端； </a:t>
            </a:r>
          </a:p>
          <a:p>
            <a:pPr eaLnBrk="1" hangingPunct="1">
              <a:spcBef>
                <a:spcPct val="10000"/>
              </a:spcBef>
              <a:buClrTx/>
              <a:buSzTx/>
              <a:buFontTx/>
              <a:buNone/>
            </a:pPr>
            <a:r>
              <a:rPr kumimoji="0" lang="en-US" altLang="zh-CN" sz="2400" b="1" dirty="0">
                <a:solidFill>
                  <a:schemeClr val="bg2"/>
                </a:solidFill>
                <a:latin typeface="Arial" panose="020B0604020202020204" pitchFamily="34" charset="0"/>
              </a:rPr>
              <a:t>TIME</a:t>
            </a:r>
            <a:r>
              <a:rPr kumimoji="0" lang="zh-CN" altLang="en-US" sz="2400" b="1" dirty="0">
                <a:solidFill>
                  <a:schemeClr val="bg2"/>
                </a:solidFill>
                <a:latin typeface="Arial" panose="020B0604020202020204" pitchFamily="34" charset="0"/>
              </a:rPr>
              <a:t>：进程累计使用</a:t>
            </a:r>
            <a:r>
              <a:rPr kumimoji="0" lang="en-US" altLang="zh-CN" sz="2400" b="1" dirty="0">
                <a:solidFill>
                  <a:schemeClr val="bg2"/>
                </a:solidFill>
                <a:latin typeface="Arial" panose="020B0604020202020204" pitchFamily="34" charset="0"/>
              </a:rPr>
              <a:t>CPU</a:t>
            </a:r>
            <a:r>
              <a:rPr kumimoji="0" lang="zh-CN" altLang="en-US" sz="2400" b="1" dirty="0">
                <a:solidFill>
                  <a:schemeClr val="bg2"/>
                </a:solidFill>
                <a:latin typeface="Arial" panose="020B0604020202020204" pitchFamily="34" charset="0"/>
              </a:rPr>
              <a:t>的时间；</a:t>
            </a:r>
          </a:p>
          <a:p>
            <a:pPr eaLnBrk="1" hangingPunct="1">
              <a:spcBef>
                <a:spcPct val="10000"/>
              </a:spcBef>
              <a:buClrTx/>
              <a:buSzTx/>
              <a:buFontTx/>
              <a:buNone/>
            </a:pPr>
            <a:r>
              <a:rPr kumimoji="0" lang="en-US" altLang="zh-CN" sz="2400" b="1" dirty="0">
                <a:solidFill>
                  <a:schemeClr val="bg2"/>
                </a:solidFill>
                <a:latin typeface="Arial" panose="020B0604020202020204" pitchFamily="34" charset="0"/>
              </a:rPr>
              <a:t>CMD</a:t>
            </a:r>
            <a:r>
              <a:rPr kumimoji="0" lang="zh-CN" altLang="en-US" sz="2400" b="1" dirty="0">
                <a:solidFill>
                  <a:schemeClr val="bg2"/>
                </a:solidFill>
                <a:latin typeface="Arial" panose="020B0604020202020204" pitchFamily="34" charset="0"/>
              </a:rPr>
              <a:t>：启动进程时所使用的程序或命令</a:t>
            </a:r>
          </a:p>
        </p:txBody>
      </p:sp>
      <p:sp>
        <p:nvSpPr>
          <p:cNvPr id="7"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77000"/>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
        <p:nvSpPr>
          <p:cNvPr id="2" name="矩形 1"/>
          <p:cNvSpPr/>
          <p:nvPr/>
        </p:nvSpPr>
        <p:spPr>
          <a:xfrm>
            <a:off x="7277783" y="162294"/>
            <a:ext cx="1866217" cy="400110"/>
          </a:xfrm>
          <a:prstGeom prst="rect">
            <a:avLst/>
          </a:prstGeom>
        </p:spPr>
        <p:txBody>
          <a:bodyPr wrap="none">
            <a:spAutoFit/>
          </a:bodyPr>
          <a:lstStyle/>
          <a:p>
            <a:r>
              <a:rPr lang="en-US" altLang="zh-CN" sz="2000" dirty="0">
                <a:solidFill>
                  <a:schemeClr val="bg2"/>
                </a:solidFill>
                <a:effectLst>
                  <a:outerShdw blurRad="38100" dist="38100" dir="2700000" algn="tl">
                    <a:srgbClr val="000000">
                      <a:alpha val="43137"/>
                    </a:srgbClr>
                  </a:outerShdw>
                </a:effectLst>
                <a:latin typeface="+mn-lt"/>
                <a:ea typeface="MS PGothic" pitchFamily="34" charset="-128"/>
              </a:rPr>
              <a:t>(</a:t>
            </a:r>
            <a:r>
              <a:rPr lang="zh-CN" altLang="en-US" sz="2000" dirty="0">
                <a:solidFill>
                  <a:schemeClr val="bg2"/>
                </a:solidFill>
                <a:effectLst>
                  <a:outerShdw blurRad="38100" dist="38100" dir="2700000" algn="tl">
                    <a:srgbClr val="000000">
                      <a:alpha val="43137"/>
                    </a:srgbClr>
                  </a:outerShdw>
                </a:effectLst>
                <a:latin typeface="+mn-lt"/>
              </a:rPr>
              <a:t>实验教材</a:t>
            </a:r>
            <a:r>
              <a:rPr lang="en-US" altLang="zh-CN" sz="2000" dirty="0">
                <a:solidFill>
                  <a:schemeClr val="bg2"/>
                </a:solidFill>
                <a:effectLst>
                  <a:outerShdw blurRad="38100" dist="38100" dir="2700000" algn="tl">
                    <a:srgbClr val="000000">
                      <a:alpha val="43137"/>
                    </a:srgbClr>
                  </a:outerShdw>
                </a:effectLst>
                <a:latin typeface="+mn-lt"/>
              </a:rPr>
              <a:t>P15</a:t>
            </a:r>
            <a:r>
              <a:rPr lang="en-US" altLang="zh-CN" sz="2000" dirty="0">
                <a:solidFill>
                  <a:schemeClr val="bg2"/>
                </a:solidFill>
                <a:effectLst>
                  <a:outerShdw blurRad="38100" dist="38100" dir="2700000" algn="tl">
                    <a:srgbClr val="000000">
                      <a:alpha val="43137"/>
                    </a:srgbClr>
                  </a:outerShdw>
                </a:effectLst>
                <a:latin typeface="+mn-lt"/>
                <a:ea typeface="MS PGothic" pitchFamily="34" charset="-128"/>
              </a:rPr>
              <a:t>)</a:t>
            </a:r>
            <a:endParaRPr lang="zh-CN" altLang="en-US" sz="2000" dirty="0">
              <a:solidFill>
                <a:schemeClr val="bg2"/>
              </a:solidFill>
              <a:effectLst>
                <a:outerShdw blurRad="38100" dist="38100" dir="2700000" algn="tl">
                  <a:srgbClr val="000000">
                    <a:alpha val="43137"/>
                  </a:srgbClr>
                </a:outerShdw>
              </a:effectLst>
              <a:latin typeface="+mn-lt"/>
              <a:ea typeface="MS PGothic" pitchFamily="34" charset="-128"/>
            </a:endParaRPr>
          </a:p>
        </p:txBody>
      </p:sp>
    </p:spTree>
    <p:extLst>
      <p:ext uri="{BB962C8B-B14F-4D97-AF65-F5344CB8AC3E}">
        <p14:creationId xmlns:p14="http://schemas.microsoft.com/office/powerpoint/2010/main" val="18146663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1+#ppt_w/2"/>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DDE9C1BE-D23F-4C09-AF2A-2620C15A197F}"/>
              </a:ext>
            </a:extLst>
          </p:cNvPr>
          <p:cNvSpPr/>
          <p:nvPr/>
        </p:nvSpPr>
        <p:spPr>
          <a:xfrm>
            <a:off x="2195736" y="-1365"/>
            <a:ext cx="6909264" cy="707886"/>
          </a:xfrm>
          <a:prstGeom prst="rect">
            <a:avLst/>
          </a:prstGeom>
        </p:spPr>
        <p:txBody>
          <a:bodyPr wrap="none">
            <a:spAutoFit/>
          </a:bodyPr>
          <a:lstStyle/>
          <a:p>
            <a:r>
              <a:rPr lang="zh-CN" altLang="en-US" sz="4000" dirty="0">
                <a:solidFill>
                  <a:srgbClr val="006699"/>
                </a:solidFill>
                <a:effectLst>
                  <a:outerShdw blurRad="38100" dist="38100" dir="2700000" algn="tl">
                    <a:srgbClr val="000000">
                      <a:alpha val="43137"/>
                    </a:srgbClr>
                  </a:outerShdw>
                </a:effectLst>
                <a:latin typeface="+mj-lt"/>
                <a:ea typeface="MS PGothic" pitchFamily="34" charset="-128"/>
                <a:cs typeface="+mj-cs"/>
              </a:rPr>
              <a:t>监视进程运行状态  </a:t>
            </a:r>
            <a:r>
              <a:rPr lang="en-US" altLang="zh-CN" sz="4000" dirty="0" err="1" smtClean="0">
                <a:solidFill>
                  <a:srgbClr val="006699"/>
                </a:solidFill>
                <a:effectLst>
                  <a:outerShdw blurRad="38100" dist="38100" dir="2700000" algn="tl">
                    <a:srgbClr val="000000">
                      <a:alpha val="43137"/>
                    </a:srgbClr>
                  </a:outerShdw>
                </a:effectLst>
                <a:latin typeface="+mj-lt"/>
                <a:ea typeface="MS PGothic" pitchFamily="34" charset="-128"/>
                <a:cs typeface="+mj-cs"/>
              </a:rPr>
              <a:t>ps</a:t>
            </a:r>
            <a:r>
              <a:rPr lang="en-US" altLang="zh-CN" sz="4000" dirty="0" smtClean="0">
                <a:solidFill>
                  <a:srgbClr val="006699"/>
                </a:solidFill>
                <a:effectLst>
                  <a:outerShdw blurRad="38100" dist="38100" dir="2700000" algn="tl">
                    <a:srgbClr val="000000">
                      <a:alpha val="43137"/>
                    </a:srgbClr>
                  </a:outerShdw>
                </a:effectLst>
                <a:latin typeface="+mj-lt"/>
                <a:ea typeface="MS PGothic" pitchFamily="34" charset="-128"/>
                <a:cs typeface="+mj-cs"/>
              </a:rPr>
              <a:t>  </a:t>
            </a:r>
            <a:r>
              <a:rPr lang="en-US" altLang="zh-CN" sz="2000" dirty="0" smtClean="0">
                <a:solidFill>
                  <a:schemeClr val="bg2"/>
                </a:solidFill>
                <a:effectLst>
                  <a:outerShdw blurRad="38100" dist="38100" dir="2700000" algn="tl">
                    <a:srgbClr val="000000">
                      <a:alpha val="43137"/>
                    </a:srgbClr>
                  </a:outerShdw>
                </a:effectLst>
                <a:latin typeface="+mj-lt"/>
                <a:ea typeface="MS PGothic" pitchFamily="34" charset="-128"/>
                <a:cs typeface="+mj-cs"/>
              </a:rPr>
              <a:t>(</a:t>
            </a:r>
            <a:r>
              <a:rPr lang="zh-CN" altLang="en-US" sz="2000" dirty="0">
                <a:solidFill>
                  <a:schemeClr val="bg2"/>
                </a:solidFill>
                <a:effectLst>
                  <a:outerShdw blurRad="38100" dist="38100" dir="2700000" algn="tl">
                    <a:srgbClr val="000000">
                      <a:alpha val="43137"/>
                    </a:srgbClr>
                  </a:outerShdw>
                </a:effectLst>
                <a:latin typeface="+mn-lt"/>
                <a:ea typeface="+mn-ea"/>
                <a:cs typeface="+mj-cs"/>
              </a:rPr>
              <a:t>实验教材</a:t>
            </a:r>
            <a:r>
              <a:rPr lang="en-US" altLang="zh-CN" sz="2000" dirty="0">
                <a:solidFill>
                  <a:schemeClr val="bg2"/>
                </a:solidFill>
                <a:effectLst>
                  <a:outerShdw blurRad="38100" dist="38100" dir="2700000" algn="tl">
                    <a:srgbClr val="000000">
                      <a:alpha val="43137"/>
                    </a:srgbClr>
                  </a:outerShdw>
                </a:effectLst>
                <a:latin typeface="+mn-lt"/>
                <a:ea typeface="+mn-ea"/>
                <a:cs typeface="+mj-cs"/>
              </a:rPr>
              <a:t>P15</a:t>
            </a:r>
            <a:r>
              <a:rPr lang="en-US" altLang="zh-CN" sz="2000" dirty="0">
                <a:solidFill>
                  <a:schemeClr val="bg2"/>
                </a:solidFill>
                <a:effectLst>
                  <a:outerShdw blurRad="38100" dist="38100" dir="2700000" algn="tl">
                    <a:srgbClr val="000000">
                      <a:alpha val="43137"/>
                    </a:srgbClr>
                  </a:outerShdw>
                </a:effectLst>
                <a:latin typeface="+mj-lt"/>
                <a:ea typeface="MS PGothic" pitchFamily="34" charset="-128"/>
                <a:cs typeface="+mj-cs"/>
              </a:rPr>
              <a:t>)</a:t>
            </a:r>
            <a:endParaRPr lang="zh-CN" altLang="en-US" sz="2000" dirty="0">
              <a:solidFill>
                <a:schemeClr val="bg2"/>
              </a:solidFill>
              <a:effectLst>
                <a:outerShdw blurRad="38100" dist="38100" dir="2700000" algn="tl">
                  <a:srgbClr val="000000">
                    <a:alpha val="43137"/>
                  </a:srgbClr>
                </a:outerShdw>
              </a:effectLst>
              <a:latin typeface="+mj-lt"/>
              <a:ea typeface="MS PGothic" pitchFamily="34" charset="-128"/>
              <a:cs typeface="+mj-cs"/>
            </a:endParaRPr>
          </a:p>
        </p:txBody>
      </p:sp>
      <p:sp>
        <p:nvSpPr>
          <p:cNvPr id="10" name="Rectangle 5">
            <a:extLst>
              <a:ext uri="{FF2B5EF4-FFF2-40B4-BE49-F238E27FC236}">
                <a16:creationId xmlns:a16="http://schemas.microsoft.com/office/drawing/2014/main" id="{94A55532-9A4A-4134-9910-B56DAD8F28F0}"/>
              </a:ext>
            </a:extLst>
          </p:cNvPr>
          <p:cNvSpPr>
            <a:spLocks noChangeArrowheads="1"/>
          </p:cNvSpPr>
          <p:nvPr/>
        </p:nvSpPr>
        <p:spPr bwMode="auto">
          <a:xfrm>
            <a:off x="110445" y="794011"/>
            <a:ext cx="8639969"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marL="342900" indent="-342900">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lnSpc>
                <a:spcPct val="110000"/>
              </a:lnSpc>
              <a:buClr>
                <a:schemeClr val="bg1"/>
              </a:buClr>
              <a:buSzPct val="75000"/>
              <a:buFont typeface="Wingdings" panose="05000000000000000000" pitchFamily="2" charset="2"/>
              <a:buChar char="n"/>
              <a:defRPr/>
            </a:pPr>
            <a:r>
              <a:rPr lang="zh-CN" altLang="en-US" sz="3600" dirty="0">
                <a:solidFill>
                  <a:schemeClr val="bg1"/>
                </a:solidFill>
                <a:latin typeface="+mj-lt"/>
                <a:ea typeface="楷体" panose="02010609060101010101" pitchFamily="49" charset="-122"/>
              </a:rPr>
              <a:t>显示所有</a:t>
            </a:r>
            <a:r>
              <a:rPr lang="zh-CN" altLang="en-US" sz="3600" dirty="0" smtClean="0">
                <a:solidFill>
                  <a:schemeClr val="bg1"/>
                </a:solidFill>
                <a:latin typeface="+mj-lt"/>
                <a:ea typeface="楷体" panose="02010609060101010101" pitchFamily="49" charset="-122"/>
              </a:rPr>
              <a:t>进程详细信息  </a:t>
            </a:r>
            <a:r>
              <a:rPr lang="en-US" altLang="zh-CN" sz="3600" dirty="0" err="1" smtClean="0">
                <a:solidFill>
                  <a:schemeClr val="bg1"/>
                </a:solidFill>
                <a:latin typeface="+mj-lt"/>
                <a:ea typeface="楷体" panose="02010609060101010101" pitchFamily="49" charset="-122"/>
              </a:rPr>
              <a:t>ps</a:t>
            </a:r>
            <a:r>
              <a:rPr lang="en-US" altLang="zh-CN" sz="3600" dirty="0" smtClean="0">
                <a:solidFill>
                  <a:schemeClr val="bg1"/>
                </a:solidFill>
                <a:latin typeface="+mj-lt"/>
                <a:ea typeface="楷体" panose="02010609060101010101" pitchFamily="49" charset="-122"/>
              </a:rPr>
              <a:t> –</a:t>
            </a:r>
            <a:r>
              <a:rPr lang="en-US" altLang="zh-CN" sz="3600" dirty="0" err="1" smtClean="0">
                <a:solidFill>
                  <a:schemeClr val="bg1"/>
                </a:solidFill>
                <a:latin typeface="+mj-lt"/>
                <a:ea typeface="楷体" panose="02010609060101010101" pitchFamily="49" charset="-122"/>
              </a:rPr>
              <a:t>axu</a:t>
            </a:r>
            <a:r>
              <a:rPr lang="en-US" altLang="zh-CN" sz="3600" dirty="0" smtClean="0">
                <a:solidFill>
                  <a:schemeClr val="bg1"/>
                </a:solidFill>
                <a:latin typeface="+mj-lt"/>
                <a:ea typeface="楷体" panose="02010609060101010101" pitchFamily="49" charset="-122"/>
              </a:rPr>
              <a:t> </a:t>
            </a:r>
            <a:r>
              <a:rPr lang="en-US" altLang="zh-CN" sz="3600" dirty="0" smtClean="0">
                <a:solidFill>
                  <a:schemeClr val="bg2">
                    <a:lumMod val="50000"/>
                    <a:lumOff val="50000"/>
                  </a:schemeClr>
                </a:solidFill>
                <a:latin typeface="+mj-lt"/>
                <a:ea typeface="楷体" panose="02010609060101010101" pitchFamily="49" charset="-122"/>
              </a:rPr>
              <a:t>|more</a:t>
            </a:r>
            <a:endParaRPr lang="en-US" altLang="zh-CN" sz="3600" dirty="0">
              <a:solidFill>
                <a:schemeClr val="bg2">
                  <a:lumMod val="50000"/>
                  <a:lumOff val="50000"/>
                </a:schemeClr>
              </a:solidFill>
              <a:latin typeface="+mj-lt"/>
              <a:ea typeface="楷体" panose="02010609060101010101" pitchFamily="49" charset="-122"/>
            </a:endParaRPr>
          </a:p>
        </p:txBody>
      </p:sp>
      <p:pic>
        <p:nvPicPr>
          <p:cNvPr id="11" name="Picture 6">
            <a:extLst>
              <a:ext uri="{FF2B5EF4-FFF2-40B4-BE49-F238E27FC236}">
                <a16:creationId xmlns:a16="http://schemas.microsoft.com/office/drawing/2014/main" id="{CE375BF5-0180-485F-A465-67B2FA6F09D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2294" y="1656817"/>
            <a:ext cx="5400675" cy="1368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Oval 7">
            <a:extLst>
              <a:ext uri="{FF2B5EF4-FFF2-40B4-BE49-F238E27FC236}">
                <a16:creationId xmlns:a16="http://schemas.microsoft.com/office/drawing/2014/main" id="{EE82D115-19B3-4CF7-9AA6-62BAFB5668AA}"/>
              </a:ext>
            </a:extLst>
          </p:cNvPr>
          <p:cNvSpPr>
            <a:spLocks noChangeArrowheads="1"/>
          </p:cNvSpPr>
          <p:nvPr/>
        </p:nvSpPr>
        <p:spPr bwMode="auto">
          <a:xfrm>
            <a:off x="1188000" y="2161642"/>
            <a:ext cx="431800" cy="287338"/>
          </a:xfrm>
          <a:prstGeom prst="ellipse">
            <a:avLst/>
          </a:prstGeom>
          <a:noFill/>
          <a:ln w="38100" cap="sq">
            <a:solidFill>
              <a:schemeClr val="hlink"/>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ndParaRPr>
          </a:p>
        </p:txBody>
      </p:sp>
      <p:pic>
        <p:nvPicPr>
          <p:cNvPr id="13" name="Picture 9">
            <a:extLst>
              <a:ext uri="{FF2B5EF4-FFF2-40B4-BE49-F238E27FC236}">
                <a16:creationId xmlns:a16="http://schemas.microsoft.com/office/drawing/2014/main" id="{6D8B4791-BDFC-410B-A87B-A6F1B2BAA6A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7369" y="3096680"/>
            <a:ext cx="5472113" cy="1412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Oval 10">
            <a:extLst>
              <a:ext uri="{FF2B5EF4-FFF2-40B4-BE49-F238E27FC236}">
                <a16:creationId xmlns:a16="http://schemas.microsoft.com/office/drawing/2014/main" id="{876D7398-C01A-4A63-A158-7F45A1133231}"/>
              </a:ext>
            </a:extLst>
          </p:cNvPr>
          <p:cNvSpPr>
            <a:spLocks noChangeArrowheads="1"/>
          </p:cNvSpPr>
          <p:nvPr/>
        </p:nvSpPr>
        <p:spPr bwMode="auto">
          <a:xfrm>
            <a:off x="962044" y="3888842"/>
            <a:ext cx="431800" cy="287338"/>
          </a:xfrm>
          <a:prstGeom prst="ellipse">
            <a:avLst/>
          </a:prstGeom>
          <a:noFill/>
          <a:ln w="38100" cap="sq">
            <a:solidFill>
              <a:schemeClr val="hlink"/>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ndParaRPr>
          </a:p>
        </p:txBody>
      </p:sp>
      <p:sp>
        <p:nvSpPr>
          <p:cNvPr id="15" name="Oval 11">
            <a:extLst>
              <a:ext uri="{FF2B5EF4-FFF2-40B4-BE49-F238E27FC236}">
                <a16:creationId xmlns:a16="http://schemas.microsoft.com/office/drawing/2014/main" id="{E0E199D5-F815-4E70-8905-C7AA157A4E2C}"/>
              </a:ext>
            </a:extLst>
          </p:cNvPr>
          <p:cNvSpPr>
            <a:spLocks noChangeArrowheads="1"/>
          </p:cNvSpPr>
          <p:nvPr/>
        </p:nvSpPr>
        <p:spPr bwMode="auto">
          <a:xfrm>
            <a:off x="962044" y="4177767"/>
            <a:ext cx="431800" cy="287338"/>
          </a:xfrm>
          <a:prstGeom prst="ellipse">
            <a:avLst/>
          </a:prstGeom>
          <a:noFill/>
          <a:ln w="38100" cap="sq">
            <a:solidFill>
              <a:schemeClr val="hlink"/>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ndParaRPr>
          </a:p>
        </p:txBody>
      </p:sp>
      <p:sp>
        <p:nvSpPr>
          <p:cNvPr id="16" name="Oval 13">
            <a:extLst>
              <a:ext uri="{FF2B5EF4-FFF2-40B4-BE49-F238E27FC236}">
                <a16:creationId xmlns:a16="http://schemas.microsoft.com/office/drawing/2014/main" id="{AB52FB29-87B1-445F-9B39-9D13B8E3F61B}"/>
              </a:ext>
            </a:extLst>
          </p:cNvPr>
          <p:cNvSpPr>
            <a:spLocks noChangeArrowheads="1"/>
          </p:cNvSpPr>
          <p:nvPr/>
        </p:nvSpPr>
        <p:spPr bwMode="auto">
          <a:xfrm>
            <a:off x="3276000" y="3888000"/>
            <a:ext cx="431800" cy="287338"/>
          </a:xfrm>
          <a:prstGeom prst="ellipse">
            <a:avLst/>
          </a:prstGeom>
          <a:noFill/>
          <a:ln w="38100" cap="sq">
            <a:solidFill>
              <a:schemeClr val="hlink"/>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ndParaRPr>
          </a:p>
        </p:txBody>
      </p:sp>
      <p:sp>
        <p:nvSpPr>
          <p:cNvPr id="18" name="Text Box 16">
            <a:extLst>
              <a:ext uri="{FF2B5EF4-FFF2-40B4-BE49-F238E27FC236}">
                <a16:creationId xmlns:a16="http://schemas.microsoft.com/office/drawing/2014/main" id="{0B9741B8-0684-4DD9-AEAC-0F44EC345014}"/>
              </a:ext>
            </a:extLst>
          </p:cNvPr>
          <p:cNvSpPr txBox="1">
            <a:spLocks noChangeArrowheads="1"/>
          </p:cNvSpPr>
          <p:nvPr/>
        </p:nvSpPr>
        <p:spPr bwMode="auto">
          <a:xfrm>
            <a:off x="5862894" y="1942518"/>
            <a:ext cx="3212503" cy="2308324"/>
          </a:xfrm>
          <a:prstGeom prst="rect">
            <a:avLst/>
          </a:prstGeom>
          <a:solidFill>
            <a:schemeClr val="accent6">
              <a:lumMod val="20000"/>
              <a:lumOff val="80000"/>
            </a:schemeClr>
          </a:solidFill>
          <a:ln>
            <a:noFill/>
          </a:ln>
          <a:extLst/>
        </p:spPr>
        <p:txBody>
          <a:bodyPr wrap="square">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r>
              <a:rPr kumimoji="0" lang="en-US" altLang="zh-CN" sz="2400" b="1" dirty="0">
                <a:solidFill>
                  <a:schemeClr val="bg2"/>
                </a:solidFill>
                <a:latin typeface="Arial" panose="020B0604020202020204" pitchFamily="34" charset="0"/>
              </a:rPr>
              <a:t>USER</a:t>
            </a:r>
            <a:r>
              <a:rPr kumimoji="0" lang="zh-CN" altLang="en-US" sz="2400" b="1" dirty="0" smtClean="0">
                <a:solidFill>
                  <a:schemeClr val="bg2"/>
                </a:solidFill>
                <a:latin typeface="Arial" panose="020B0604020202020204" pitchFamily="34" charset="0"/>
              </a:rPr>
              <a:t>：所有者</a:t>
            </a:r>
            <a:r>
              <a:rPr kumimoji="0" lang="zh-CN" altLang="en-US" sz="2400" b="1" dirty="0">
                <a:solidFill>
                  <a:schemeClr val="bg2"/>
                </a:solidFill>
                <a:latin typeface="Arial" panose="020B0604020202020204" pitchFamily="34" charset="0"/>
              </a:rPr>
              <a:t>；</a:t>
            </a:r>
          </a:p>
          <a:p>
            <a:pPr eaLnBrk="1" hangingPunct="1">
              <a:spcBef>
                <a:spcPct val="0"/>
              </a:spcBef>
              <a:buClrTx/>
              <a:buSzTx/>
              <a:buFontTx/>
              <a:buNone/>
            </a:pPr>
            <a:r>
              <a:rPr kumimoji="0" lang="en-US" altLang="zh-CN" sz="2400" b="1" dirty="0">
                <a:solidFill>
                  <a:schemeClr val="bg2"/>
                </a:solidFill>
                <a:latin typeface="Arial" panose="020B0604020202020204" pitchFamily="34" charset="0"/>
              </a:rPr>
              <a:t>%CPU</a:t>
            </a:r>
            <a:r>
              <a:rPr kumimoji="0" lang="zh-CN" altLang="en-US" sz="2400" b="1" dirty="0" smtClean="0">
                <a:solidFill>
                  <a:schemeClr val="bg2"/>
                </a:solidFill>
                <a:latin typeface="Arial" panose="020B0604020202020204" pitchFamily="34" charset="0"/>
              </a:rPr>
              <a:t>：占用</a:t>
            </a:r>
            <a:r>
              <a:rPr kumimoji="0" lang="zh-CN" altLang="en-US" sz="2400" b="1" dirty="0">
                <a:solidFill>
                  <a:schemeClr val="bg2"/>
                </a:solidFill>
                <a:latin typeface="Arial" panose="020B0604020202020204" pitchFamily="34" charset="0"/>
              </a:rPr>
              <a:t>的</a:t>
            </a:r>
            <a:r>
              <a:rPr kumimoji="0" lang="en-US" altLang="zh-CN" sz="2400" b="1" dirty="0">
                <a:solidFill>
                  <a:schemeClr val="bg2"/>
                </a:solidFill>
                <a:latin typeface="Arial" panose="020B0604020202020204" pitchFamily="34" charset="0"/>
              </a:rPr>
              <a:t>CPU</a:t>
            </a:r>
            <a:r>
              <a:rPr kumimoji="0" lang="zh-CN" altLang="en-US" sz="2400" b="1" dirty="0">
                <a:solidFill>
                  <a:schemeClr val="bg2"/>
                </a:solidFill>
                <a:latin typeface="Arial" panose="020B0604020202020204" pitchFamily="34" charset="0"/>
              </a:rPr>
              <a:t>；</a:t>
            </a:r>
          </a:p>
          <a:p>
            <a:pPr eaLnBrk="1" hangingPunct="1">
              <a:spcBef>
                <a:spcPct val="0"/>
              </a:spcBef>
              <a:buClrTx/>
              <a:buSzTx/>
              <a:buFontTx/>
              <a:buNone/>
            </a:pPr>
            <a:r>
              <a:rPr kumimoji="0" lang="en-US" altLang="zh-CN" sz="2400" b="1" dirty="0">
                <a:solidFill>
                  <a:schemeClr val="bg2"/>
                </a:solidFill>
                <a:latin typeface="Arial" panose="020B0604020202020204" pitchFamily="34" charset="0"/>
              </a:rPr>
              <a:t>%MEM</a:t>
            </a:r>
            <a:r>
              <a:rPr kumimoji="0" lang="zh-CN" altLang="en-US" sz="2400" b="1" dirty="0" smtClean="0">
                <a:solidFill>
                  <a:schemeClr val="bg2"/>
                </a:solidFill>
                <a:latin typeface="Arial" panose="020B0604020202020204" pitchFamily="34" charset="0"/>
              </a:rPr>
              <a:t>：占用</a:t>
            </a:r>
            <a:r>
              <a:rPr kumimoji="0" lang="zh-CN" altLang="en-US" sz="2400" b="1" dirty="0">
                <a:solidFill>
                  <a:schemeClr val="bg2"/>
                </a:solidFill>
                <a:latin typeface="Arial" panose="020B0604020202020204" pitchFamily="34" charset="0"/>
              </a:rPr>
              <a:t>的内存；</a:t>
            </a:r>
          </a:p>
          <a:p>
            <a:pPr eaLnBrk="1" hangingPunct="1">
              <a:spcBef>
                <a:spcPct val="0"/>
              </a:spcBef>
              <a:buClrTx/>
              <a:buSzTx/>
              <a:buFontTx/>
              <a:buNone/>
            </a:pPr>
            <a:r>
              <a:rPr kumimoji="0" lang="en-US" altLang="zh-CN" sz="2400" b="1" dirty="0">
                <a:solidFill>
                  <a:schemeClr val="bg2"/>
                </a:solidFill>
                <a:latin typeface="Arial" panose="020B0604020202020204" pitchFamily="34" charset="0"/>
              </a:rPr>
              <a:t>VSZ</a:t>
            </a:r>
            <a:r>
              <a:rPr kumimoji="0" lang="zh-CN" altLang="en-US" sz="2400" b="1" dirty="0" smtClean="0">
                <a:solidFill>
                  <a:schemeClr val="bg2"/>
                </a:solidFill>
                <a:latin typeface="Arial" panose="020B0604020202020204" pitchFamily="34" charset="0"/>
              </a:rPr>
              <a:t>：虚拟</a:t>
            </a:r>
            <a:r>
              <a:rPr kumimoji="0" lang="zh-CN" altLang="en-US" sz="2400" b="1" dirty="0">
                <a:solidFill>
                  <a:schemeClr val="bg2"/>
                </a:solidFill>
                <a:latin typeface="Arial" panose="020B0604020202020204" pitchFamily="34" charset="0"/>
              </a:rPr>
              <a:t>内存 </a:t>
            </a:r>
            <a:r>
              <a:rPr kumimoji="0" lang="en-US" altLang="zh-CN" sz="2400" b="1" dirty="0">
                <a:solidFill>
                  <a:schemeClr val="bg2"/>
                </a:solidFill>
                <a:latin typeface="Arial" panose="020B0604020202020204" pitchFamily="34" charset="0"/>
              </a:rPr>
              <a:t>(KB)</a:t>
            </a:r>
            <a:r>
              <a:rPr kumimoji="0" lang="zh-CN" altLang="en-US" sz="2400" b="1" dirty="0">
                <a:solidFill>
                  <a:schemeClr val="bg2"/>
                </a:solidFill>
                <a:latin typeface="Arial" panose="020B0604020202020204" pitchFamily="34" charset="0"/>
              </a:rPr>
              <a:t>；</a:t>
            </a:r>
          </a:p>
          <a:p>
            <a:pPr eaLnBrk="1" hangingPunct="1">
              <a:spcBef>
                <a:spcPct val="0"/>
              </a:spcBef>
              <a:buClrTx/>
              <a:buSzTx/>
              <a:buFontTx/>
              <a:buNone/>
            </a:pPr>
            <a:r>
              <a:rPr kumimoji="0" lang="en-US" altLang="zh-CN" sz="2400" b="1" dirty="0">
                <a:solidFill>
                  <a:schemeClr val="bg2"/>
                </a:solidFill>
                <a:latin typeface="Arial" panose="020B0604020202020204" pitchFamily="34" charset="0"/>
              </a:rPr>
              <a:t>RSS</a:t>
            </a:r>
            <a:r>
              <a:rPr kumimoji="0" lang="zh-CN" altLang="en-US" sz="2400" b="1" dirty="0" smtClean="0">
                <a:solidFill>
                  <a:schemeClr val="bg2"/>
                </a:solidFill>
                <a:latin typeface="Arial" panose="020B0604020202020204" pitchFamily="34" charset="0"/>
              </a:rPr>
              <a:t>：实际</a:t>
            </a:r>
            <a:r>
              <a:rPr kumimoji="0" lang="zh-CN" altLang="en-US" sz="2400" b="1" dirty="0">
                <a:solidFill>
                  <a:schemeClr val="bg2"/>
                </a:solidFill>
                <a:latin typeface="Arial" panose="020B0604020202020204" pitchFamily="34" charset="0"/>
              </a:rPr>
              <a:t>内存 </a:t>
            </a:r>
            <a:r>
              <a:rPr kumimoji="0" lang="en-US" altLang="zh-CN" sz="2400" b="1" dirty="0">
                <a:solidFill>
                  <a:schemeClr val="bg2"/>
                </a:solidFill>
                <a:latin typeface="Arial" panose="020B0604020202020204" pitchFamily="34" charset="0"/>
              </a:rPr>
              <a:t>(KB)</a:t>
            </a:r>
            <a:r>
              <a:rPr kumimoji="0" lang="zh-CN" altLang="en-US" sz="2400" b="1" dirty="0">
                <a:solidFill>
                  <a:schemeClr val="bg2"/>
                </a:solidFill>
                <a:latin typeface="Arial" panose="020B0604020202020204" pitchFamily="34" charset="0"/>
              </a:rPr>
              <a:t>；</a:t>
            </a:r>
          </a:p>
          <a:p>
            <a:pPr eaLnBrk="1" hangingPunct="1">
              <a:spcBef>
                <a:spcPct val="0"/>
              </a:spcBef>
              <a:buClrTx/>
              <a:buSzTx/>
              <a:buFontTx/>
              <a:buNone/>
            </a:pPr>
            <a:r>
              <a:rPr kumimoji="0" lang="en-US" altLang="zh-CN" sz="2400" b="1" dirty="0">
                <a:solidFill>
                  <a:schemeClr val="bg2"/>
                </a:solidFill>
                <a:latin typeface="Arial" panose="020B0604020202020204" pitchFamily="34" charset="0"/>
              </a:rPr>
              <a:t>STAT</a:t>
            </a:r>
            <a:r>
              <a:rPr kumimoji="0" lang="zh-CN" altLang="en-US" sz="2400" b="1" dirty="0">
                <a:solidFill>
                  <a:schemeClr val="bg2"/>
                </a:solidFill>
                <a:latin typeface="Arial" panose="020B0604020202020204" pitchFamily="34" charset="0"/>
              </a:rPr>
              <a:t>：进程的状态</a:t>
            </a:r>
          </a:p>
        </p:txBody>
      </p:sp>
      <p:sp>
        <p:nvSpPr>
          <p:cNvPr id="19" name="Text Box 17">
            <a:extLst>
              <a:ext uri="{FF2B5EF4-FFF2-40B4-BE49-F238E27FC236}">
                <a16:creationId xmlns:a16="http://schemas.microsoft.com/office/drawing/2014/main" id="{EBE2A1F9-EE4B-4330-8FE0-D06A76D390D1}"/>
              </a:ext>
            </a:extLst>
          </p:cNvPr>
          <p:cNvSpPr txBox="1">
            <a:spLocks noChangeArrowheads="1"/>
          </p:cNvSpPr>
          <p:nvPr/>
        </p:nvSpPr>
        <p:spPr bwMode="auto">
          <a:xfrm>
            <a:off x="755576" y="4859288"/>
            <a:ext cx="7668491" cy="1569660"/>
          </a:xfrm>
          <a:prstGeom prst="rect">
            <a:avLst/>
          </a:prstGeom>
          <a:solidFill>
            <a:srgbClr val="E5EBFF"/>
          </a:solidFill>
          <a:ln>
            <a:noFill/>
          </a:ln>
          <a:extLst/>
        </p:spPr>
        <p:txBody>
          <a:bodyPr wrap="square">
            <a:spAutoFit/>
          </a:bodyPr>
          <a:lstStyle>
            <a:lvl1pPr marL="342900" indent="-342900">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indent="-277813">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lvl="1" eaLnBrk="1" hangingPunct="1">
              <a:spcBef>
                <a:spcPct val="0"/>
              </a:spcBef>
              <a:buFontTx/>
              <a:buNone/>
            </a:pPr>
            <a:r>
              <a:rPr kumimoji="0" lang="en-US" altLang="zh-CN" sz="2400" b="1" dirty="0" smtClean="0">
                <a:solidFill>
                  <a:schemeClr val="bg2"/>
                </a:solidFill>
                <a:latin typeface="Arial" panose="020B0604020202020204" pitchFamily="34" charset="0"/>
              </a:rPr>
              <a:t>R </a:t>
            </a:r>
            <a:r>
              <a:rPr kumimoji="0" lang="zh-CN" altLang="en-US" sz="2400" dirty="0">
                <a:solidFill>
                  <a:schemeClr val="bg2"/>
                </a:solidFill>
                <a:latin typeface="Arial" panose="020B0604020202020204" pitchFamily="34" charset="0"/>
              </a:rPr>
              <a:t>：运行</a:t>
            </a:r>
            <a:r>
              <a:rPr kumimoji="0" lang="zh-CN" altLang="en-US" sz="2400" dirty="0" smtClean="0">
                <a:solidFill>
                  <a:schemeClr val="bg2"/>
                </a:solidFill>
                <a:latin typeface="Arial" panose="020B0604020202020204" pitchFamily="34" charset="0"/>
              </a:rPr>
              <a:t>态，进程</a:t>
            </a:r>
            <a:r>
              <a:rPr kumimoji="0" lang="zh-CN" altLang="en-US" sz="2400" b="1" dirty="0" smtClean="0">
                <a:solidFill>
                  <a:schemeClr val="bg2"/>
                </a:solidFill>
                <a:latin typeface="Arial" panose="020B0604020202020204" pitchFamily="34" charset="0"/>
              </a:rPr>
              <a:t>正在或</a:t>
            </a:r>
            <a:r>
              <a:rPr kumimoji="0" lang="zh-CN" altLang="en-US" sz="2400" b="1" dirty="0">
                <a:solidFill>
                  <a:schemeClr val="bg2"/>
                </a:solidFill>
                <a:latin typeface="Arial" panose="020B0604020202020204" pitchFamily="34" charset="0"/>
              </a:rPr>
              <a:t>随时准备运行</a:t>
            </a:r>
            <a:r>
              <a:rPr kumimoji="0" lang="en-US" altLang="zh-CN" sz="2400" b="1" dirty="0">
                <a:solidFill>
                  <a:schemeClr val="bg2"/>
                </a:solidFill>
                <a:latin typeface="Arial" panose="020B0604020202020204" pitchFamily="34" charset="0"/>
              </a:rPr>
              <a:t>(</a:t>
            </a:r>
            <a:r>
              <a:rPr kumimoji="0" lang="zh-CN" altLang="en-US" sz="2400" b="1" dirty="0">
                <a:solidFill>
                  <a:schemeClr val="bg2"/>
                </a:solidFill>
                <a:latin typeface="Arial" panose="020B0604020202020204" pitchFamily="34" charset="0"/>
              </a:rPr>
              <a:t>就绪态</a:t>
            </a:r>
            <a:r>
              <a:rPr kumimoji="0" lang="en-US" altLang="zh-CN" sz="2400" b="1" dirty="0">
                <a:solidFill>
                  <a:schemeClr val="bg2"/>
                </a:solidFill>
                <a:latin typeface="Arial" panose="020B0604020202020204" pitchFamily="34" charset="0"/>
              </a:rPr>
              <a:t>)</a:t>
            </a:r>
          </a:p>
          <a:p>
            <a:pPr lvl="1" eaLnBrk="1" hangingPunct="1">
              <a:spcBef>
                <a:spcPct val="0"/>
              </a:spcBef>
              <a:buFontTx/>
              <a:buNone/>
            </a:pPr>
            <a:r>
              <a:rPr kumimoji="0" lang="en-US" altLang="zh-CN" sz="2400" dirty="0" smtClean="0">
                <a:solidFill>
                  <a:schemeClr val="bg2"/>
                </a:solidFill>
                <a:latin typeface="Arial" panose="020B0604020202020204" pitchFamily="34" charset="0"/>
              </a:rPr>
              <a:t>S</a:t>
            </a:r>
            <a:r>
              <a:rPr kumimoji="0" lang="zh-CN" altLang="en-US" sz="2400" dirty="0" smtClean="0">
                <a:solidFill>
                  <a:schemeClr val="bg2"/>
                </a:solidFill>
                <a:latin typeface="Arial" panose="020B0604020202020204" pitchFamily="34" charset="0"/>
              </a:rPr>
              <a:t>、 </a:t>
            </a:r>
            <a:r>
              <a:rPr kumimoji="0" lang="en-US" altLang="zh-CN" sz="2400" dirty="0" smtClean="0">
                <a:solidFill>
                  <a:schemeClr val="bg2"/>
                </a:solidFill>
                <a:latin typeface="Arial" panose="020B0604020202020204" pitchFamily="34" charset="0"/>
              </a:rPr>
              <a:t>D</a:t>
            </a:r>
            <a:r>
              <a:rPr kumimoji="0" lang="zh-CN" altLang="en-US" sz="2400" dirty="0" smtClean="0">
                <a:solidFill>
                  <a:schemeClr val="bg2"/>
                </a:solidFill>
                <a:latin typeface="Arial" panose="020B0604020202020204" pitchFamily="34" charset="0"/>
              </a:rPr>
              <a:t>：</a:t>
            </a:r>
            <a:r>
              <a:rPr kumimoji="0" lang="zh-CN" altLang="en-US" sz="2400" b="1" dirty="0" smtClean="0">
                <a:solidFill>
                  <a:schemeClr val="bg2"/>
                </a:solidFill>
                <a:latin typeface="Arial" panose="020B0604020202020204" pitchFamily="34" charset="0"/>
              </a:rPr>
              <a:t>等待态。 </a:t>
            </a:r>
            <a:r>
              <a:rPr kumimoji="0" lang="en-US" altLang="zh-CN" sz="2400" b="1" dirty="0" smtClean="0">
                <a:solidFill>
                  <a:schemeClr val="bg2"/>
                </a:solidFill>
                <a:latin typeface="Arial" panose="020B0604020202020204" pitchFamily="34" charset="0"/>
              </a:rPr>
              <a:t>S</a:t>
            </a:r>
            <a:r>
              <a:rPr kumimoji="0" lang="zh-CN" altLang="en-US" sz="2400" b="1" dirty="0" smtClean="0">
                <a:solidFill>
                  <a:schemeClr val="bg2"/>
                </a:solidFill>
                <a:latin typeface="Arial" panose="020B0604020202020204" pitchFamily="34" charset="0"/>
              </a:rPr>
              <a:t>：</a:t>
            </a:r>
            <a:r>
              <a:rPr kumimoji="0" lang="zh-CN" altLang="en-US" sz="2400" dirty="0" smtClean="0">
                <a:solidFill>
                  <a:schemeClr val="bg2"/>
                </a:solidFill>
                <a:latin typeface="Arial" panose="020B0604020202020204" pitchFamily="34" charset="0"/>
              </a:rPr>
              <a:t>可</a:t>
            </a:r>
            <a:r>
              <a:rPr kumimoji="0" lang="zh-CN" altLang="en-US" sz="2400" dirty="0">
                <a:solidFill>
                  <a:schemeClr val="bg2"/>
                </a:solidFill>
                <a:latin typeface="Arial" panose="020B0604020202020204" pitchFamily="34" charset="0"/>
              </a:rPr>
              <a:t>中断</a:t>
            </a:r>
            <a:r>
              <a:rPr kumimoji="0" lang="zh-CN" altLang="en-US" sz="2400" dirty="0" smtClean="0">
                <a:solidFill>
                  <a:schemeClr val="bg2"/>
                </a:solidFill>
                <a:latin typeface="Arial" panose="020B0604020202020204" pitchFamily="34" charset="0"/>
              </a:rPr>
              <a:t>的；</a:t>
            </a:r>
            <a:r>
              <a:rPr kumimoji="0" lang="en-US" altLang="zh-CN" sz="2400" dirty="0" smtClean="0">
                <a:solidFill>
                  <a:schemeClr val="bg2"/>
                </a:solidFill>
                <a:latin typeface="Arial" panose="020B0604020202020204" pitchFamily="34" charset="0"/>
              </a:rPr>
              <a:t>D</a:t>
            </a:r>
            <a:r>
              <a:rPr kumimoji="0" lang="zh-CN" altLang="en-US" sz="2400" dirty="0" smtClean="0">
                <a:solidFill>
                  <a:schemeClr val="bg2"/>
                </a:solidFill>
                <a:latin typeface="Arial" panose="020B0604020202020204" pitchFamily="34" charset="0"/>
              </a:rPr>
              <a:t>：</a:t>
            </a:r>
            <a:r>
              <a:rPr kumimoji="0" lang="zh-CN" altLang="en-US" sz="2400" b="1" dirty="0" smtClean="0">
                <a:solidFill>
                  <a:schemeClr val="bg2"/>
                </a:solidFill>
                <a:latin typeface="Arial" panose="020B0604020202020204" pitchFamily="34" charset="0"/>
              </a:rPr>
              <a:t>不可</a:t>
            </a:r>
            <a:r>
              <a:rPr kumimoji="0" lang="zh-CN" altLang="en-US" sz="2400" b="1" dirty="0">
                <a:solidFill>
                  <a:schemeClr val="bg2"/>
                </a:solidFill>
                <a:latin typeface="Arial" panose="020B0604020202020204" pitchFamily="34" charset="0"/>
              </a:rPr>
              <a:t>中断</a:t>
            </a:r>
            <a:r>
              <a:rPr kumimoji="0" lang="zh-CN" altLang="en-US" sz="2400" b="1" dirty="0" smtClean="0">
                <a:solidFill>
                  <a:schemeClr val="bg2"/>
                </a:solidFill>
                <a:latin typeface="Arial" panose="020B0604020202020204" pitchFamily="34" charset="0"/>
              </a:rPr>
              <a:t>的。</a:t>
            </a:r>
            <a:endParaRPr kumimoji="0" lang="en-US" altLang="zh-CN" sz="2400" b="1" dirty="0">
              <a:solidFill>
                <a:schemeClr val="bg2"/>
              </a:solidFill>
              <a:latin typeface="Arial" panose="020B0604020202020204" pitchFamily="34" charset="0"/>
            </a:endParaRPr>
          </a:p>
          <a:p>
            <a:pPr lvl="1" eaLnBrk="1" hangingPunct="1">
              <a:spcBef>
                <a:spcPct val="0"/>
              </a:spcBef>
              <a:buFontTx/>
              <a:buNone/>
            </a:pPr>
            <a:r>
              <a:rPr kumimoji="0" lang="en-US" altLang="zh-CN" sz="2400" b="1" dirty="0" smtClean="0">
                <a:solidFill>
                  <a:schemeClr val="bg2"/>
                </a:solidFill>
                <a:latin typeface="Arial" panose="020B0604020202020204" pitchFamily="34" charset="0"/>
              </a:rPr>
              <a:t>T </a:t>
            </a:r>
            <a:r>
              <a:rPr kumimoji="0" lang="zh-CN" altLang="en-US" sz="2400" dirty="0">
                <a:solidFill>
                  <a:schemeClr val="bg2"/>
                </a:solidFill>
                <a:latin typeface="Arial" panose="020B0604020202020204" pitchFamily="34" charset="0"/>
              </a:rPr>
              <a:t>：暂停</a:t>
            </a:r>
            <a:r>
              <a:rPr kumimoji="0" lang="zh-CN" altLang="en-US" sz="2400" dirty="0" smtClean="0">
                <a:solidFill>
                  <a:schemeClr val="bg2"/>
                </a:solidFill>
                <a:latin typeface="Arial" panose="020B0604020202020204" pitchFamily="34" charset="0"/>
              </a:rPr>
              <a:t>态，进程</a:t>
            </a:r>
            <a:r>
              <a:rPr kumimoji="0" lang="zh-CN" altLang="en-US" sz="2400" b="1" dirty="0">
                <a:solidFill>
                  <a:schemeClr val="bg2"/>
                </a:solidFill>
                <a:latin typeface="Arial" panose="020B0604020202020204" pitchFamily="34" charset="0"/>
              </a:rPr>
              <a:t>接收到一个信号</a:t>
            </a:r>
            <a:r>
              <a:rPr kumimoji="0" lang="en-US" altLang="zh-CN" sz="2400" b="1" dirty="0">
                <a:solidFill>
                  <a:schemeClr val="bg2"/>
                </a:solidFill>
                <a:latin typeface="Arial" panose="020B0604020202020204" pitchFamily="34" charset="0"/>
              </a:rPr>
              <a:t>(SIGTERM)</a:t>
            </a:r>
          </a:p>
          <a:p>
            <a:pPr lvl="1" eaLnBrk="1" hangingPunct="1">
              <a:spcBef>
                <a:spcPct val="0"/>
              </a:spcBef>
              <a:buFontTx/>
              <a:buNone/>
            </a:pPr>
            <a:r>
              <a:rPr kumimoji="0" lang="en-US" altLang="zh-CN" sz="2400" b="1" dirty="0" smtClean="0">
                <a:solidFill>
                  <a:schemeClr val="bg2"/>
                </a:solidFill>
                <a:latin typeface="Arial" panose="020B0604020202020204" pitchFamily="34" charset="0"/>
              </a:rPr>
              <a:t>Z </a:t>
            </a:r>
            <a:r>
              <a:rPr kumimoji="0" lang="zh-CN" altLang="en-US" sz="2400" dirty="0">
                <a:solidFill>
                  <a:schemeClr val="bg2"/>
                </a:solidFill>
                <a:latin typeface="Arial" panose="020B0604020202020204" pitchFamily="34" charset="0"/>
              </a:rPr>
              <a:t>：僵死</a:t>
            </a:r>
            <a:r>
              <a:rPr kumimoji="0" lang="zh-CN" altLang="en-US" sz="2400" dirty="0" smtClean="0">
                <a:solidFill>
                  <a:schemeClr val="bg2"/>
                </a:solidFill>
                <a:latin typeface="Arial" panose="020B0604020202020204" pitchFamily="34" charset="0"/>
              </a:rPr>
              <a:t>态，</a:t>
            </a:r>
            <a:r>
              <a:rPr kumimoji="0" lang="zh-CN" altLang="en-US" sz="2400" b="1" dirty="0" smtClean="0">
                <a:solidFill>
                  <a:schemeClr val="bg2"/>
                </a:solidFill>
                <a:latin typeface="Arial" panose="020B0604020202020204" pitchFamily="34" charset="0"/>
              </a:rPr>
              <a:t>终止</a:t>
            </a:r>
            <a:r>
              <a:rPr kumimoji="0" lang="zh-CN" altLang="en-US" sz="2400" b="1" dirty="0">
                <a:solidFill>
                  <a:schemeClr val="bg2"/>
                </a:solidFill>
                <a:latin typeface="Arial" panose="020B0604020202020204" pitchFamily="34" charset="0"/>
              </a:rPr>
              <a:t>，但仍保留</a:t>
            </a:r>
            <a:r>
              <a:rPr kumimoji="0" lang="en-US" altLang="zh-CN" sz="2400" b="1" dirty="0">
                <a:solidFill>
                  <a:schemeClr val="bg2"/>
                </a:solidFill>
                <a:latin typeface="Arial" panose="020B0604020202020204" pitchFamily="34" charset="0"/>
              </a:rPr>
              <a:t>PCB</a:t>
            </a:r>
          </a:p>
        </p:txBody>
      </p:sp>
      <p:sp>
        <p:nvSpPr>
          <p:cNvPr id="17"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77000"/>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2248002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linds(horizontal)">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blinds(horizontal)">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18"/>
                                        </p:tgtEl>
                                        <p:attrNameLst>
                                          <p:attrName>style.visibility</p:attrName>
                                        </p:attrNameLst>
                                      </p:cBhvr>
                                      <p:to>
                                        <p:strVal val="visible"/>
                                      </p:to>
                                    </p:set>
                                    <p:anim calcmode="lin" valueType="num">
                                      <p:cBhvr additive="base">
                                        <p:cTn id="17" dur="1000" fill="hold"/>
                                        <p:tgtEl>
                                          <p:spTgt spid="18"/>
                                        </p:tgtEl>
                                        <p:attrNameLst>
                                          <p:attrName>ppt_x</p:attrName>
                                        </p:attrNameLst>
                                      </p:cBhvr>
                                      <p:tavLst>
                                        <p:tav tm="0">
                                          <p:val>
                                            <p:strVal val="#ppt_x"/>
                                          </p:val>
                                        </p:tav>
                                        <p:tav tm="100000">
                                          <p:val>
                                            <p:strVal val="#ppt_x"/>
                                          </p:val>
                                        </p:tav>
                                      </p:tavLst>
                                    </p:anim>
                                    <p:anim calcmode="lin" valueType="num">
                                      <p:cBhvr additive="base">
                                        <p:cTn id="18" dur="10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3" presetClass="entr" presetSubtype="10" fill="hold" nodeType="click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blinds(horizontal)">
                                      <p:cBhvr>
                                        <p:cTn id="23" dur="500"/>
                                        <p:tgtEl>
                                          <p:spTgt spid="13"/>
                                        </p:tgtEl>
                                      </p:cBhvr>
                                    </p:animEffect>
                                  </p:childTnLst>
                                </p:cTn>
                              </p:par>
                            </p:childTnLst>
                          </p:cTn>
                        </p:par>
                      </p:childTnLst>
                    </p:cTn>
                  </p:par>
                  <p:par>
                    <p:cTn id="24" fill="hold">
                      <p:stCondLst>
                        <p:cond delay="indefinite"/>
                      </p:stCondLst>
                      <p:childTnLst>
                        <p:par>
                          <p:cTn id="25" fill="hold">
                            <p:stCondLst>
                              <p:cond delay="0"/>
                            </p:stCondLst>
                            <p:childTnLst>
                              <p:par>
                                <p:cTn id="26" presetID="3" presetClass="entr" presetSubtype="10" fill="hold" grpId="0" nodeType="click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blinds(horizontal)">
                                      <p:cBhvr>
                                        <p:cTn id="28" dur="500"/>
                                        <p:tgtEl>
                                          <p:spTgt spid="14"/>
                                        </p:tgtEl>
                                      </p:cBhvr>
                                    </p:animEffect>
                                  </p:childTnLst>
                                </p:cTn>
                              </p:par>
                            </p:childTnLst>
                          </p:cTn>
                        </p:par>
                      </p:childTnLst>
                    </p:cTn>
                  </p:par>
                  <p:par>
                    <p:cTn id="29" fill="hold">
                      <p:stCondLst>
                        <p:cond delay="indefinite"/>
                      </p:stCondLst>
                      <p:childTnLst>
                        <p:par>
                          <p:cTn id="30" fill="hold">
                            <p:stCondLst>
                              <p:cond delay="0"/>
                            </p:stCondLst>
                            <p:childTnLst>
                              <p:par>
                                <p:cTn id="31" presetID="3" presetClass="entr" presetSubtype="10" fill="hold" grpId="0" nodeType="clickEffect">
                                  <p:stCondLst>
                                    <p:cond delay="0"/>
                                  </p:stCondLst>
                                  <p:childTnLst>
                                    <p:set>
                                      <p:cBhvr>
                                        <p:cTn id="32" dur="1" fill="hold">
                                          <p:stCondLst>
                                            <p:cond delay="0"/>
                                          </p:stCondLst>
                                        </p:cTn>
                                        <p:tgtEl>
                                          <p:spTgt spid="16"/>
                                        </p:tgtEl>
                                        <p:attrNameLst>
                                          <p:attrName>style.visibility</p:attrName>
                                        </p:attrNameLst>
                                      </p:cBhvr>
                                      <p:to>
                                        <p:strVal val="visible"/>
                                      </p:to>
                                    </p:set>
                                    <p:animEffect transition="in" filter="blinds(horizontal)">
                                      <p:cBhvr>
                                        <p:cTn id="33" dur="500"/>
                                        <p:tgtEl>
                                          <p:spTgt spid="16"/>
                                        </p:tgtEl>
                                      </p:cBhvr>
                                    </p:animEffect>
                                  </p:childTnLst>
                                </p:cTn>
                              </p:par>
                            </p:childTnLst>
                          </p:cTn>
                        </p:par>
                      </p:childTnLst>
                    </p:cTn>
                  </p:par>
                  <p:par>
                    <p:cTn id="34" fill="hold">
                      <p:stCondLst>
                        <p:cond delay="indefinite"/>
                      </p:stCondLst>
                      <p:childTnLst>
                        <p:par>
                          <p:cTn id="35" fill="hold">
                            <p:stCondLst>
                              <p:cond delay="0"/>
                            </p:stCondLst>
                            <p:childTnLst>
                              <p:par>
                                <p:cTn id="36" presetID="3" presetClass="entr" presetSubtype="10" fill="hold" grpId="0" nodeType="clickEffect">
                                  <p:stCondLst>
                                    <p:cond delay="0"/>
                                  </p:stCondLst>
                                  <p:childTnLst>
                                    <p:set>
                                      <p:cBhvr>
                                        <p:cTn id="37" dur="1" fill="hold">
                                          <p:stCondLst>
                                            <p:cond delay="0"/>
                                          </p:stCondLst>
                                        </p:cTn>
                                        <p:tgtEl>
                                          <p:spTgt spid="15"/>
                                        </p:tgtEl>
                                        <p:attrNameLst>
                                          <p:attrName>style.visibility</p:attrName>
                                        </p:attrNameLst>
                                      </p:cBhvr>
                                      <p:to>
                                        <p:strVal val="visible"/>
                                      </p:to>
                                    </p:set>
                                    <p:animEffect transition="in" filter="blinds(horizontal)">
                                      <p:cBhvr>
                                        <p:cTn id="38" dur="500"/>
                                        <p:tgtEl>
                                          <p:spTgt spid="15"/>
                                        </p:tgtEl>
                                      </p:cBhvr>
                                    </p:animEffect>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19"/>
                                        </p:tgtEl>
                                        <p:attrNameLst>
                                          <p:attrName>style.visibility</p:attrName>
                                        </p:attrNameLst>
                                      </p:cBhvr>
                                      <p:to>
                                        <p:strVal val="visible"/>
                                      </p:to>
                                    </p:set>
                                    <p:anim calcmode="lin" valueType="num">
                                      <p:cBhvr additive="base">
                                        <p:cTn id="43" dur="1000" fill="hold"/>
                                        <p:tgtEl>
                                          <p:spTgt spid="19"/>
                                        </p:tgtEl>
                                        <p:attrNameLst>
                                          <p:attrName>ppt_x</p:attrName>
                                        </p:attrNameLst>
                                      </p:cBhvr>
                                      <p:tavLst>
                                        <p:tav tm="0">
                                          <p:val>
                                            <p:strVal val="#ppt_x"/>
                                          </p:val>
                                        </p:tav>
                                        <p:tav tm="100000">
                                          <p:val>
                                            <p:strVal val="#ppt_x"/>
                                          </p:val>
                                        </p:tav>
                                      </p:tavLst>
                                    </p:anim>
                                    <p:anim calcmode="lin" valueType="num">
                                      <p:cBhvr additive="base">
                                        <p:cTn id="44" dur="1000" fill="hold"/>
                                        <p:tgtEl>
                                          <p:spTgt spid="19"/>
                                        </p:tgtEl>
                                        <p:attrNameLst>
                                          <p:attrName>ppt_y</p:attrName>
                                        </p:attrNameLst>
                                      </p:cBhvr>
                                      <p:tavLst>
                                        <p:tav tm="0">
                                          <p:val>
                                            <p:strVal val="1+#ppt_h/2"/>
                                          </p:val>
                                        </p:tav>
                                        <p:tav tm="100000">
                                          <p:val>
                                            <p:strVal val="#ppt_y"/>
                                          </p:val>
                                        </p:tav>
                                      </p:tavLst>
                                    </p:anim>
                                  </p:childTnLst>
                                </p:cTn>
                              </p:par>
                            </p:childTnLst>
                          </p:cTn>
                        </p:par>
                        <p:par>
                          <p:cTn id="45" fill="hold">
                            <p:stCondLst>
                              <p:cond delay="1000"/>
                            </p:stCondLst>
                            <p:childTnLst>
                              <p:par>
                                <p:cTn id="46" presetID="2" presetClass="entr" presetSubtype="6" fill="hold" grpId="0" nodeType="afterEffect">
                                  <p:stCondLst>
                                    <p:cond delay="0"/>
                                  </p:stCondLst>
                                  <p:childTnLst>
                                    <p:set>
                                      <p:cBhvr>
                                        <p:cTn id="47" dur="1" fill="hold">
                                          <p:stCondLst>
                                            <p:cond delay="0"/>
                                          </p:stCondLst>
                                        </p:cTn>
                                        <p:tgtEl>
                                          <p:spTgt spid="17"/>
                                        </p:tgtEl>
                                        <p:attrNameLst>
                                          <p:attrName>style.visibility</p:attrName>
                                        </p:attrNameLst>
                                      </p:cBhvr>
                                      <p:to>
                                        <p:strVal val="visible"/>
                                      </p:to>
                                    </p:set>
                                    <p:anim calcmode="lin" valueType="num">
                                      <p:cBhvr additive="base">
                                        <p:cTn id="48" dur="500" fill="hold"/>
                                        <p:tgtEl>
                                          <p:spTgt spid="17"/>
                                        </p:tgtEl>
                                        <p:attrNameLst>
                                          <p:attrName>ppt_x</p:attrName>
                                        </p:attrNameLst>
                                      </p:cBhvr>
                                      <p:tavLst>
                                        <p:tav tm="0">
                                          <p:val>
                                            <p:strVal val="1+#ppt_w/2"/>
                                          </p:val>
                                        </p:tav>
                                        <p:tav tm="100000">
                                          <p:val>
                                            <p:strVal val="#ppt_x"/>
                                          </p:val>
                                        </p:tav>
                                      </p:tavLst>
                                    </p:anim>
                                    <p:anim calcmode="lin" valueType="num">
                                      <p:cBhvr additive="base">
                                        <p:cTn id="49"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4" grpId="0" animBg="1"/>
      <p:bldP spid="15" grpId="0" animBg="1"/>
      <p:bldP spid="16" grpId="0" animBg="1"/>
      <p:bldP spid="18" grpId="0" animBg="1"/>
      <p:bldP spid="19" grpId="0" animBg="1"/>
      <p:bldP spid="17"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ECAED7EC-2F71-4480-8984-E4CE9E798966}"/>
              </a:ext>
            </a:extLst>
          </p:cNvPr>
          <p:cNvSpPr>
            <a:spLocks noGrp="1"/>
          </p:cNvSpPr>
          <p:nvPr>
            <p:ph type="sldNum" sz="quarter" idx="12"/>
          </p:nvPr>
        </p:nvSpPr>
        <p:spPr/>
        <p:txBody>
          <a:bodyPr/>
          <a:lstStyle/>
          <a:p>
            <a:pPr>
              <a:defRPr/>
            </a:pPr>
            <a:r>
              <a:rPr lang="zh-CN" altLang="en-US"/>
              <a:t>第 </a:t>
            </a:r>
            <a:fld id="{AA9BF305-28BD-41C0-8AA3-BF5601F9D25F}" type="slidenum">
              <a:rPr lang="zh-CN" altLang="en-US" smtClean="0"/>
              <a:pPr>
                <a:defRPr/>
              </a:pPr>
              <a:t>48</a:t>
            </a:fld>
            <a:r>
              <a:rPr lang="zh-CN" altLang="en-US"/>
              <a:t> 页</a:t>
            </a:r>
          </a:p>
        </p:txBody>
      </p:sp>
      <p:sp>
        <p:nvSpPr>
          <p:cNvPr id="6" name="Rectangle 4">
            <a:extLst>
              <a:ext uri="{FF2B5EF4-FFF2-40B4-BE49-F238E27FC236}">
                <a16:creationId xmlns:a16="http://schemas.microsoft.com/office/drawing/2014/main" id="{354C70A9-FB3E-42A8-A4BE-C28832ED1130}"/>
              </a:ext>
            </a:extLst>
          </p:cNvPr>
          <p:cNvSpPr>
            <a:spLocks noChangeArrowheads="1"/>
          </p:cNvSpPr>
          <p:nvPr/>
        </p:nvSpPr>
        <p:spPr bwMode="auto">
          <a:xfrm>
            <a:off x="611188" y="0"/>
            <a:ext cx="7772400" cy="820738"/>
          </a:xfrm>
          <a:prstGeom prst="rect">
            <a:avLst/>
          </a:prstGeom>
          <a:noFill/>
          <a:ln w="12700" cap="sq">
            <a:noFill/>
            <a:miter lim="800000"/>
            <a:headEnd type="none" w="sm" len="sm"/>
            <a:tailEnd type="none" w="sm" len="sm"/>
          </a:ln>
          <a:effectLst/>
        </p:spPr>
        <p:txBody>
          <a:bodyPr anchor="ctr"/>
          <a:lstStyle/>
          <a:p>
            <a:pPr algn="ctr" eaLnBrk="1" hangingPunct="1">
              <a:defRPr/>
            </a:pPr>
            <a:r>
              <a:rPr lang="en-US" altLang="zh-CN" sz="4000" smtClean="0">
                <a:solidFill>
                  <a:srgbClr val="006699"/>
                </a:solidFill>
                <a:effectLst>
                  <a:outerShdw blurRad="38100" dist="38100" dir="2700000" algn="tl">
                    <a:srgbClr val="000000">
                      <a:alpha val="43137"/>
                    </a:srgbClr>
                  </a:outerShdw>
                </a:effectLst>
                <a:latin typeface="+mj-lt"/>
                <a:ea typeface="MS PGothic" pitchFamily="34" charset="-128"/>
                <a:cs typeface="+mj-cs"/>
              </a:rPr>
              <a:t>Linux</a:t>
            </a:r>
            <a:r>
              <a:rPr lang="zh-CN" altLang="en-US" sz="4000" smtClean="0">
                <a:solidFill>
                  <a:srgbClr val="006699"/>
                </a:solidFill>
                <a:effectLst>
                  <a:outerShdw blurRad="38100" dist="38100" dir="2700000" algn="tl">
                    <a:srgbClr val="000000">
                      <a:alpha val="43137"/>
                    </a:srgbClr>
                  </a:outerShdw>
                </a:effectLst>
                <a:latin typeface="+mj-lt"/>
                <a:ea typeface="MS PGothic" pitchFamily="34" charset="-128"/>
                <a:cs typeface="+mj-cs"/>
              </a:rPr>
              <a:t>下的进程创建</a:t>
            </a:r>
            <a:r>
              <a:rPr lang="en-US" altLang="zh-CN" sz="4000" smtClean="0">
                <a:solidFill>
                  <a:srgbClr val="006699"/>
                </a:solidFill>
                <a:effectLst>
                  <a:outerShdw blurRad="38100" dist="38100" dir="2700000" algn="tl">
                    <a:srgbClr val="000000">
                      <a:alpha val="43137"/>
                    </a:srgbClr>
                  </a:outerShdw>
                </a:effectLst>
                <a:latin typeface="+mj-lt"/>
                <a:ea typeface="MS PGothic" pitchFamily="34" charset="-128"/>
                <a:cs typeface="+mj-cs"/>
              </a:rPr>
              <a:t>fork</a:t>
            </a:r>
            <a:endParaRPr lang="zh-CN" altLang="en-US" sz="4000" dirty="0">
              <a:solidFill>
                <a:srgbClr val="006699"/>
              </a:solidFill>
              <a:effectLst>
                <a:outerShdw blurRad="38100" dist="38100" dir="2700000" algn="tl">
                  <a:srgbClr val="000000">
                    <a:alpha val="43137"/>
                  </a:srgbClr>
                </a:outerShdw>
              </a:effectLst>
              <a:latin typeface="+mj-lt"/>
              <a:ea typeface="MS PGothic" pitchFamily="34" charset="-128"/>
              <a:cs typeface="+mj-cs"/>
            </a:endParaRPr>
          </a:p>
        </p:txBody>
      </p:sp>
      <p:sp>
        <p:nvSpPr>
          <p:cNvPr id="7" name="Rectangle 5">
            <a:extLst>
              <a:ext uri="{FF2B5EF4-FFF2-40B4-BE49-F238E27FC236}">
                <a16:creationId xmlns:a16="http://schemas.microsoft.com/office/drawing/2014/main" id="{18F6C913-4A75-467E-84AA-50098C4276F9}"/>
              </a:ext>
            </a:extLst>
          </p:cNvPr>
          <p:cNvSpPr>
            <a:spLocks noChangeArrowheads="1"/>
          </p:cNvSpPr>
          <p:nvPr/>
        </p:nvSpPr>
        <p:spPr bwMode="auto">
          <a:xfrm>
            <a:off x="287337" y="820738"/>
            <a:ext cx="8675687" cy="31412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marL="342900" indent="-342900">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buClr>
                <a:schemeClr val="bg1"/>
              </a:buClr>
              <a:buFont typeface="Wingdings" panose="05000000000000000000" pitchFamily="2" charset="2"/>
              <a:buChar char="n"/>
            </a:pPr>
            <a:r>
              <a:rPr lang="en-US" altLang="zh-CN" sz="3600" dirty="0">
                <a:solidFill>
                  <a:schemeClr val="bg1"/>
                </a:solidFill>
                <a:effectLst>
                  <a:outerShdw blurRad="38100" dist="38100" dir="2700000" algn="tl">
                    <a:srgbClr val="000000">
                      <a:alpha val="43137"/>
                    </a:srgbClr>
                  </a:outerShdw>
                </a:effectLst>
                <a:latin typeface="+mj-lt"/>
                <a:ea typeface="楷体" panose="02010609060101010101" pitchFamily="49" charset="-122"/>
              </a:rPr>
              <a:t>fork( ) </a:t>
            </a:r>
            <a:r>
              <a:rPr lang="zh-CN" altLang="en-US" sz="3600" dirty="0">
                <a:solidFill>
                  <a:schemeClr val="bg1"/>
                </a:solidFill>
                <a:effectLst>
                  <a:outerShdw blurRad="38100" dist="38100" dir="2700000" algn="tl">
                    <a:srgbClr val="000000">
                      <a:alpha val="43137"/>
                    </a:srgbClr>
                  </a:outerShdw>
                </a:effectLst>
                <a:latin typeface="+mj-lt"/>
                <a:ea typeface="楷体" panose="02010609060101010101" pitchFamily="49" charset="-122"/>
              </a:rPr>
              <a:t>执行两次返回。</a:t>
            </a:r>
          </a:p>
          <a:p>
            <a:pPr lvl="1" eaLnBrk="1" hangingPunct="1">
              <a:spcBef>
                <a:spcPts val="0"/>
              </a:spcBef>
              <a:buSzPct val="70000"/>
              <a:buFont typeface="Wingdings" panose="05000000000000000000" pitchFamily="2" charset="2"/>
              <a:buChar char="n"/>
              <a:defRPr/>
            </a:pPr>
            <a:r>
              <a:rPr lang="zh-CN" altLang="en-US" sz="3200" kern="0" dirty="0">
                <a:solidFill>
                  <a:schemeClr val="bg2"/>
                </a:solidFill>
                <a:latin typeface="华文楷体" panose="02010600040101010101" pitchFamily="2" charset="-122"/>
                <a:ea typeface="华文楷体" panose="02010600040101010101" pitchFamily="2" charset="-122"/>
              </a:rPr>
              <a:t>建立一个子进程与自己独立地并发地运行</a:t>
            </a:r>
          </a:p>
          <a:p>
            <a:pPr lvl="1" eaLnBrk="1" hangingPunct="1">
              <a:spcBef>
                <a:spcPts val="0"/>
              </a:spcBef>
              <a:buSzPct val="70000"/>
              <a:buFont typeface="Wingdings" panose="05000000000000000000" pitchFamily="2" charset="2"/>
              <a:buChar char="n"/>
              <a:defRPr/>
            </a:pPr>
            <a:r>
              <a:rPr lang="zh-CN" altLang="en-US" sz="3200" dirty="0">
                <a:solidFill>
                  <a:schemeClr val="bg1"/>
                </a:solidFill>
                <a:latin typeface="+mj-lt"/>
                <a:ea typeface="楷体" panose="02010609060101010101" pitchFamily="49" charset="-122"/>
              </a:rPr>
              <a:t>返回值</a:t>
            </a:r>
          </a:p>
          <a:p>
            <a:pPr marL="1314450" lvl="2" indent="-457200">
              <a:spcBef>
                <a:spcPts val="600"/>
              </a:spcBef>
              <a:buClr>
                <a:schemeClr val="bg1">
                  <a:lumMod val="75000"/>
                </a:schemeClr>
              </a:buClr>
              <a:buSzPct val="70000"/>
              <a:buFont typeface="Wingdings" panose="05000000000000000000" pitchFamily="2" charset="2"/>
              <a:buChar char="n"/>
              <a:defRPr/>
            </a:pPr>
            <a:r>
              <a:rPr lang="zh-CN" altLang="en-US" sz="2800" dirty="0">
                <a:solidFill>
                  <a:schemeClr val="bg2"/>
                </a:solidFill>
                <a:latin typeface="+mj-lt"/>
                <a:ea typeface="楷体" panose="02010609060101010101" pitchFamily="49" charset="-122"/>
              </a:rPr>
              <a:t> </a:t>
            </a:r>
            <a:r>
              <a:rPr lang="en-US" altLang="zh-CN" sz="2800" dirty="0">
                <a:solidFill>
                  <a:schemeClr val="bg1"/>
                </a:solidFill>
                <a:latin typeface="+mj-lt"/>
                <a:ea typeface="楷体" panose="02010609060101010101" pitchFamily="49" charset="-122"/>
              </a:rPr>
              <a:t>-1</a:t>
            </a:r>
            <a:r>
              <a:rPr lang="en-US" altLang="zh-CN" sz="2800" dirty="0">
                <a:solidFill>
                  <a:schemeClr val="bg2"/>
                </a:solidFill>
                <a:latin typeface="+mj-lt"/>
                <a:ea typeface="楷体" panose="02010609060101010101" pitchFamily="49" charset="-122"/>
              </a:rPr>
              <a:t>: </a:t>
            </a:r>
            <a:r>
              <a:rPr lang="zh-CN" altLang="en-US" sz="2800" dirty="0">
                <a:solidFill>
                  <a:schemeClr val="bg2"/>
                </a:solidFill>
                <a:latin typeface="+mj-lt"/>
                <a:ea typeface="楷体" panose="02010609060101010101" pitchFamily="49" charset="-122"/>
              </a:rPr>
              <a:t>进程创建不成功</a:t>
            </a:r>
          </a:p>
          <a:p>
            <a:pPr marL="1314450" lvl="2" indent="-457200">
              <a:spcBef>
                <a:spcPts val="600"/>
              </a:spcBef>
              <a:buClr>
                <a:schemeClr val="bg1">
                  <a:lumMod val="75000"/>
                </a:schemeClr>
              </a:buClr>
              <a:buSzPct val="70000"/>
              <a:buFont typeface="Wingdings" panose="05000000000000000000" pitchFamily="2" charset="2"/>
              <a:buChar char="n"/>
              <a:defRPr/>
            </a:pPr>
            <a:r>
              <a:rPr lang="zh-CN" altLang="en-US" sz="2800" dirty="0">
                <a:solidFill>
                  <a:schemeClr val="bg1"/>
                </a:solidFill>
                <a:latin typeface="+mj-lt"/>
                <a:ea typeface="楷体" panose="02010609060101010101" pitchFamily="49" charset="-122"/>
              </a:rPr>
              <a:t>大于</a:t>
            </a:r>
            <a:r>
              <a:rPr lang="en-US" altLang="zh-CN" sz="2800" dirty="0">
                <a:solidFill>
                  <a:schemeClr val="bg1"/>
                </a:solidFill>
                <a:latin typeface="+mj-lt"/>
                <a:ea typeface="楷体" panose="02010609060101010101" pitchFamily="49" charset="-122"/>
              </a:rPr>
              <a:t>0</a:t>
            </a:r>
            <a:r>
              <a:rPr lang="en-US" altLang="zh-CN" sz="2800" dirty="0">
                <a:solidFill>
                  <a:schemeClr val="bg2"/>
                </a:solidFill>
                <a:latin typeface="+mj-lt"/>
                <a:ea typeface="楷体" panose="02010609060101010101" pitchFamily="49" charset="-122"/>
              </a:rPr>
              <a:t>: </a:t>
            </a:r>
            <a:r>
              <a:rPr lang="zh-CN" altLang="en-US" sz="2800" dirty="0">
                <a:solidFill>
                  <a:schemeClr val="bg2"/>
                </a:solidFill>
                <a:latin typeface="+mj-lt"/>
                <a:ea typeface="楷体" panose="02010609060101010101" pitchFamily="49" charset="-122"/>
              </a:rPr>
              <a:t>子进程的标识号</a:t>
            </a:r>
            <a:r>
              <a:rPr lang="en-US" altLang="zh-CN" sz="2800" dirty="0" smtClean="0">
                <a:solidFill>
                  <a:schemeClr val="bg2"/>
                </a:solidFill>
                <a:latin typeface="+mj-lt"/>
                <a:ea typeface="楷体" panose="02010609060101010101" pitchFamily="49" charset="-122"/>
              </a:rPr>
              <a:t>, </a:t>
            </a:r>
            <a:r>
              <a:rPr lang="zh-CN" altLang="en-US" sz="2800" dirty="0" smtClean="0">
                <a:solidFill>
                  <a:schemeClr val="bg2"/>
                </a:solidFill>
                <a:latin typeface="+mj-lt"/>
                <a:ea typeface="楷体" panose="02010609060101010101" pitchFamily="49" charset="-122"/>
              </a:rPr>
              <a:t>在</a:t>
            </a:r>
            <a:r>
              <a:rPr lang="zh-CN" altLang="en-US" sz="2800" dirty="0">
                <a:solidFill>
                  <a:schemeClr val="bg2"/>
                </a:solidFill>
                <a:latin typeface="+mj-lt"/>
                <a:ea typeface="楷体" panose="02010609060101010101" pitchFamily="49" charset="-122"/>
              </a:rPr>
              <a:t>父进程的上下文中</a:t>
            </a:r>
          </a:p>
          <a:p>
            <a:pPr marL="1314450" lvl="2" indent="-457200">
              <a:spcBef>
                <a:spcPts val="600"/>
              </a:spcBef>
              <a:buClr>
                <a:schemeClr val="bg1">
                  <a:lumMod val="75000"/>
                </a:schemeClr>
              </a:buClr>
              <a:buSzPct val="70000"/>
              <a:buFont typeface="Wingdings" panose="05000000000000000000" pitchFamily="2" charset="2"/>
              <a:buChar char="n"/>
              <a:defRPr/>
            </a:pPr>
            <a:r>
              <a:rPr lang="zh-CN" altLang="en-US" sz="2800" dirty="0">
                <a:solidFill>
                  <a:schemeClr val="bg2"/>
                </a:solidFill>
                <a:latin typeface="+mj-lt"/>
                <a:ea typeface="楷体" panose="02010609060101010101" pitchFamily="49" charset="-122"/>
              </a:rPr>
              <a:t> </a:t>
            </a:r>
            <a:r>
              <a:rPr lang="en-US" altLang="zh-CN" sz="2800" dirty="0">
                <a:solidFill>
                  <a:schemeClr val="bg1"/>
                </a:solidFill>
                <a:latin typeface="+mj-lt"/>
                <a:ea typeface="楷体" panose="02010609060101010101" pitchFamily="49" charset="-122"/>
              </a:rPr>
              <a:t>0</a:t>
            </a:r>
            <a:r>
              <a:rPr lang="en-US" altLang="zh-CN" sz="2800" dirty="0">
                <a:solidFill>
                  <a:schemeClr val="bg2"/>
                </a:solidFill>
                <a:latin typeface="+mj-lt"/>
                <a:ea typeface="楷体" panose="02010609060101010101" pitchFamily="49" charset="-122"/>
              </a:rPr>
              <a:t>: </a:t>
            </a:r>
            <a:r>
              <a:rPr lang="zh-CN" altLang="en-US" sz="2800" dirty="0">
                <a:solidFill>
                  <a:schemeClr val="bg2"/>
                </a:solidFill>
                <a:latin typeface="+mj-lt"/>
                <a:ea typeface="楷体" panose="02010609060101010101" pitchFamily="49" charset="-122"/>
              </a:rPr>
              <a:t>在子进程的上下文中</a:t>
            </a:r>
          </a:p>
        </p:txBody>
      </p:sp>
      <p:sp>
        <p:nvSpPr>
          <p:cNvPr id="8" name="Text Box 6">
            <a:extLst>
              <a:ext uri="{FF2B5EF4-FFF2-40B4-BE49-F238E27FC236}">
                <a16:creationId xmlns:a16="http://schemas.microsoft.com/office/drawing/2014/main" id="{EE9D0125-6BB5-42A9-A643-9754FE3E81F2}"/>
              </a:ext>
            </a:extLst>
          </p:cNvPr>
          <p:cNvSpPr txBox="1">
            <a:spLocks noChangeArrowheads="1"/>
          </p:cNvSpPr>
          <p:nvPr/>
        </p:nvSpPr>
        <p:spPr bwMode="auto">
          <a:xfrm>
            <a:off x="287337" y="4316482"/>
            <a:ext cx="8712200" cy="2074414"/>
          </a:xfrm>
          <a:prstGeom prst="rect">
            <a:avLst/>
          </a:prstGeom>
          <a:solidFill>
            <a:srgbClr val="CCFCFB"/>
          </a:solidFill>
          <a:ln w="12700" cap="sq">
            <a:noFill/>
            <a:miter lim="800000"/>
            <a:headEnd type="none" w="sm" len="sm"/>
            <a:tailEnd type="none" w="sm" len="sm"/>
          </a:ln>
          <a:effectLst/>
        </p:spPr>
        <p:txBody>
          <a:bodyPr wrap="square">
            <a:spAutoFit/>
          </a:bodyPr>
          <a:lstStyle/>
          <a:p>
            <a:pPr marL="457200" indent="-457200" eaLnBrk="1" hangingPunct="1">
              <a:spcBef>
                <a:spcPct val="20000"/>
              </a:spcBef>
              <a:buSzPct val="60000"/>
              <a:buFont typeface="Wingdings" panose="05000000000000000000" pitchFamily="2" charset="2"/>
              <a:buChar char="n"/>
              <a:defRPr/>
            </a:pPr>
            <a:r>
              <a:rPr lang="en-US" altLang="zh-CN" sz="2800" dirty="0">
                <a:solidFill>
                  <a:srgbClr val="000000"/>
                </a:solidFill>
                <a:latin typeface="Times New Roman" panose="02020603050405020304" pitchFamily="18" charset="0"/>
              </a:rPr>
              <a:t>fork</a:t>
            </a:r>
            <a:r>
              <a:rPr lang="zh-CN" altLang="en-US" sz="2800" dirty="0">
                <a:solidFill>
                  <a:srgbClr val="000000"/>
                </a:solidFill>
                <a:latin typeface="Times New Roman" panose="02020603050405020304" pitchFamily="18" charset="0"/>
              </a:rPr>
              <a:t>之后父子进程哪一</a:t>
            </a:r>
            <a:r>
              <a:rPr lang="zh-CN" altLang="en-US" sz="2800" dirty="0" smtClean="0">
                <a:solidFill>
                  <a:srgbClr val="000000"/>
                </a:solidFill>
                <a:latin typeface="Times New Roman" panose="02020603050405020304" pitchFamily="18" charset="0"/>
              </a:rPr>
              <a:t>个先</a:t>
            </a:r>
            <a:r>
              <a:rPr lang="zh-CN" altLang="en-US" sz="2800" dirty="0">
                <a:solidFill>
                  <a:srgbClr val="000000"/>
                </a:solidFill>
                <a:latin typeface="Times New Roman" panose="02020603050405020304" pitchFamily="18" charset="0"/>
              </a:rPr>
              <a:t>执行是不确定的</a:t>
            </a:r>
            <a:r>
              <a:rPr lang="zh-CN" altLang="en-US" sz="2800" dirty="0" smtClean="0">
                <a:solidFill>
                  <a:srgbClr val="000000"/>
                </a:solidFill>
                <a:latin typeface="Times New Roman" panose="02020603050405020304" pitchFamily="18" charset="0"/>
              </a:rPr>
              <a:t>，</a:t>
            </a:r>
            <a:endParaRPr lang="en-US" altLang="zh-CN" sz="2800" dirty="0" smtClean="0">
              <a:solidFill>
                <a:srgbClr val="000000"/>
              </a:solidFill>
              <a:latin typeface="Times New Roman" panose="02020603050405020304" pitchFamily="18" charset="0"/>
            </a:endParaRPr>
          </a:p>
          <a:p>
            <a:pPr eaLnBrk="1" hangingPunct="1">
              <a:spcBef>
                <a:spcPct val="20000"/>
              </a:spcBef>
              <a:buSzPct val="60000"/>
              <a:defRPr/>
            </a:pPr>
            <a:r>
              <a:rPr lang="en-US" altLang="zh-CN" sz="2800" dirty="0">
                <a:solidFill>
                  <a:srgbClr val="000000"/>
                </a:solidFill>
                <a:latin typeface="Times New Roman" panose="02020603050405020304" pitchFamily="18" charset="0"/>
              </a:rPr>
              <a:t> </a:t>
            </a:r>
            <a:r>
              <a:rPr lang="en-US" altLang="zh-CN" sz="2800" dirty="0" smtClean="0">
                <a:solidFill>
                  <a:srgbClr val="000000"/>
                </a:solidFill>
                <a:latin typeface="Times New Roman" panose="02020603050405020304" pitchFamily="18" charset="0"/>
              </a:rPr>
              <a:t>    </a:t>
            </a:r>
            <a:r>
              <a:rPr lang="zh-CN" altLang="en-US" sz="2800" dirty="0" smtClean="0">
                <a:solidFill>
                  <a:srgbClr val="000000"/>
                </a:solidFill>
                <a:latin typeface="Times New Roman" panose="02020603050405020304" pitchFamily="18" charset="0"/>
              </a:rPr>
              <a:t>取决于</a:t>
            </a:r>
            <a:r>
              <a:rPr lang="zh-CN" altLang="en-US" sz="2800" dirty="0">
                <a:solidFill>
                  <a:srgbClr val="000000"/>
                </a:solidFill>
                <a:latin typeface="Times New Roman" panose="02020603050405020304" pitchFamily="18" charset="0"/>
              </a:rPr>
              <a:t>内核调度。</a:t>
            </a:r>
          </a:p>
          <a:p>
            <a:pPr marL="457200" indent="-457200" eaLnBrk="1" hangingPunct="1">
              <a:spcBef>
                <a:spcPct val="20000"/>
              </a:spcBef>
              <a:buSzPct val="60000"/>
              <a:buFont typeface="Wingdings" panose="05000000000000000000" pitchFamily="2" charset="2"/>
              <a:buChar char="n"/>
              <a:defRPr/>
            </a:pPr>
            <a:r>
              <a:rPr lang="zh-CN" altLang="en-US" sz="2800" dirty="0">
                <a:solidFill>
                  <a:srgbClr val="000000"/>
                </a:solidFill>
                <a:latin typeface="Times New Roman" panose="02020603050405020304" pitchFamily="18" charset="0"/>
              </a:rPr>
              <a:t>如果要求父子进程按照一定顺序</a:t>
            </a:r>
            <a:r>
              <a:rPr lang="zh-CN" altLang="en-US" sz="2800" dirty="0" smtClean="0">
                <a:solidFill>
                  <a:srgbClr val="000000"/>
                </a:solidFill>
                <a:latin typeface="Times New Roman" panose="02020603050405020304" pitchFamily="18" charset="0"/>
              </a:rPr>
              <a:t>执行</a:t>
            </a:r>
            <a:r>
              <a:rPr lang="en-US" altLang="zh-CN" sz="2800" dirty="0" smtClean="0">
                <a:solidFill>
                  <a:srgbClr val="000000"/>
                </a:solidFill>
                <a:latin typeface="Times New Roman" panose="02020603050405020304" pitchFamily="18" charset="0"/>
              </a:rPr>
              <a:t>:</a:t>
            </a:r>
          </a:p>
          <a:p>
            <a:pPr eaLnBrk="1" hangingPunct="1">
              <a:spcBef>
                <a:spcPct val="20000"/>
              </a:spcBef>
              <a:buSzPct val="60000"/>
              <a:defRPr/>
            </a:pPr>
            <a:r>
              <a:rPr lang="en-US" altLang="zh-CN" sz="2800" dirty="0">
                <a:solidFill>
                  <a:srgbClr val="000000"/>
                </a:solidFill>
                <a:latin typeface="Times New Roman" panose="02020603050405020304" pitchFamily="18" charset="0"/>
              </a:rPr>
              <a:t> </a:t>
            </a:r>
            <a:r>
              <a:rPr lang="en-US" altLang="zh-CN" sz="2800" dirty="0" smtClean="0">
                <a:solidFill>
                  <a:srgbClr val="000000"/>
                </a:solidFill>
                <a:latin typeface="Times New Roman" panose="02020603050405020304" pitchFamily="18" charset="0"/>
              </a:rPr>
              <a:t>    </a:t>
            </a:r>
            <a:r>
              <a:rPr lang="zh-CN" altLang="en-US" sz="2800" dirty="0" smtClean="0">
                <a:solidFill>
                  <a:srgbClr val="000000"/>
                </a:solidFill>
                <a:latin typeface="Times New Roman" panose="02020603050405020304" pitchFamily="18" charset="0"/>
              </a:rPr>
              <a:t>则</a:t>
            </a:r>
            <a:r>
              <a:rPr lang="zh-CN" altLang="en-US" sz="2800" dirty="0">
                <a:solidFill>
                  <a:srgbClr val="000000"/>
                </a:solidFill>
                <a:latin typeface="Times New Roman" panose="02020603050405020304" pitchFamily="18" charset="0"/>
              </a:rPr>
              <a:t>需使用进程同步的系统调用。</a:t>
            </a:r>
          </a:p>
        </p:txBody>
      </p:sp>
      <p:sp>
        <p:nvSpPr>
          <p:cNvPr id="9"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77000"/>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
        <p:nvSpPr>
          <p:cNvPr id="2" name="矩形 1"/>
          <p:cNvSpPr/>
          <p:nvPr/>
        </p:nvSpPr>
        <p:spPr>
          <a:xfrm>
            <a:off x="7145846" y="243359"/>
            <a:ext cx="1866217" cy="400110"/>
          </a:xfrm>
          <a:prstGeom prst="rect">
            <a:avLst/>
          </a:prstGeom>
        </p:spPr>
        <p:txBody>
          <a:bodyPr wrap="none">
            <a:spAutoFit/>
          </a:bodyPr>
          <a:lstStyle/>
          <a:p>
            <a:r>
              <a:rPr lang="en-US" altLang="zh-CN" sz="2000" dirty="0">
                <a:solidFill>
                  <a:schemeClr val="bg2"/>
                </a:solidFill>
                <a:effectLst>
                  <a:outerShdw blurRad="38100" dist="38100" dir="2700000" algn="tl">
                    <a:srgbClr val="000000">
                      <a:alpha val="43137"/>
                    </a:srgbClr>
                  </a:outerShdw>
                </a:effectLst>
                <a:latin typeface="+mn-lt"/>
                <a:ea typeface="MS PGothic" pitchFamily="34" charset="-128"/>
              </a:rPr>
              <a:t>(</a:t>
            </a:r>
            <a:r>
              <a:rPr lang="zh-CN" altLang="en-US" sz="2000" dirty="0">
                <a:solidFill>
                  <a:schemeClr val="bg2"/>
                </a:solidFill>
                <a:effectLst>
                  <a:outerShdw blurRad="38100" dist="38100" dir="2700000" algn="tl">
                    <a:srgbClr val="000000">
                      <a:alpha val="43137"/>
                    </a:srgbClr>
                  </a:outerShdw>
                </a:effectLst>
                <a:latin typeface="+mn-lt"/>
              </a:rPr>
              <a:t>实验教材</a:t>
            </a:r>
            <a:r>
              <a:rPr lang="en-US" altLang="zh-CN" sz="2000" dirty="0" smtClean="0">
                <a:solidFill>
                  <a:schemeClr val="bg2"/>
                </a:solidFill>
                <a:effectLst>
                  <a:outerShdw blurRad="38100" dist="38100" dir="2700000" algn="tl">
                    <a:srgbClr val="000000">
                      <a:alpha val="43137"/>
                    </a:srgbClr>
                  </a:outerShdw>
                </a:effectLst>
                <a:latin typeface="+mn-lt"/>
              </a:rPr>
              <a:t>P18</a:t>
            </a:r>
            <a:r>
              <a:rPr lang="en-US" altLang="zh-CN" sz="2000" dirty="0" smtClean="0">
                <a:solidFill>
                  <a:schemeClr val="bg2"/>
                </a:solidFill>
                <a:effectLst>
                  <a:outerShdw blurRad="38100" dist="38100" dir="2700000" algn="tl">
                    <a:srgbClr val="000000">
                      <a:alpha val="43137"/>
                    </a:srgbClr>
                  </a:outerShdw>
                </a:effectLst>
                <a:latin typeface="+mn-lt"/>
                <a:ea typeface="MS PGothic" pitchFamily="34" charset="-128"/>
              </a:rPr>
              <a:t>)</a:t>
            </a:r>
            <a:endParaRPr lang="zh-CN" altLang="en-US" sz="2000" dirty="0">
              <a:solidFill>
                <a:schemeClr val="bg2"/>
              </a:solidFill>
              <a:effectLst>
                <a:outerShdw blurRad="38100" dist="38100" dir="2700000" algn="tl">
                  <a:srgbClr val="000000">
                    <a:alpha val="43137"/>
                  </a:srgbClr>
                </a:outerShdw>
              </a:effectLst>
              <a:latin typeface="+mn-lt"/>
              <a:ea typeface="MS PGothic" pitchFamily="34" charset="-128"/>
            </a:endParaRPr>
          </a:p>
        </p:txBody>
      </p:sp>
    </p:spTree>
    <p:extLst>
      <p:ext uri="{BB962C8B-B14F-4D97-AF65-F5344CB8AC3E}">
        <p14:creationId xmlns:p14="http://schemas.microsoft.com/office/powerpoint/2010/main" val="40538721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 presetClass="entr" presetSubtype="6" fill="hold" grpId="0" nodeType="after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fill="hold"/>
                                        <p:tgtEl>
                                          <p:spTgt spid="9"/>
                                        </p:tgtEl>
                                        <p:attrNameLst>
                                          <p:attrName>ppt_x</p:attrName>
                                        </p:attrNameLst>
                                      </p:cBhvr>
                                      <p:tavLst>
                                        <p:tav tm="0">
                                          <p:val>
                                            <p:strVal val="1+#ppt_w/2"/>
                                          </p:val>
                                        </p:tav>
                                        <p:tav tm="100000">
                                          <p:val>
                                            <p:strVal val="#ppt_x"/>
                                          </p:val>
                                        </p:tav>
                                      </p:tavLst>
                                    </p:anim>
                                    <p:anim calcmode="lin" valueType="num">
                                      <p:cBhvr additive="base">
                                        <p:cTn id="14"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C57ADB68-3DE9-427C-AE50-9F93B95D525A}"/>
              </a:ext>
            </a:extLst>
          </p:cNvPr>
          <p:cNvSpPr>
            <a:spLocks noChangeArrowheads="1"/>
          </p:cNvSpPr>
          <p:nvPr/>
        </p:nvSpPr>
        <p:spPr bwMode="auto">
          <a:xfrm>
            <a:off x="1979613" y="0"/>
            <a:ext cx="5724525" cy="765175"/>
          </a:xfrm>
          <a:prstGeom prst="rect">
            <a:avLst/>
          </a:prstGeom>
          <a:noFill/>
          <a:ln w="9525">
            <a:noFill/>
            <a:miter lim="800000"/>
            <a:headEnd/>
            <a:tailEnd/>
          </a:ln>
          <a:effectLst/>
        </p:spPr>
        <p:txBody>
          <a:bodyPr anchor="b"/>
          <a:lstStyle/>
          <a:p>
            <a:pPr algn="ctr" eaLnBrk="1" hangingPunct="1">
              <a:defRPr/>
            </a:pPr>
            <a:r>
              <a:rPr lang="en-US" altLang="zh-CN" sz="4000" dirty="0">
                <a:solidFill>
                  <a:srgbClr val="006699"/>
                </a:solidFill>
                <a:effectLst>
                  <a:outerShdw blurRad="38100" dist="38100" dir="2700000" algn="tl">
                    <a:srgbClr val="000000">
                      <a:alpha val="43137"/>
                    </a:srgbClr>
                  </a:outerShdw>
                </a:effectLst>
                <a:latin typeface="+mj-lt"/>
                <a:ea typeface="MS PGothic" pitchFamily="34" charset="-128"/>
                <a:cs typeface="+mj-cs"/>
              </a:rPr>
              <a:t>fork</a:t>
            </a:r>
            <a:r>
              <a:rPr lang="zh-CN" altLang="en-US" sz="4000" dirty="0">
                <a:solidFill>
                  <a:srgbClr val="006699"/>
                </a:solidFill>
                <a:effectLst>
                  <a:outerShdw blurRad="38100" dist="38100" dir="2700000" algn="tl">
                    <a:srgbClr val="000000">
                      <a:alpha val="43137"/>
                    </a:srgbClr>
                  </a:outerShdw>
                </a:effectLst>
                <a:latin typeface="+mj-lt"/>
                <a:ea typeface="MS PGothic" pitchFamily="34" charset="-128"/>
                <a:cs typeface="+mj-cs"/>
              </a:rPr>
              <a:t>的一般结构</a:t>
            </a:r>
          </a:p>
        </p:txBody>
      </p:sp>
      <p:sp>
        <p:nvSpPr>
          <p:cNvPr id="6" name="Rectangle 5">
            <a:extLst>
              <a:ext uri="{FF2B5EF4-FFF2-40B4-BE49-F238E27FC236}">
                <a16:creationId xmlns:a16="http://schemas.microsoft.com/office/drawing/2014/main" id="{7F2A1EE9-C6F7-4D6B-83B0-D848D8582387}"/>
              </a:ext>
            </a:extLst>
          </p:cNvPr>
          <p:cNvSpPr>
            <a:spLocks noChangeArrowheads="1"/>
          </p:cNvSpPr>
          <p:nvPr/>
        </p:nvSpPr>
        <p:spPr bwMode="auto">
          <a:xfrm>
            <a:off x="1606550" y="1916832"/>
            <a:ext cx="5832475" cy="3744913"/>
          </a:xfrm>
          <a:prstGeom prst="rect">
            <a:avLst/>
          </a:prstGeom>
          <a:solidFill>
            <a:schemeClr val="bg1">
              <a:lumMod val="60000"/>
              <a:lumOff val="40000"/>
              <a:alpha val="7843"/>
            </a:schemeClr>
          </a:solidFill>
          <a:ln w="57150">
            <a:noFill/>
            <a:miter lim="800000"/>
            <a:headEnd/>
            <a:tailEnd/>
          </a:ln>
        </p:spPr>
        <p:txBody>
          <a:bodyPr/>
          <a:lstStyle>
            <a:lvl1pPr marL="342900" indent="-342900">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buFont typeface="Symbol" panose="05050102010706020507" pitchFamily="18" charset="2"/>
              <a:buNone/>
            </a:pPr>
            <a:r>
              <a:rPr lang="en-US" altLang="zh-CN" dirty="0">
                <a:solidFill>
                  <a:schemeClr val="bg2"/>
                </a:solidFill>
              </a:rPr>
              <a:t>    </a:t>
            </a:r>
            <a:r>
              <a:rPr lang="en-US" altLang="zh-CN" b="1" dirty="0">
                <a:solidFill>
                  <a:schemeClr val="bg2"/>
                </a:solidFill>
              </a:rPr>
              <a:t>if ((</a:t>
            </a:r>
            <a:r>
              <a:rPr lang="en-US" altLang="zh-CN" b="1" dirty="0" err="1">
                <a:solidFill>
                  <a:schemeClr val="bg2"/>
                </a:solidFill>
              </a:rPr>
              <a:t>pid</a:t>
            </a:r>
            <a:r>
              <a:rPr lang="en-US" altLang="zh-CN" b="1" dirty="0">
                <a:solidFill>
                  <a:schemeClr val="bg2"/>
                </a:solidFill>
              </a:rPr>
              <a:t> = </a:t>
            </a:r>
            <a:r>
              <a:rPr lang="en-US" altLang="zh-CN" b="1" dirty="0">
                <a:solidFill>
                  <a:schemeClr val="bg1">
                    <a:lumMod val="75000"/>
                  </a:schemeClr>
                </a:solidFill>
              </a:rPr>
              <a:t>fork()) </a:t>
            </a:r>
            <a:r>
              <a:rPr lang="en-US" altLang="zh-CN" b="1" dirty="0">
                <a:solidFill>
                  <a:schemeClr val="bg2"/>
                </a:solidFill>
              </a:rPr>
              <a:t>&gt; 0)</a:t>
            </a:r>
          </a:p>
          <a:p>
            <a:pPr eaLnBrk="1" hangingPunct="1">
              <a:buFont typeface="Symbol" panose="05050102010706020507" pitchFamily="18" charset="2"/>
              <a:buNone/>
            </a:pPr>
            <a:r>
              <a:rPr lang="en-US" altLang="zh-CN" b="1" dirty="0">
                <a:solidFill>
                  <a:schemeClr val="bg2"/>
                </a:solidFill>
              </a:rPr>
              <a:t>		  </a:t>
            </a:r>
            <a:r>
              <a:rPr lang="en-US" altLang="zh-CN" b="1" i="1" dirty="0">
                <a:solidFill>
                  <a:schemeClr val="bg2"/>
                </a:solidFill>
              </a:rPr>
              <a:t>parent’s code;</a:t>
            </a:r>
          </a:p>
          <a:p>
            <a:pPr eaLnBrk="1" hangingPunct="1">
              <a:buFont typeface="Symbol" panose="05050102010706020507" pitchFamily="18" charset="2"/>
              <a:buNone/>
            </a:pPr>
            <a:r>
              <a:rPr lang="en-US" altLang="zh-CN" b="1" dirty="0">
                <a:solidFill>
                  <a:schemeClr val="bg2"/>
                </a:solidFill>
              </a:rPr>
              <a:t>    else if (</a:t>
            </a:r>
            <a:r>
              <a:rPr lang="en-US" altLang="zh-CN" b="1" dirty="0" err="1">
                <a:solidFill>
                  <a:schemeClr val="bg2"/>
                </a:solidFill>
              </a:rPr>
              <a:t>pid</a:t>
            </a:r>
            <a:r>
              <a:rPr lang="en-US" altLang="zh-CN" b="1" dirty="0">
                <a:solidFill>
                  <a:schemeClr val="bg2"/>
                </a:solidFill>
              </a:rPr>
              <a:t> == 0)</a:t>
            </a:r>
          </a:p>
          <a:p>
            <a:pPr eaLnBrk="1" hangingPunct="1">
              <a:buFont typeface="Symbol" panose="05050102010706020507" pitchFamily="18" charset="2"/>
              <a:buNone/>
            </a:pPr>
            <a:r>
              <a:rPr lang="en-US" altLang="zh-CN" b="1" dirty="0">
                <a:solidFill>
                  <a:schemeClr val="bg2"/>
                </a:solidFill>
              </a:rPr>
              <a:t>		  </a:t>
            </a:r>
            <a:r>
              <a:rPr lang="en-US" altLang="zh-CN" b="1" i="1" dirty="0">
                <a:solidFill>
                  <a:schemeClr val="bg2"/>
                </a:solidFill>
              </a:rPr>
              <a:t>child’s code;</a:t>
            </a:r>
          </a:p>
          <a:p>
            <a:pPr eaLnBrk="1" hangingPunct="1">
              <a:buFont typeface="Symbol" panose="05050102010706020507" pitchFamily="18" charset="2"/>
              <a:buNone/>
            </a:pPr>
            <a:r>
              <a:rPr lang="en-US" altLang="zh-CN" b="1" i="1" dirty="0">
                <a:solidFill>
                  <a:schemeClr val="bg2"/>
                </a:solidFill>
              </a:rPr>
              <a:t>    else</a:t>
            </a:r>
          </a:p>
          <a:p>
            <a:pPr eaLnBrk="1" hangingPunct="1">
              <a:buFont typeface="Symbol" panose="05050102010706020507" pitchFamily="18" charset="2"/>
              <a:buNone/>
            </a:pPr>
            <a:r>
              <a:rPr lang="en-US" altLang="zh-CN" b="1" dirty="0">
                <a:solidFill>
                  <a:schemeClr val="bg2"/>
                </a:solidFill>
              </a:rPr>
              <a:t>		error handling;</a:t>
            </a:r>
            <a:endParaRPr lang="en-US" altLang="zh-CN" dirty="0">
              <a:solidFill>
                <a:schemeClr val="bg2"/>
              </a:solidFill>
            </a:endParaRPr>
          </a:p>
        </p:txBody>
      </p:sp>
      <p:sp>
        <p:nvSpPr>
          <p:cNvPr id="7" name="Rectangle 6">
            <a:extLst>
              <a:ext uri="{FF2B5EF4-FFF2-40B4-BE49-F238E27FC236}">
                <a16:creationId xmlns:a16="http://schemas.microsoft.com/office/drawing/2014/main" id="{925CC66E-C494-4817-AC25-11F89B80B98A}"/>
              </a:ext>
            </a:extLst>
          </p:cNvPr>
          <p:cNvSpPr>
            <a:spLocks noChangeArrowheads="1"/>
          </p:cNvSpPr>
          <p:nvPr/>
        </p:nvSpPr>
        <p:spPr bwMode="auto">
          <a:xfrm>
            <a:off x="0" y="765175"/>
            <a:ext cx="9324528"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lgn="ctr">
                <a:solidFill>
                  <a:srgbClr val="000000"/>
                </a:solidFill>
                <a:miter lim="800000"/>
                <a:headEnd/>
                <a:tailEnd/>
              </a14:hiddenLine>
            </a:ext>
          </a:extLst>
        </p:spPr>
        <p:txBody>
          <a:bodyPr wrap="square">
            <a:spAutoFit/>
          </a:bodyPr>
          <a:lstStyle>
            <a:lvl1pPr marL="469900" indent="-469900">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marL="0" indent="0" eaLnBrk="1" hangingPunct="1">
              <a:buClr>
                <a:schemeClr val="bg1"/>
              </a:buClr>
              <a:buNone/>
            </a:pPr>
            <a:r>
              <a:rPr lang="zh-CN" altLang="en-US" sz="3600" dirty="0">
                <a:solidFill>
                  <a:schemeClr val="bg1"/>
                </a:solidFill>
                <a:effectLst>
                  <a:outerShdw blurRad="38100" dist="38100" dir="2700000" algn="tl">
                    <a:srgbClr val="000000">
                      <a:alpha val="43137"/>
                    </a:srgbClr>
                  </a:outerShdw>
                </a:effectLst>
                <a:latin typeface="+mj-lt"/>
                <a:ea typeface="楷体" panose="02010609060101010101" pitchFamily="49" charset="-122"/>
              </a:rPr>
              <a:t>一般</a:t>
            </a:r>
            <a:r>
              <a:rPr lang="zh-CN" altLang="en-US" sz="3600" dirty="0">
                <a:solidFill>
                  <a:schemeClr val="bg2"/>
                </a:solidFill>
                <a:latin typeface="+mj-lt"/>
                <a:ea typeface="楷体" panose="02010609060101010101" pitchFamily="49" charset="-122"/>
              </a:rPr>
              <a:t>父子进程执行</a:t>
            </a:r>
            <a:r>
              <a:rPr lang="zh-CN" altLang="en-US" sz="3600" dirty="0" smtClean="0">
                <a:solidFill>
                  <a:schemeClr val="bg2"/>
                </a:solidFill>
                <a:latin typeface="+mj-lt"/>
                <a:ea typeface="楷体" panose="02010609060101010101" pitchFamily="49" charset="-122"/>
              </a:rPr>
              <a:t>不同代码</a:t>
            </a:r>
            <a:r>
              <a:rPr lang="zh-CN" altLang="en-US" sz="3600" dirty="0">
                <a:solidFill>
                  <a:schemeClr val="bg2"/>
                </a:solidFill>
                <a:latin typeface="+mj-lt"/>
                <a:ea typeface="楷体" panose="02010609060101010101" pitchFamily="49" charset="-122"/>
              </a:rPr>
              <a:t>，做不同的事情</a:t>
            </a:r>
          </a:p>
        </p:txBody>
      </p:sp>
      <p:sp>
        <p:nvSpPr>
          <p:cNvPr id="9"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77000"/>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0592947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1+#ppt_w/2"/>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a:extLst>
              <a:ext uri="{FF2B5EF4-FFF2-40B4-BE49-F238E27FC236}">
                <a16:creationId xmlns:a16="http://schemas.microsoft.com/office/drawing/2014/main" id="{FBDE2EDF-FB42-47B6-BCC2-7ABDD1D8CDCF}"/>
              </a:ext>
            </a:extLst>
          </p:cNvPr>
          <p:cNvSpPr>
            <a:spLocks noGrp="1"/>
          </p:cNvSpPr>
          <p:nvPr>
            <p:ph type="dt" sz="half" idx="10"/>
          </p:nvPr>
        </p:nvSpPr>
        <p:spPr/>
        <p:txBody>
          <a:bodyPr/>
          <a:lstStyle/>
          <a:p>
            <a:pPr>
              <a:defRPr/>
            </a:pPr>
            <a:fld id="{7FCA0350-E2C7-4C3F-B45E-5ED928986F04}" type="datetime1">
              <a:rPr lang="zh-CN" altLang="en-US" smtClean="0"/>
              <a:pPr>
                <a:defRPr/>
              </a:pPr>
              <a:t>2021/9/3</a:t>
            </a:fld>
            <a:endParaRPr lang="en-US" altLang="zh-CN"/>
          </a:p>
        </p:txBody>
      </p:sp>
      <p:sp>
        <p:nvSpPr>
          <p:cNvPr id="6" name="Rectangle 2">
            <a:extLst>
              <a:ext uri="{FF2B5EF4-FFF2-40B4-BE49-F238E27FC236}">
                <a16:creationId xmlns:a16="http://schemas.microsoft.com/office/drawing/2014/main" id="{0757BE3A-A255-4D71-9AE5-ECECABAE458D}"/>
              </a:ext>
            </a:extLst>
          </p:cNvPr>
          <p:cNvSpPr txBox="1">
            <a:spLocks noChangeArrowheads="1"/>
          </p:cNvSpPr>
          <p:nvPr/>
        </p:nvSpPr>
        <p:spPr bwMode="auto">
          <a:xfrm>
            <a:off x="710535" y="-110247"/>
            <a:ext cx="7696200" cy="10010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9933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normAutofit/>
          </a:bodyPr>
          <a:lstStyle>
            <a:lvl1pPr algn="l" rtl="0" fontAlgn="base">
              <a:spcBef>
                <a:spcPct val="0"/>
              </a:spcBef>
              <a:spcAft>
                <a:spcPct val="0"/>
              </a:spcAft>
              <a:defRPr sz="3600" b="1" kern="1200">
                <a:solidFill>
                  <a:schemeClr val="tx1"/>
                </a:solidFill>
                <a:latin typeface="+mj-lt"/>
                <a:ea typeface="+mj-ea"/>
                <a:cs typeface="+mj-cs"/>
              </a:defRPr>
            </a:lvl1pPr>
            <a:lvl2pPr algn="l" rtl="0" fontAlgn="base">
              <a:spcBef>
                <a:spcPct val="0"/>
              </a:spcBef>
              <a:spcAft>
                <a:spcPct val="0"/>
              </a:spcAft>
              <a:defRPr sz="3600" b="1">
                <a:solidFill>
                  <a:schemeClr val="tx1"/>
                </a:solidFill>
                <a:latin typeface="Arial" panose="020B0604020202020204" pitchFamily="34" charset="0"/>
                <a:ea typeface="宋体" panose="02010600030101010101" pitchFamily="2" charset="-122"/>
              </a:defRPr>
            </a:lvl2pPr>
            <a:lvl3pPr algn="l" rtl="0" fontAlgn="base">
              <a:spcBef>
                <a:spcPct val="0"/>
              </a:spcBef>
              <a:spcAft>
                <a:spcPct val="0"/>
              </a:spcAft>
              <a:defRPr sz="3600" b="1">
                <a:solidFill>
                  <a:schemeClr val="tx1"/>
                </a:solidFill>
                <a:latin typeface="Arial" panose="020B0604020202020204" pitchFamily="34" charset="0"/>
                <a:ea typeface="宋体" panose="02010600030101010101" pitchFamily="2" charset="-122"/>
              </a:defRPr>
            </a:lvl3pPr>
            <a:lvl4pPr algn="l" rtl="0" fontAlgn="base">
              <a:spcBef>
                <a:spcPct val="0"/>
              </a:spcBef>
              <a:spcAft>
                <a:spcPct val="0"/>
              </a:spcAft>
              <a:defRPr sz="3600" b="1">
                <a:solidFill>
                  <a:schemeClr val="tx1"/>
                </a:solidFill>
                <a:latin typeface="Arial" panose="020B0604020202020204" pitchFamily="34" charset="0"/>
                <a:ea typeface="宋体" panose="02010600030101010101" pitchFamily="2" charset="-122"/>
              </a:defRPr>
            </a:lvl4pPr>
            <a:lvl5pPr algn="l" rtl="0" fontAlgn="base">
              <a:spcBef>
                <a:spcPct val="0"/>
              </a:spcBef>
              <a:spcAft>
                <a:spcPct val="0"/>
              </a:spcAft>
              <a:defRPr sz="3600" b="1">
                <a:solidFill>
                  <a:schemeClr val="tx1"/>
                </a:solidFill>
                <a:latin typeface="Arial" panose="020B0604020202020204" pitchFamily="34" charset="0"/>
                <a:ea typeface="宋体" panose="02010600030101010101" pitchFamily="2" charset="-122"/>
              </a:defRPr>
            </a:lvl5pPr>
            <a:lvl6pPr marL="457200" algn="l" rtl="0" fontAlgn="base">
              <a:spcBef>
                <a:spcPct val="0"/>
              </a:spcBef>
              <a:spcAft>
                <a:spcPct val="0"/>
              </a:spcAft>
              <a:defRPr sz="3600" b="1">
                <a:solidFill>
                  <a:schemeClr val="tx1"/>
                </a:solidFill>
                <a:latin typeface="Arial" panose="020B0604020202020204" pitchFamily="34" charset="0"/>
                <a:ea typeface="宋体" panose="02010600030101010101" pitchFamily="2" charset="-122"/>
              </a:defRPr>
            </a:lvl6pPr>
            <a:lvl7pPr marL="914400" algn="l" rtl="0" fontAlgn="base">
              <a:spcBef>
                <a:spcPct val="0"/>
              </a:spcBef>
              <a:spcAft>
                <a:spcPct val="0"/>
              </a:spcAft>
              <a:defRPr sz="3600" b="1">
                <a:solidFill>
                  <a:schemeClr val="tx1"/>
                </a:solidFill>
                <a:latin typeface="Arial" panose="020B0604020202020204" pitchFamily="34" charset="0"/>
                <a:ea typeface="宋体" panose="02010600030101010101" pitchFamily="2" charset="-122"/>
              </a:defRPr>
            </a:lvl7pPr>
            <a:lvl8pPr marL="1371600" algn="l" rtl="0" fontAlgn="base">
              <a:spcBef>
                <a:spcPct val="0"/>
              </a:spcBef>
              <a:spcAft>
                <a:spcPct val="0"/>
              </a:spcAft>
              <a:defRPr sz="3600" b="1">
                <a:solidFill>
                  <a:schemeClr val="tx1"/>
                </a:solidFill>
                <a:latin typeface="Arial" panose="020B0604020202020204" pitchFamily="34" charset="0"/>
                <a:ea typeface="宋体" panose="02010600030101010101" pitchFamily="2" charset="-122"/>
              </a:defRPr>
            </a:lvl8pPr>
            <a:lvl9pPr marL="1828800" algn="l" rtl="0" fontAlgn="base">
              <a:spcBef>
                <a:spcPct val="0"/>
              </a:spcBef>
              <a:spcAft>
                <a:spcPct val="0"/>
              </a:spcAft>
              <a:defRPr sz="3600" b="1">
                <a:solidFill>
                  <a:schemeClr val="tx1"/>
                </a:solidFill>
                <a:latin typeface="Arial" panose="020B0604020202020204" pitchFamily="34" charset="0"/>
                <a:ea typeface="宋体" panose="02010600030101010101" pitchFamily="2" charset="-122"/>
              </a:defRPr>
            </a:lvl9pPr>
          </a:lstStyle>
          <a:p>
            <a:pPr marL="457200" indent="-457200" algn="ctr">
              <a:lnSpc>
                <a:spcPct val="110000"/>
              </a:lnSpc>
              <a:spcBef>
                <a:spcPct val="20000"/>
              </a:spcBef>
              <a:buClr>
                <a:schemeClr val="folHlink"/>
              </a:buClr>
              <a:buSzPct val="75000"/>
              <a:defRPr/>
            </a:pPr>
            <a:r>
              <a:rPr lang="en-US" altLang="zh-CN" sz="4400" dirty="0">
                <a:solidFill>
                  <a:srgbClr val="C00000"/>
                </a:solidFill>
                <a:effectLst>
                  <a:outerShdw blurRad="38100" dist="38100" dir="2700000" algn="tl">
                    <a:srgbClr val="000000"/>
                  </a:outerShdw>
                </a:effectLst>
                <a:ea typeface="楷体_GB2312" pitchFamily="49" charset="-122"/>
                <a:cs typeface="+mn-cs"/>
              </a:rPr>
              <a:t>3.1 </a:t>
            </a:r>
            <a:r>
              <a:rPr lang="zh-CN" altLang="en-US" sz="4400" dirty="0">
                <a:solidFill>
                  <a:srgbClr val="C00000"/>
                </a:solidFill>
                <a:effectLst>
                  <a:outerShdw blurRad="38100" dist="38100" dir="2700000" algn="tl">
                    <a:srgbClr val="000000"/>
                  </a:outerShdw>
                </a:effectLst>
                <a:latin typeface="Times New Roman" pitchFamily="18" charset="0"/>
                <a:ea typeface="楷体_GB2312" pitchFamily="49" charset="-122"/>
              </a:rPr>
              <a:t>进 程 概 念</a:t>
            </a:r>
            <a:endParaRPr lang="zh-CN" altLang="en-US" sz="4400" dirty="0">
              <a:solidFill>
                <a:srgbClr val="C00000"/>
              </a:solidFill>
              <a:effectLst>
                <a:outerShdw blurRad="38100" dist="38100" dir="2700000" algn="tl">
                  <a:srgbClr val="000000"/>
                </a:outerShdw>
              </a:effectLst>
              <a:ea typeface="楷体_GB2312" pitchFamily="49" charset="-122"/>
              <a:cs typeface="+mn-cs"/>
            </a:endParaRPr>
          </a:p>
        </p:txBody>
      </p:sp>
      <p:sp>
        <p:nvSpPr>
          <p:cNvPr id="2" name="矩形 1">
            <a:extLst>
              <a:ext uri="{FF2B5EF4-FFF2-40B4-BE49-F238E27FC236}">
                <a16:creationId xmlns:a16="http://schemas.microsoft.com/office/drawing/2014/main" id="{FE486838-6096-4970-A1F0-D9FCA0306DE2}"/>
              </a:ext>
            </a:extLst>
          </p:cNvPr>
          <p:cNvSpPr/>
          <p:nvPr/>
        </p:nvSpPr>
        <p:spPr>
          <a:xfrm>
            <a:off x="1929453" y="2585943"/>
            <a:ext cx="6490647" cy="707886"/>
          </a:xfrm>
          <a:prstGeom prst="rect">
            <a:avLst/>
          </a:prstGeom>
        </p:spPr>
        <p:txBody>
          <a:bodyPr wrap="square">
            <a:spAutoFit/>
          </a:bodyPr>
          <a:lstStyle/>
          <a:p>
            <a:pPr marL="0" lvl="1" indent="-274638" eaLnBrk="1" hangingPunct="1">
              <a:defRPr/>
            </a:pPr>
            <a:r>
              <a:rPr lang="zh-CN" altLang="en-US" sz="4000" dirty="0">
                <a:solidFill>
                  <a:srgbClr val="B2622C"/>
                </a:solidFill>
                <a:effectLst>
                  <a:outerShdw blurRad="38100" dist="38100" dir="2700000" algn="tl">
                    <a:srgbClr val="000000"/>
                  </a:outerShdw>
                </a:effectLst>
                <a:latin typeface="Times New Roman" pitchFamily="18" charset="0"/>
                <a:ea typeface="楷体_GB2312" pitchFamily="49" charset="-122"/>
                <a:cs typeface="+mj-cs"/>
              </a:rPr>
              <a:t>进程状态</a:t>
            </a:r>
          </a:p>
        </p:txBody>
      </p:sp>
      <p:sp>
        <p:nvSpPr>
          <p:cNvPr id="8" name="矩形 7">
            <a:extLst>
              <a:ext uri="{FF2B5EF4-FFF2-40B4-BE49-F238E27FC236}">
                <a16:creationId xmlns:a16="http://schemas.microsoft.com/office/drawing/2014/main" id="{EEC86F0F-8577-4FE4-927C-1CC0365BCB07}"/>
              </a:ext>
            </a:extLst>
          </p:cNvPr>
          <p:cNvSpPr/>
          <p:nvPr/>
        </p:nvSpPr>
        <p:spPr>
          <a:xfrm>
            <a:off x="1916088" y="1493168"/>
            <a:ext cx="6490647" cy="707886"/>
          </a:xfrm>
          <a:prstGeom prst="rect">
            <a:avLst/>
          </a:prstGeom>
        </p:spPr>
        <p:txBody>
          <a:bodyPr wrap="square">
            <a:spAutoFit/>
          </a:bodyPr>
          <a:lstStyle/>
          <a:p>
            <a:pPr marL="0" lvl="1" indent="-274638" algn="ctr" eaLnBrk="1" hangingPunct="1">
              <a:defRPr/>
            </a:pPr>
            <a:r>
              <a:rPr lang="zh-CN" altLang="en-US" sz="4000" dirty="0">
                <a:solidFill>
                  <a:srgbClr val="B2622C"/>
                </a:solidFill>
                <a:effectLst>
                  <a:outerShdw blurRad="38100" dist="38100" dir="2700000" algn="tl">
                    <a:srgbClr val="000000"/>
                  </a:outerShdw>
                </a:effectLst>
                <a:latin typeface="Times New Roman" pitchFamily="18" charset="0"/>
                <a:ea typeface="楷体_GB2312" pitchFamily="49" charset="-122"/>
                <a:cs typeface="+mj-cs"/>
              </a:rPr>
              <a:t>程序的顺序执行与并发执行</a:t>
            </a:r>
          </a:p>
        </p:txBody>
      </p:sp>
      <p:sp>
        <p:nvSpPr>
          <p:cNvPr id="9" name="矩形 8">
            <a:extLst>
              <a:ext uri="{FF2B5EF4-FFF2-40B4-BE49-F238E27FC236}">
                <a16:creationId xmlns:a16="http://schemas.microsoft.com/office/drawing/2014/main" id="{133A2D2A-ED08-482F-9C78-55231C652DC3}"/>
              </a:ext>
            </a:extLst>
          </p:cNvPr>
          <p:cNvSpPr/>
          <p:nvPr/>
        </p:nvSpPr>
        <p:spPr>
          <a:xfrm>
            <a:off x="1942641" y="3564172"/>
            <a:ext cx="6490647" cy="707886"/>
          </a:xfrm>
          <a:prstGeom prst="rect">
            <a:avLst/>
          </a:prstGeom>
        </p:spPr>
        <p:txBody>
          <a:bodyPr wrap="square">
            <a:spAutoFit/>
          </a:bodyPr>
          <a:lstStyle/>
          <a:p>
            <a:pPr marL="0" lvl="1" indent="-274638" eaLnBrk="1" hangingPunct="1">
              <a:defRPr/>
            </a:pPr>
            <a:r>
              <a:rPr lang="zh-CN" altLang="en-US" sz="4000" dirty="0">
                <a:solidFill>
                  <a:srgbClr val="B2622C"/>
                </a:solidFill>
                <a:effectLst>
                  <a:outerShdw blurRad="38100" dist="38100" dir="2700000" algn="tl">
                    <a:srgbClr val="000000"/>
                  </a:outerShdw>
                </a:effectLst>
                <a:latin typeface="Times New Roman" pitchFamily="18" charset="0"/>
                <a:ea typeface="楷体_GB2312" pitchFamily="49" charset="-122"/>
                <a:cs typeface="+mj-cs"/>
              </a:rPr>
              <a:t>进程控制块</a:t>
            </a:r>
          </a:p>
        </p:txBody>
      </p:sp>
      <p:sp>
        <p:nvSpPr>
          <p:cNvPr id="10" name="日期占位符 1">
            <a:extLst>
              <a:ext uri="{FF2B5EF4-FFF2-40B4-BE49-F238E27FC236}">
                <a16:creationId xmlns:a16="http://schemas.microsoft.com/office/drawing/2014/main" id="{A3D73B32-9CCC-4CD3-A2AE-5F466CAA8231}"/>
              </a:ext>
            </a:extLst>
          </p:cNvPr>
          <p:cNvSpPr txBox="1">
            <a:spLocks/>
          </p:cNvSpPr>
          <p:nvPr/>
        </p:nvSpPr>
        <p:spPr bwMode="auto">
          <a:xfrm>
            <a:off x="0" y="6400800"/>
            <a:ext cx="3779912" cy="457200"/>
          </a:xfrm>
          <a:prstGeom prst="rect">
            <a:avLst/>
          </a:prstGeom>
          <a:noFill/>
          <a:ln w="9525">
            <a:noFill/>
            <a:miter lim="800000"/>
            <a:headEnd/>
            <a:tailEnd/>
          </a:ln>
          <a:effectLst/>
        </p:spPr>
        <p:txBody>
          <a:bodyPr vert="horz" wrap="none" lIns="92075" tIns="46038" rIns="92075" bIns="46038" numCol="1" anchor="ctr" anchorCtr="0" compatLnSpc="1">
            <a:prstTxWarp prst="textNoShape">
              <a:avLst/>
            </a:prstTxWarp>
          </a:bodyPr>
          <a:lstStyle>
            <a:defPPr>
              <a:defRPr lang="zh-CN"/>
            </a:defPPr>
            <a:lvl1pPr algn="l" rtl="0" eaLnBrk="0" fontAlgn="base" hangingPunct="0">
              <a:lnSpc>
                <a:spcPct val="100000"/>
              </a:lnSpc>
              <a:spcBef>
                <a:spcPct val="0"/>
              </a:spcBef>
              <a:spcAft>
                <a:spcPct val="0"/>
              </a:spcAft>
              <a:buClrTx/>
              <a:buSzTx/>
              <a:buFontTx/>
              <a:buNone/>
              <a:defRPr kumimoji="1" sz="1400" b="0" kern="1200">
                <a:solidFill>
                  <a:schemeClr val="tx1"/>
                </a:solidFill>
                <a:effectLst/>
                <a:latin typeface="+mn-lt"/>
                <a:ea typeface="宋体" panose="02010600030101010101" pitchFamily="2" charset="-122"/>
                <a:cs typeface="+mn-cs"/>
              </a:defRPr>
            </a:lvl1pPr>
            <a:lvl2pPr marL="457200" algn="l" rtl="0" eaLnBrk="0" fontAlgn="base" hangingPunct="0">
              <a:spcBef>
                <a:spcPct val="0"/>
              </a:spcBef>
              <a:spcAft>
                <a:spcPct val="0"/>
              </a:spcAft>
              <a:defRPr kumimoji="1" sz="3200" b="1" kern="1200">
                <a:solidFill>
                  <a:srgbClr val="FFFF00"/>
                </a:solidFill>
                <a:latin typeface="宋体" panose="02010600030101010101" pitchFamily="2" charset="-122"/>
                <a:ea typeface="宋体" panose="02010600030101010101" pitchFamily="2" charset="-122"/>
                <a:cs typeface="+mn-cs"/>
              </a:defRPr>
            </a:lvl2pPr>
            <a:lvl3pPr marL="914400" algn="l" rtl="0" eaLnBrk="0" fontAlgn="base" hangingPunct="0">
              <a:spcBef>
                <a:spcPct val="0"/>
              </a:spcBef>
              <a:spcAft>
                <a:spcPct val="0"/>
              </a:spcAft>
              <a:defRPr kumimoji="1" sz="3200" b="1" kern="1200">
                <a:solidFill>
                  <a:srgbClr val="FFFF00"/>
                </a:solidFill>
                <a:latin typeface="宋体" panose="02010600030101010101" pitchFamily="2" charset="-122"/>
                <a:ea typeface="宋体" panose="02010600030101010101" pitchFamily="2" charset="-122"/>
                <a:cs typeface="+mn-cs"/>
              </a:defRPr>
            </a:lvl3pPr>
            <a:lvl4pPr marL="1371600" algn="l" rtl="0" eaLnBrk="0" fontAlgn="base" hangingPunct="0">
              <a:spcBef>
                <a:spcPct val="0"/>
              </a:spcBef>
              <a:spcAft>
                <a:spcPct val="0"/>
              </a:spcAft>
              <a:defRPr kumimoji="1" sz="3200" b="1" kern="1200">
                <a:solidFill>
                  <a:srgbClr val="FFFF00"/>
                </a:solidFill>
                <a:latin typeface="宋体" panose="02010600030101010101" pitchFamily="2" charset="-122"/>
                <a:ea typeface="宋体" panose="02010600030101010101" pitchFamily="2" charset="-122"/>
                <a:cs typeface="+mn-cs"/>
              </a:defRPr>
            </a:lvl4pPr>
            <a:lvl5pPr marL="1828800" algn="l" rtl="0" eaLnBrk="0" fontAlgn="base" hangingPunct="0">
              <a:spcBef>
                <a:spcPct val="0"/>
              </a:spcBef>
              <a:spcAft>
                <a:spcPct val="0"/>
              </a:spcAft>
              <a:defRPr kumimoji="1" sz="3200" b="1" kern="1200">
                <a:solidFill>
                  <a:srgbClr val="FFFF00"/>
                </a:solidFill>
                <a:latin typeface="宋体" panose="02010600030101010101" pitchFamily="2" charset="-122"/>
                <a:ea typeface="宋体" panose="02010600030101010101" pitchFamily="2" charset="-122"/>
                <a:cs typeface="+mn-cs"/>
              </a:defRPr>
            </a:lvl5pPr>
            <a:lvl6pPr marL="2286000" algn="l" defTabSz="914400" rtl="0" eaLnBrk="1" latinLnBrk="0" hangingPunct="1">
              <a:defRPr kumimoji="1" sz="3200" b="1" kern="1200">
                <a:solidFill>
                  <a:srgbClr val="FFFF00"/>
                </a:solidFill>
                <a:latin typeface="宋体" panose="02010600030101010101" pitchFamily="2" charset="-122"/>
                <a:ea typeface="宋体" panose="02010600030101010101" pitchFamily="2" charset="-122"/>
                <a:cs typeface="+mn-cs"/>
              </a:defRPr>
            </a:lvl6pPr>
            <a:lvl7pPr marL="2743200" algn="l" defTabSz="914400" rtl="0" eaLnBrk="1" latinLnBrk="0" hangingPunct="1">
              <a:defRPr kumimoji="1" sz="3200" b="1" kern="1200">
                <a:solidFill>
                  <a:srgbClr val="FFFF00"/>
                </a:solidFill>
                <a:latin typeface="宋体" panose="02010600030101010101" pitchFamily="2" charset="-122"/>
                <a:ea typeface="宋体" panose="02010600030101010101" pitchFamily="2" charset="-122"/>
                <a:cs typeface="+mn-cs"/>
              </a:defRPr>
            </a:lvl7pPr>
            <a:lvl8pPr marL="3200400" algn="l" defTabSz="914400" rtl="0" eaLnBrk="1" latinLnBrk="0" hangingPunct="1">
              <a:defRPr kumimoji="1" sz="3200" b="1" kern="1200">
                <a:solidFill>
                  <a:srgbClr val="FFFF00"/>
                </a:solidFill>
                <a:latin typeface="宋体" panose="02010600030101010101" pitchFamily="2" charset="-122"/>
                <a:ea typeface="宋体" panose="02010600030101010101" pitchFamily="2" charset="-122"/>
                <a:cs typeface="+mn-cs"/>
              </a:defRPr>
            </a:lvl8pPr>
            <a:lvl9pPr marL="3657600" algn="l" defTabSz="914400" rtl="0" eaLnBrk="1" latinLnBrk="0" hangingPunct="1">
              <a:defRPr kumimoji="1" sz="3200" b="1" kern="1200">
                <a:solidFill>
                  <a:srgbClr val="FFFF00"/>
                </a:solidFill>
                <a:latin typeface="宋体" panose="02010600030101010101" pitchFamily="2" charset="-122"/>
                <a:ea typeface="宋体" panose="02010600030101010101" pitchFamily="2" charset="-122"/>
                <a:cs typeface="+mn-cs"/>
              </a:defRPr>
            </a:lvl9pPr>
          </a:lstStyle>
          <a:p>
            <a:pPr eaLnBrk="1" hangingPunct="1">
              <a:defRPr/>
            </a:pPr>
            <a:r>
              <a:rPr lang="zh-CN" altLang="en-US" sz="1800" b="1" smtClean="0">
                <a:solidFill>
                  <a:schemeClr val="bg2"/>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大连海事大学  计算机系  史一民</a:t>
            </a:r>
            <a:endParaRPr lang="en-US" altLang="zh-CN" sz="1800" b="1" dirty="0">
              <a:solidFill>
                <a:schemeClr val="bg2"/>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p:txBody>
      </p:sp>
    </p:spTree>
    <p:extLst>
      <p:ext uri="{BB962C8B-B14F-4D97-AF65-F5344CB8AC3E}">
        <p14:creationId xmlns:p14="http://schemas.microsoft.com/office/powerpoint/2010/main" val="2849714416"/>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72979B62-E486-4366-8065-D10C6A5D4EC4}"/>
              </a:ext>
            </a:extLst>
          </p:cNvPr>
          <p:cNvSpPr>
            <a:spLocks noRot="1" noChangeArrowheads="1"/>
          </p:cNvSpPr>
          <p:nvPr/>
        </p:nvSpPr>
        <p:spPr bwMode="auto">
          <a:xfrm>
            <a:off x="250825" y="1268413"/>
            <a:ext cx="3457575" cy="5256212"/>
          </a:xfrm>
          <a:prstGeom prst="rect">
            <a:avLst/>
          </a:prstGeom>
          <a:solidFill>
            <a:schemeClr val="tx1">
              <a:lumMod val="95000"/>
            </a:schemeClr>
          </a:solidFill>
          <a:ln>
            <a:noFill/>
          </a:ln>
          <a:extLst/>
        </p:spPr>
        <p:txBody>
          <a:bodyPr/>
          <a:lstStyle>
            <a:lvl1pPr marL="342900" indent="-342900">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buFont typeface="Symbol" panose="05050102010706020507" pitchFamily="18" charset="2"/>
              <a:buNone/>
            </a:pPr>
            <a:r>
              <a:rPr lang="en-US" altLang="zh-CN" sz="2000" b="1" dirty="0">
                <a:solidFill>
                  <a:schemeClr val="bg2"/>
                </a:solidFill>
              </a:rPr>
              <a:t>#include &lt;</a:t>
            </a:r>
            <a:r>
              <a:rPr lang="en-US" altLang="zh-CN" sz="2000" b="1" dirty="0" err="1">
                <a:solidFill>
                  <a:schemeClr val="bg2"/>
                </a:solidFill>
              </a:rPr>
              <a:t>stdio.h</a:t>
            </a:r>
            <a:r>
              <a:rPr lang="en-US" altLang="zh-CN" sz="2000" b="1" dirty="0">
                <a:solidFill>
                  <a:schemeClr val="bg2"/>
                </a:solidFill>
              </a:rPr>
              <a:t>&gt;       </a:t>
            </a:r>
          </a:p>
          <a:p>
            <a:pPr eaLnBrk="1" hangingPunct="1">
              <a:buFont typeface="Symbol" panose="05050102010706020507" pitchFamily="18" charset="2"/>
              <a:buNone/>
            </a:pPr>
            <a:r>
              <a:rPr lang="en-US" altLang="zh-CN" sz="2000" b="1" dirty="0">
                <a:solidFill>
                  <a:schemeClr val="bg2"/>
                </a:solidFill>
              </a:rPr>
              <a:t>int main()                   </a:t>
            </a:r>
          </a:p>
          <a:p>
            <a:pPr eaLnBrk="1" hangingPunct="1">
              <a:buFont typeface="Symbol" panose="05050102010706020507" pitchFamily="18" charset="2"/>
              <a:buNone/>
            </a:pPr>
            <a:r>
              <a:rPr lang="en-US" altLang="zh-CN" sz="2000" b="1" dirty="0">
                <a:solidFill>
                  <a:schemeClr val="bg2"/>
                </a:solidFill>
              </a:rPr>
              <a:t>{                        </a:t>
            </a:r>
          </a:p>
          <a:p>
            <a:pPr eaLnBrk="1" hangingPunct="1">
              <a:buFont typeface="Symbol" panose="05050102010706020507" pitchFamily="18" charset="2"/>
              <a:buNone/>
            </a:pPr>
            <a:r>
              <a:rPr lang="en-US" altLang="zh-CN" sz="2000" b="1" dirty="0">
                <a:solidFill>
                  <a:schemeClr val="bg2"/>
                </a:solidFill>
              </a:rPr>
              <a:t>int pid,pid1;         </a:t>
            </a:r>
          </a:p>
          <a:p>
            <a:pPr eaLnBrk="1" hangingPunct="1">
              <a:buFont typeface="Symbol" panose="05050102010706020507" pitchFamily="18" charset="2"/>
              <a:buNone/>
            </a:pPr>
            <a:r>
              <a:rPr lang="en-US" altLang="zh-CN" sz="2000" b="1" dirty="0">
                <a:solidFill>
                  <a:schemeClr val="bg2"/>
                </a:solidFill>
              </a:rPr>
              <a:t>while((</a:t>
            </a:r>
            <a:r>
              <a:rPr lang="en-US" altLang="zh-CN" sz="2000" b="1" dirty="0" err="1">
                <a:solidFill>
                  <a:schemeClr val="bg2"/>
                </a:solidFill>
              </a:rPr>
              <a:t>pid</a:t>
            </a:r>
            <a:r>
              <a:rPr lang="en-US" altLang="zh-CN" sz="2000" b="1" dirty="0">
                <a:solidFill>
                  <a:schemeClr val="bg2"/>
                </a:solidFill>
              </a:rPr>
              <a:t>=fork())= =-1); </a:t>
            </a:r>
          </a:p>
          <a:p>
            <a:pPr eaLnBrk="1" hangingPunct="1">
              <a:buFont typeface="Symbol" panose="05050102010706020507" pitchFamily="18" charset="2"/>
              <a:buNone/>
            </a:pPr>
            <a:r>
              <a:rPr lang="en-US" altLang="zh-CN" sz="2000" b="1" dirty="0">
                <a:solidFill>
                  <a:schemeClr val="bg2"/>
                </a:solidFill>
              </a:rPr>
              <a:t>if(</a:t>
            </a:r>
            <a:r>
              <a:rPr lang="en-US" altLang="zh-CN" sz="2000" b="1" dirty="0" err="1">
                <a:solidFill>
                  <a:schemeClr val="bg2"/>
                </a:solidFill>
              </a:rPr>
              <a:t>pid</a:t>
            </a:r>
            <a:r>
              <a:rPr lang="en-US" altLang="zh-CN" sz="2000" b="1" dirty="0">
                <a:solidFill>
                  <a:schemeClr val="bg2"/>
                </a:solidFill>
              </a:rPr>
              <a:t>!=0)               </a:t>
            </a:r>
          </a:p>
          <a:p>
            <a:pPr lvl="1" eaLnBrk="1" hangingPunct="1">
              <a:buFontTx/>
              <a:buNone/>
            </a:pPr>
            <a:r>
              <a:rPr lang="en-US" altLang="zh-CN" sz="1800" b="1" dirty="0">
                <a:solidFill>
                  <a:schemeClr val="bg2"/>
                </a:solidFill>
              </a:rPr>
              <a:t>{               </a:t>
            </a:r>
          </a:p>
          <a:p>
            <a:pPr lvl="1" eaLnBrk="1" hangingPunct="1">
              <a:buFontTx/>
              <a:buNone/>
            </a:pPr>
            <a:r>
              <a:rPr lang="en-US" altLang="zh-CN" sz="1800" b="1" dirty="0">
                <a:solidFill>
                  <a:schemeClr val="bg2"/>
                </a:solidFill>
              </a:rPr>
              <a:t>while(pid1=fork())= =-1);</a:t>
            </a:r>
          </a:p>
          <a:p>
            <a:pPr lvl="1" eaLnBrk="1" hangingPunct="1">
              <a:buFontTx/>
              <a:buNone/>
            </a:pPr>
            <a:r>
              <a:rPr lang="en-US" altLang="zh-CN" sz="1800" b="1" dirty="0">
                <a:solidFill>
                  <a:schemeClr val="bg2"/>
                </a:solidFill>
              </a:rPr>
              <a:t> if(pid1!=0)    </a:t>
            </a:r>
            <a:r>
              <a:rPr lang="en-US" altLang="zh-CN" sz="1800" b="1" dirty="0" err="1">
                <a:solidFill>
                  <a:schemeClr val="bg2"/>
                </a:solidFill>
              </a:rPr>
              <a:t>printf</a:t>
            </a:r>
            <a:r>
              <a:rPr lang="en-US" altLang="zh-CN" sz="1800" b="1" dirty="0">
                <a:solidFill>
                  <a:schemeClr val="bg2"/>
                </a:solidFill>
              </a:rPr>
              <a:t>(“c”);</a:t>
            </a:r>
          </a:p>
          <a:p>
            <a:pPr lvl="1" eaLnBrk="1" hangingPunct="1">
              <a:buFontTx/>
              <a:buNone/>
            </a:pPr>
            <a:endParaRPr lang="en-US" altLang="zh-CN" sz="1800" b="1" dirty="0">
              <a:solidFill>
                <a:schemeClr val="bg2"/>
              </a:solidFill>
            </a:endParaRPr>
          </a:p>
          <a:p>
            <a:pPr lvl="1" eaLnBrk="1" hangingPunct="1">
              <a:buFontTx/>
              <a:buNone/>
            </a:pPr>
            <a:r>
              <a:rPr lang="en-US" altLang="zh-CN" sz="1800" b="1" dirty="0">
                <a:solidFill>
                  <a:schemeClr val="bg2"/>
                </a:solidFill>
              </a:rPr>
              <a:t>else    </a:t>
            </a:r>
            <a:r>
              <a:rPr lang="en-US" altLang="zh-CN" sz="1800" b="1" dirty="0" err="1">
                <a:solidFill>
                  <a:schemeClr val="bg2"/>
                </a:solidFill>
              </a:rPr>
              <a:t>printf</a:t>
            </a:r>
            <a:r>
              <a:rPr lang="en-US" altLang="zh-CN" sz="1800" b="1" dirty="0">
                <a:solidFill>
                  <a:schemeClr val="bg2"/>
                </a:solidFill>
              </a:rPr>
              <a:t>(“b”);    </a:t>
            </a:r>
          </a:p>
          <a:p>
            <a:pPr lvl="1" eaLnBrk="1" hangingPunct="1">
              <a:buFontTx/>
              <a:buNone/>
            </a:pPr>
            <a:r>
              <a:rPr lang="en-US" altLang="zh-CN" sz="1800" b="1" dirty="0">
                <a:solidFill>
                  <a:schemeClr val="bg2"/>
                </a:solidFill>
              </a:rPr>
              <a:t> } </a:t>
            </a:r>
          </a:p>
          <a:p>
            <a:pPr eaLnBrk="1" hangingPunct="1">
              <a:buFont typeface="Symbol" panose="05050102010706020507" pitchFamily="18" charset="2"/>
              <a:buNone/>
            </a:pPr>
            <a:r>
              <a:rPr lang="en-US" altLang="zh-CN" sz="2000" b="1" dirty="0">
                <a:solidFill>
                  <a:schemeClr val="bg2"/>
                </a:solidFill>
              </a:rPr>
              <a:t>else                    </a:t>
            </a:r>
          </a:p>
          <a:p>
            <a:pPr eaLnBrk="1" hangingPunct="1">
              <a:buFont typeface="Symbol" panose="05050102010706020507" pitchFamily="18" charset="2"/>
              <a:buNone/>
            </a:pPr>
            <a:r>
              <a:rPr lang="en-US" altLang="zh-CN" sz="2000" b="1" dirty="0">
                <a:solidFill>
                  <a:schemeClr val="bg2"/>
                </a:solidFill>
              </a:rPr>
              <a:t>     </a:t>
            </a:r>
            <a:r>
              <a:rPr lang="en-US" altLang="zh-CN" sz="2000" b="1" dirty="0" err="1">
                <a:solidFill>
                  <a:schemeClr val="bg2"/>
                </a:solidFill>
              </a:rPr>
              <a:t>printf</a:t>
            </a:r>
            <a:r>
              <a:rPr lang="en-US" altLang="zh-CN" sz="2000" b="1" dirty="0">
                <a:solidFill>
                  <a:schemeClr val="bg2"/>
                </a:solidFill>
              </a:rPr>
              <a:t>(“a”);                     </a:t>
            </a:r>
          </a:p>
          <a:p>
            <a:pPr eaLnBrk="1" hangingPunct="1">
              <a:buFont typeface="Symbol" panose="05050102010706020507" pitchFamily="18" charset="2"/>
              <a:buNone/>
            </a:pPr>
            <a:r>
              <a:rPr lang="en-US" altLang="zh-CN" sz="2000" b="1" dirty="0">
                <a:solidFill>
                  <a:schemeClr val="bg2"/>
                </a:solidFill>
              </a:rPr>
              <a:t> }</a:t>
            </a:r>
          </a:p>
        </p:txBody>
      </p:sp>
      <p:sp>
        <p:nvSpPr>
          <p:cNvPr id="6" name="Rectangle 5">
            <a:extLst>
              <a:ext uri="{FF2B5EF4-FFF2-40B4-BE49-F238E27FC236}">
                <a16:creationId xmlns:a16="http://schemas.microsoft.com/office/drawing/2014/main" id="{37D11EC6-2BC2-4877-BF81-06DCFB8094D0}"/>
              </a:ext>
            </a:extLst>
          </p:cNvPr>
          <p:cNvSpPr>
            <a:spLocks noRot="1" noChangeArrowheads="1"/>
          </p:cNvSpPr>
          <p:nvPr/>
        </p:nvSpPr>
        <p:spPr bwMode="auto">
          <a:xfrm>
            <a:off x="3059832" y="2276475"/>
            <a:ext cx="5976218" cy="865188"/>
          </a:xfrm>
          <a:prstGeom prst="rect">
            <a:avLst/>
          </a:prstGeom>
          <a:solidFill>
            <a:srgbClr val="CCFFCC"/>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5000"/>
              </a:spcBef>
              <a:buClrTx/>
              <a:buSzTx/>
              <a:buFontTx/>
              <a:buNone/>
            </a:pPr>
            <a:r>
              <a:rPr lang="zh-CN" altLang="en-US" dirty="0">
                <a:solidFill>
                  <a:schemeClr val="bg2"/>
                </a:solidFill>
                <a:latin typeface="+mj-lt"/>
                <a:ea typeface="楷体" panose="02010609060101010101" pitchFamily="49" charset="-122"/>
              </a:rPr>
              <a:t>结果可能是</a:t>
            </a:r>
            <a:r>
              <a:rPr lang="en-US" altLang="zh-CN" dirty="0" err="1">
                <a:solidFill>
                  <a:schemeClr val="bg2"/>
                </a:solidFill>
                <a:latin typeface="+mj-lt"/>
                <a:ea typeface="楷体" panose="02010609060101010101" pitchFamily="49" charset="-122"/>
              </a:rPr>
              <a:t>abc</a:t>
            </a:r>
            <a:r>
              <a:rPr lang="en-US" altLang="zh-CN" dirty="0">
                <a:solidFill>
                  <a:schemeClr val="bg2"/>
                </a:solidFill>
                <a:latin typeface="+mj-lt"/>
                <a:ea typeface="楷体" panose="02010609060101010101" pitchFamily="49" charset="-122"/>
              </a:rPr>
              <a:t>,</a:t>
            </a:r>
            <a:r>
              <a:rPr lang="zh-CN" altLang="en-US" dirty="0">
                <a:solidFill>
                  <a:schemeClr val="bg2"/>
                </a:solidFill>
                <a:latin typeface="+mj-lt"/>
                <a:ea typeface="楷体" panose="02010609060101010101" pitchFamily="49" charset="-122"/>
              </a:rPr>
              <a:t>也可能是</a:t>
            </a:r>
            <a:r>
              <a:rPr lang="en-US" altLang="zh-CN" dirty="0" err="1">
                <a:solidFill>
                  <a:schemeClr val="bg2"/>
                </a:solidFill>
                <a:latin typeface="+mj-lt"/>
                <a:ea typeface="楷体" panose="02010609060101010101" pitchFamily="49" charset="-122"/>
              </a:rPr>
              <a:t>cba</a:t>
            </a:r>
            <a:r>
              <a:rPr lang="en-US" altLang="zh-CN" dirty="0">
                <a:solidFill>
                  <a:schemeClr val="bg2"/>
                </a:solidFill>
                <a:latin typeface="+mj-lt"/>
                <a:ea typeface="楷体" panose="02010609060101010101" pitchFamily="49" charset="-122"/>
              </a:rPr>
              <a:t>,</a:t>
            </a:r>
            <a:br>
              <a:rPr lang="en-US" altLang="zh-CN" dirty="0">
                <a:solidFill>
                  <a:schemeClr val="bg2"/>
                </a:solidFill>
                <a:latin typeface="+mj-lt"/>
                <a:ea typeface="楷体" panose="02010609060101010101" pitchFamily="49" charset="-122"/>
              </a:rPr>
            </a:br>
            <a:r>
              <a:rPr lang="zh-CN" altLang="en-US" dirty="0">
                <a:solidFill>
                  <a:schemeClr val="bg2"/>
                </a:solidFill>
                <a:latin typeface="+mj-lt"/>
                <a:ea typeface="楷体" panose="02010609060101010101" pitchFamily="49" charset="-122"/>
              </a:rPr>
              <a:t>还可能是</a:t>
            </a:r>
            <a:r>
              <a:rPr lang="en-US" altLang="zh-CN" dirty="0" err="1">
                <a:solidFill>
                  <a:schemeClr val="bg2"/>
                </a:solidFill>
                <a:latin typeface="+mj-lt"/>
                <a:ea typeface="楷体" panose="02010609060101010101" pitchFamily="49" charset="-122"/>
              </a:rPr>
              <a:t>bca</a:t>
            </a:r>
            <a:r>
              <a:rPr lang="zh-CN" altLang="en-US" dirty="0">
                <a:solidFill>
                  <a:schemeClr val="bg2"/>
                </a:solidFill>
                <a:latin typeface="+mj-lt"/>
                <a:ea typeface="楷体" panose="02010609060101010101" pitchFamily="49" charset="-122"/>
              </a:rPr>
              <a:t>、</a:t>
            </a:r>
            <a:r>
              <a:rPr lang="en-US" altLang="zh-CN" dirty="0" err="1">
                <a:solidFill>
                  <a:schemeClr val="bg2"/>
                </a:solidFill>
                <a:latin typeface="+mj-lt"/>
                <a:ea typeface="楷体" panose="02010609060101010101" pitchFamily="49" charset="-122"/>
              </a:rPr>
              <a:t>acb</a:t>
            </a:r>
            <a:r>
              <a:rPr lang="zh-CN" altLang="en-US" dirty="0">
                <a:solidFill>
                  <a:schemeClr val="bg2"/>
                </a:solidFill>
                <a:latin typeface="+mj-lt"/>
                <a:ea typeface="楷体" panose="02010609060101010101" pitchFamily="49" charset="-122"/>
              </a:rPr>
              <a:t>、</a:t>
            </a:r>
            <a:r>
              <a:rPr lang="en-US" altLang="zh-CN" dirty="0">
                <a:solidFill>
                  <a:schemeClr val="bg2"/>
                </a:solidFill>
                <a:latin typeface="+mj-lt"/>
                <a:ea typeface="楷体" panose="02010609060101010101" pitchFamily="49" charset="-122"/>
              </a:rPr>
              <a:t>cab</a:t>
            </a:r>
            <a:r>
              <a:rPr lang="zh-CN" altLang="en-US" dirty="0">
                <a:solidFill>
                  <a:schemeClr val="bg2"/>
                </a:solidFill>
                <a:latin typeface="+mj-lt"/>
                <a:ea typeface="楷体" panose="02010609060101010101" pitchFamily="49" charset="-122"/>
              </a:rPr>
              <a:t>、</a:t>
            </a:r>
            <a:r>
              <a:rPr lang="en-US" altLang="zh-CN" dirty="0" err="1">
                <a:solidFill>
                  <a:schemeClr val="bg2"/>
                </a:solidFill>
                <a:latin typeface="+mj-lt"/>
                <a:ea typeface="楷体" panose="02010609060101010101" pitchFamily="49" charset="-122"/>
              </a:rPr>
              <a:t>cba</a:t>
            </a:r>
            <a:r>
              <a:rPr lang="zh-CN" altLang="en-US" dirty="0">
                <a:solidFill>
                  <a:schemeClr val="bg2"/>
                </a:solidFill>
                <a:latin typeface="+mj-lt"/>
                <a:ea typeface="楷体" panose="02010609060101010101" pitchFamily="49" charset="-122"/>
              </a:rPr>
              <a:t>等。</a:t>
            </a:r>
          </a:p>
        </p:txBody>
      </p:sp>
      <p:sp>
        <p:nvSpPr>
          <p:cNvPr id="7" name="Text Box 6">
            <a:extLst>
              <a:ext uri="{FF2B5EF4-FFF2-40B4-BE49-F238E27FC236}">
                <a16:creationId xmlns:a16="http://schemas.microsoft.com/office/drawing/2014/main" id="{9A8C4029-0063-4843-A29A-784E79604FD8}"/>
              </a:ext>
            </a:extLst>
          </p:cNvPr>
          <p:cNvSpPr txBox="1">
            <a:spLocks noChangeArrowheads="1"/>
          </p:cNvSpPr>
          <p:nvPr/>
        </p:nvSpPr>
        <p:spPr bwMode="auto">
          <a:xfrm>
            <a:off x="0" y="0"/>
            <a:ext cx="9144000" cy="904863"/>
          </a:xfrm>
          <a:prstGeom prst="rect">
            <a:avLst/>
          </a:prstGeom>
          <a:solidFill>
            <a:schemeClr val="tx1">
              <a:lumMod val="85000"/>
            </a:schemeClr>
          </a:solidFill>
          <a:ln>
            <a:noFill/>
          </a:ln>
          <a:extLst/>
        </p:spPr>
        <p:txBody>
          <a:bodyPr>
            <a:spAutoFit/>
          </a:bodyPr>
          <a:lstStyle>
            <a:lvl1pPr marL="342900" indent="-342900">
              <a:spcBef>
                <a:spcPct val="20000"/>
              </a:spcBef>
              <a:buClr>
                <a:schemeClr val="tx2"/>
              </a:buClr>
              <a:buSzPct val="90000"/>
              <a:buFont typeface="Symbol" panose="05050102010706020507" pitchFamily="18" charset="2"/>
              <a:buChar char="¨"/>
              <a:tabLst>
                <a:tab pos="90488" algn="l"/>
              </a:tabLst>
              <a:defRPr kumimoji="1" sz="3200">
                <a:solidFill>
                  <a:schemeClr val="tx1"/>
                </a:solidFill>
                <a:latin typeface="Times New Roman" panose="02020603050405020304" pitchFamily="18" charset="0"/>
                <a:ea typeface="宋体" panose="02010600030101010101" pitchFamily="2" charset="-122"/>
              </a:defRPr>
            </a:lvl1pPr>
            <a:lvl2pPr marL="179388">
              <a:spcBef>
                <a:spcPct val="20000"/>
              </a:spcBef>
              <a:buChar char="–"/>
              <a:tabLst>
                <a:tab pos="90488" algn="l"/>
              </a:tabLst>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tabLst>
                <a:tab pos="90488" algn="l"/>
              </a:tabLst>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tabLst>
                <a:tab pos="90488" algn="l"/>
              </a:tabLst>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tabLst>
                <a:tab pos="90488" algn="l"/>
              </a:tabLst>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tabLst>
                <a:tab pos="90488" algn="l"/>
              </a:tabLst>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tabLst>
                <a:tab pos="90488" algn="l"/>
              </a:tabLst>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tabLst>
                <a:tab pos="90488" algn="l"/>
              </a:tabLst>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tabLst>
                <a:tab pos="90488" algn="l"/>
              </a:tabLst>
              <a:defRPr kumimoji="1" sz="2000">
                <a:solidFill>
                  <a:schemeClr val="tx1"/>
                </a:solidFill>
                <a:latin typeface="Times New Roman" panose="02020603050405020304" pitchFamily="18" charset="0"/>
                <a:ea typeface="宋体" panose="02010600030101010101" pitchFamily="2" charset="-122"/>
              </a:defRPr>
            </a:lvl9pPr>
          </a:lstStyle>
          <a:p>
            <a:pPr marL="0" lvl="1" eaLnBrk="1" hangingPunct="1">
              <a:buFontTx/>
              <a:buNone/>
              <a:tabLst/>
            </a:pPr>
            <a:r>
              <a:rPr lang="zh-CN" altLang="en-US" sz="2400" b="1" dirty="0">
                <a:solidFill>
                  <a:srgbClr val="000000"/>
                </a:solidFill>
              </a:rPr>
              <a:t>创建一个三</a:t>
            </a:r>
            <a:r>
              <a:rPr lang="zh-CN" altLang="en-US" sz="2400" b="1" dirty="0" smtClean="0">
                <a:solidFill>
                  <a:srgbClr val="000000"/>
                </a:solidFill>
              </a:rPr>
              <a:t>进程程序</a:t>
            </a:r>
            <a:r>
              <a:rPr lang="zh-CN" altLang="en-US" sz="2400" b="1" dirty="0">
                <a:solidFill>
                  <a:srgbClr val="000000"/>
                </a:solidFill>
              </a:rPr>
              <a:t>，第一个子进程显示</a:t>
            </a:r>
            <a:r>
              <a:rPr lang="en-US" altLang="zh-CN" sz="2400" b="1" dirty="0">
                <a:solidFill>
                  <a:srgbClr val="000000"/>
                </a:solidFill>
              </a:rPr>
              <a:t>a,  </a:t>
            </a:r>
            <a:r>
              <a:rPr lang="zh-CN" altLang="en-US" sz="2400" b="1" dirty="0">
                <a:solidFill>
                  <a:srgbClr val="000000"/>
                </a:solidFill>
              </a:rPr>
              <a:t>第二个</a:t>
            </a:r>
            <a:endParaRPr lang="en-US" altLang="zh-CN" sz="2400" b="1" dirty="0">
              <a:solidFill>
                <a:srgbClr val="000000"/>
              </a:solidFill>
            </a:endParaRPr>
          </a:p>
          <a:p>
            <a:pPr marL="0" lvl="1" eaLnBrk="1" hangingPunct="1">
              <a:buFontTx/>
              <a:buNone/>
              <a:tabLst/>
            </a:pPr>
            <a:r>
              <a:rPr lang="zh-CN" altLang="en-US" sz="2400" b="1" dirty="0">
                <a:solidFill>
                  <a:srgbClr val="000000"/>
                </a:solidFill>
              </a:rPr>
              <a:t>子进程显示</a:t>
            </a:r>
            <a:r>
              <a:rPr lang="en-US" altLang="zh-CN" sz="2400" b="1" dirty="0">
                <a:solidFill>
                  <a:srgbClr val="000000"/>
                </a:solidFill>
              </a:rPr>
              <a:t>b,</a:t>
            </a:r>
            <a:r>
              <a:rPr lang="zh-CN" altLang="en-US" sz="2400" b="1" dirty="0">
                <a:solidFill>
                  <a:srgbClr val="000000"/>
                </a:solidFill>
              </a:rPr>
              <a:t>父进程显示</a:t>
            </a:r>
            <a:r>
              <a:rPr lang="en-US" altLang="zh-CN" sz="2400" b="1" dirty="0">
                <a:solidFill>
                  <a:srgbClr val="000000"/>
                </a:solidFill>
              </a:rPr>
              <a:t>c</a:t>
            </a:r>
            <a:r>
              <a:rPr lang="zh-CN" altLang="en-US" sz="2400" b="1" dirty="0">
                <a:solidFill>
                  <a:srgbClr val="000000"/>
                </a:solidFill>
              </a:rPr>
              <a:t>。多次执行，并分析执行结果产生的原因。</a:t>
            </a:r>
          </a:p>
        </p:txBody>
      </p:sp>
      <p:sp>
        <p:nvSpPr>
          <p:cNvPr id="8" name="Text Box 7">
            <a:extLst>
              <a:ext uri="{FF2B5EF4-FFF2-40B4-BE49-F238E27FC236}">
                <a16:creationId xmlns:a16="http://schemas.microsoft.com/office/drawing/2014/main" id="{C931E892-2CB2-4800-94B3-C0F65D24F7C8}"/>
              </a:ext>
            </a:extLst>
          </p:cNvPr>
          <p:cNvSpPr txBox="1">
            <a:spLocks noChangeArrowheads="1"/>
          </p:cNvSpPr>
          <p:nvPr/>
        </p:nvSpPr>
        <p:spPr bwMode="auto">
          <a:xfrm>
            <a:off x="2447925" y="1315502"/>
            <a:ext cx="6696075" cy="895350"/>
          </a:xfrm>
          <a:prstGeom prst="rect">
            <a:avLst/>
          </a:prstGeom>
          <a:solidFill>
            <a:srgbClr val="B3FFFF"/>
          </a:solidFill>
          <a:ln>
            <a:noFill/>
          </a:ln>
          <a:extLs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buClrTx/>
              <a:buSzTx/>
              <a:buFontTx/>
              <a:buNone/>
            </a:pPr>
            <a:r>
              <a:rPr lang="zh-CN" altLang="en-US" sz="2400" b="1">
                <a:solidFill>
                  <a:schemeClr val="bg2"/>
                </a:solidFill>
                <a:ea typeface="楷体_GB2312" pitchFamily="49" charset="-122"/>
              </a:rPr>
              <a:t>父进程创建子进程之后，系统的调度是随机的，</a:t>
            </a:r>
          </a:p>
          <a:p>
            <a:pPr eaLnBrk="1" hangingPunct="1">
              <a:buClrTx/>
              <a:buSzTx/>
              <a:buFontTx/>
              <a:buNone/>
            </a:pPr>
            <a:r>
              <a:rPr lang="zh-CN" altLang="en-US" sz="2400" b="1">
                <a:solidFill>
                  <a:schemeClr val="bg2"/>
                </a:solidFill>
                <a:ea typeface="楷体_GB2312" pitchFamily="49" charset="-122"/>
              </a:rPr>
              <a:t>可能先调度子进程，也可能继续执行父进程。</a:t>
            </a:r>
          </a:p>
        </p:txBody>
      </p:sp>
      <p:sp>
        <p:nvSpPr>
          <p:cNvPr id="9" name="Rectangle 8">
            <a:extLst>
              <a:ext uri="{FF2B5EF4-FFF2-40B4-BE49-F238E27FC236}">
                <a16:creationId xmlns:a16="http://schemas.microsoft.com/office/drawing/2014/main" id="{8613E20C-A690-423C-942D-63D9C11852B8}"/>
              </a:ext>
            </a:extLst>
          </p:cNvPr>
          <p:cNvSpPr>
            <a:spLocks noChangeArrowheads="1"/>
          </p:cNvSpPr>
          <p:nvPr/>
        </p:nvSpPr>
        <p:spPr bwMode="auto">
          <a:xfrm>
            <a:off x="684213" y="4149725"/>
            <a:ext cx="2879725" cy="360363"/>
          </a:xfrm>
          <a:prstGeom prst="rect">
            <a:avLst/>
          </a:prstGeom>
          <a:noFill/>
          <a:ln w="28575">
            <a:solidFill>
              <a:schemeClr val="hlink"/>
            </a:solidFill>
            <a:prstDash val="dashDot"/>
            <a:miter lim="800000"/>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p>
        </p:txBody>
      </p:sp>
      <p:sp>
        <p:nvSpPr>
          <p:cNvPr id="10" name="AutoShape 9">
            <a:extLst>
              <a:ext uri="{FF2B5EF4-FFF2-40B4-BE49-F238E27FC236}">
                <a16:creationId xmlns:a16="http://schemas.microsoft.com/office/drawing/2014/main" id="{54CD8C84-D69D-4DB7-848F-5398ECFD1FC7}"/>
              </a:ext>
            </a:extLst>
          </p:cNvPr>
          <p:cNvSpPr>
            <a:spLocks noChangeArrowheads="1"/>
          </p:cNvSpPr>
          <p:nvPr/>
        </p:nvSpPr>
        <p:spPr bwMode="auto">
          <a:xfrm>
            <a:off x="3563938" y="3429000"/>
            <a:ext cx="1800225" cy="576263"/>
          </a:xfrm>
          <a:prstGeom prst="wedgeEllipseCallout">
            <a:avLst>
              <a:gd name="adj1" fmla="val -48588"/>
              <a:gd name="adj2" fmla="val 83611"/>
            </a:avLst>
          </a:prstGeom>
          <a:solidFill>
            <a:schemeClr val="accent1"/>
          </a:solidFill>
          <a:ln w="12700" cap="sq">
            <a:solidFill>
              <a:schemeClr val="tx1"/>
            </a:solidFill>
            <a:miter lim="800000"/>
            <a:headEnd type="none" w="sm" len="sm"/>
            <a:tailEnd type="none" w="sm" len="sm"/>
          </a:ln>
        </p:spPr>
        <p:txBody>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r>
              <a:rPr lang="zh-CN" altLang="en-US" sz="2400" b="1">
                <a:solidFill>
                  <a:schemeClr val="bg2"/>
                </a:solidFill>
              </a:rPr>
              <a:t>父进程</a:t>
            </a:r>
          </a:p>
        </p:txBody>
      </p:sp>
      <p:sp>
        <p:nvSpPr>
          <p:cNvPr id="11" name="Rectangle 10">
            <a:extLst>
              <a:ext uri="{FF2B5EF4-FFF2-40B4-BE49-F238E27FC236}">
                <a16:creationId xmlns:a16="http://schemas.microsoft.com/office/drawing/2014/main" id="{0A7FB65C-C8EE-4136-8997-84C4C97D5A9C}"/>
              </a:ext>
            </a:extLst>
          </p:cNvPr>
          <p:cNvSpPr>
            <a:spLocks noChangeArrowheads="1"/>
          </p:cNvSpPr>
          <p:nvPr/>
        </p:nvSpPr>
        <p:spPr bwMode="auto">
          <a:xfrm>
            <a:off x="684213" y="4797425"/>
            <a:ext cx="2879725" cy="287338"/>
          </a:xfrm>
          <a:prstGeom prst="rect">
            <a:avLst/>
          </a:prstGeom>
          <a:noFill/>
          <a:ln w="28575">
            <a:solidFill>
              <a:schemeClr val="hlink"/>
            </a:solidFill>
            <a:prstDash val="dash"/>
            <a:miter lim="800000"/>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p>
        </p:txBody>
      </p:sp>
      <p:sp>
        <p:nvSpPr>
          <p:cNvPr id="12" name="AutoShape 11">
            <a:extLst>
              <a:ext uri="{FF2B5EF4-FFF2-40B4-BE49-F238E27FC236}">
                <a16:creationId xmlns:a16="http://schemas.microsoft.com/office/drawing/2014/main" id="{2FCB927A-50DB-430F-8EF6-F77242A6DAF9}"/>
              </a:ext>
            </a:extLst>
          </p:cNvPr>
          <p:cNvSpPr>
            <a:spLocks noChangeArrowheads="1"/>
          </p:cNvSpPr>
          <p:nvPr/>
        </p:nvSpPr>
        <p:spPr bwMode="auto">
          <a:xfrm>
            <a:off x="3635375" y="4292600"/>
            <a:ext cx="1800225" cy="576263"/>
          </a:xfrm>
          <a:prstGeom prst="wedgeEllipseCallout">
            <a:avLst>
              <a:gd name="adj1" fmla="val -48588"/>
              <a:gd name="adj2" fmla="val 83611"/>
            </a:avLst>
          </a:prstGeom>
          <a:solidFill>
            <a:schemeClr val="accent1"/>
          </a:solidFill>
          <a:ln w="12700" cap="sq">
            <a:solidFill>
              <a:schemeClr val="tx1"/>
            </a:solidFill>
            <a:miter lim="800000"/>
            <a:headEnd type="none" w="sm" len="sm"/>
            <a:tailEnd type="none" w="sm" len="sm"/>
          </a:ln>
        </p:spPr>
        <p:txBody>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r>
              <a:rPr lang="zh-CN" altLang="en-US" sz="2400" b="1">
                <a:solidFill>
                  <a:schemeClr val="bg2"/>
                </a:solidFill>
              </a:rPr>
              <a:t>子进程</a:t>
            </a:r>
            <a:r>
              <a:rPr lang="en-US" altLang="zh-CN" sz="2400" b="1">
                <a:solidFill>
                  <a:schemeClr val="bg2"/>
                </a:solidFill>
              </a:rPr>
              <a:t>2</a:t>
            </a:r>
          </a:p>
        </p:txBody>
      </p:sp>
      <p:sp>
        <p:nvSpPr>
          <p:cNvPr id="13" name="AutoShape 12">
            <a:extLst>
              <a:ext uri="{FF2B5EF4-FFF2-40B4-BE49-F238E27FC236}">
                <a16:creationId xmlns:a16="http://schemas.microsoft.com/office/drawing/2014/main" id="{DA96830F-9AAA-4A49-9C27-970A54B0EFA2}"/>
              </a:ext>
            </a:extLst>
          </p:cNvPr>
          <p:cNvSpPr>
            <a:spLocks noChangeArrowheads="1"/>
          </p:cNvSpPr>
          <p:nvPr/>
        </p:nvSpPr>
        <p:spPr bwMode="auto">
          <a:xfrm>
            <a:off x="3275856" y="5232413"/>
            <a:ext cx="1800225" cy="576262"/>
          </a:xfrm>
          <a:prstGeom prst="wedgeEllipseCallout">
            <a:avLst>
              <a:gd name="adj1" fmla="val -120830"/>
              <a:gd name="adj2" fmla="val 67697"/>
            </a:avLst>
          </a:prstGeom>
          <a:solidFill>
            <a:schemeClr val="accent1"/>
          </a:solidFill>
          <a:ln w="12700" cap="sq">
            <a:solidFill>
              <a:schemeClr val="tx1"/>
            </a:solidFill>
            <a:miter lim="800000"/>
            <a:headEnd type="none" w="sm" len="sm"/>
            <a:tailEnd type="none" w="sm" len="sm"/>
          </a:ln>
        </p:spPr>
        <p:txBody>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r>
              <a:rPr lang="zh-CN" altLang="en-US" sz="2400" b="1">
                <a:solidFill>
                  <a:schemeClr val="bg2"/>
                </a:solidFill>
              </a:rPr>
              <a:t>子进程</a:t>
            </a:r>
            <a:r>
              <a:rPr lang="en-US" altLang="zh-CN" sz="2400" b="1">
                <a:solidFill>
                  <a:schemeClr val="bg2"/>
                </a:solidFill>
              </a:rPr>
              <a:t>1</a:t>
            </a:r>
          </a:p>
        </p:txBody>
      </p:sp>
      <p:sp>
        <p:nvSpPr>
          <p:cNvPr id="14" name="Rectangle 13">
            <a:extLst>
              <a:ext uri="{FF2B5EF4-FFF2-40B4-BE49-F238E27FC236}">
                <a16:creationId xmlns:a16="http://schemas.microsoft.com/office/drawing/2014/main" id="{C9F49297-85FB-4EF6-B955-6ED8B18930E1}"/>
              </a:ext>
            </a:extLst>
          </p:cNvPr>
          <p:cNvSpPr>
            <a:spLocks noChangeArrowheads="1"/>
          </p:cNvSpPr>
          <p:nvPr/>
        </p:nvSpPr>
        <p:spPr bwMode="auto">
          <a:xfrm>
            <a:off x="611188" y="5876925"/>
            <a:ext cx="1728787" cy="288925"/>
          </a:xfrm>
          <a:prstGeom prst="rect">
            <a:avLst/>
          </a:prstGeom>
          <a:noFill/>
          <a:ln w="38100">
            <a:solidFill>
              <a:schemeClr val="hlink"/>
            </a:solidFill>
            <a:prstDash val="dashDot"/>
            <a:miter lim="800000"/>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p>
        </p:txBody>
      </p:sp>
      <p:pic>
        <p:nvPicPr>
          <p:cNvPr id="18" name="图片 17">
            <a:extLst>
              <a:ext uri="{FF2B5EF4-FFF2-40B4-BE49-F238E27FC236}">
                <a16:creationId xmlns:a16="http://schemas.microsoft.com/office/drawing/2014/main" id="{6F2AABB1-ECB7-44DE-898C-D0F7F0C2C46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61033" y="5661025"/>
            <a:ext cx="6069858" cy="809314"/>
          </a:xfrm>
          <a:prstGeom prst="rect">
            <a:avLst/>
          </a:prstGeom>
        </p:spPr>
      </p:pic>
      <p:sp>
        <p:nvSpPr>
          <p:cNvPr id="19"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77000"/>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
        <p:nvSpPr>
          <p:cNvPr id="15" name="TextBox 13">
            <a:extLst>
              <a:ext uri="{FF2B5EF4-FFF2-40B4-BE49-F238E27FC236}">
                <a16:creationId xmlns:a16="http://schemas.microsoft.com/office/drawing/2014/main" id="{03198F85-670E-4551-8965-0BEBAC479AF9}"/>
              </a:ext>
            </a:extLst>
          </p:cNvPr>
          <p:cNvSpPr txBox="1">
            <a:spLocks noChangeArrowheads="1"/>
          </p:cNvSpPr>
          <p:nvPr/>
        </p:nvSpPr>
        <p:spPr bwMode="auto">
          <a:xfrm>
            <a:off x="6804248" y="-7595"/>
            <a:ext cx="2520280" cy="461665"/>
          </a:xfrm>
          <a:prstGeom prst="rect">
            <a:avLst/>
          </a:prstGeom>
          <a:noFill/>
          <a:ln>
            <a:noFill/>
          </a:ln>
          <a:extLst/>
        </p:spPr>
        <p:txBody>
          <a:bodyPr wrap="square">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algn="ctr" eaLnBrk="1" hangingPunct="1">
              <a:buNone/>
              <a:defRPr/>
            </a:pPr>
            <a:r>
              <a:rPr lang="zh-CN" altLang="en-US" sz="2000" dirty="0" smtClean="0">
                <a:solidFill>
                  <a:schemeClr val="bg2"/>
                </a:solidFill>
              </a:rPr>
              <a:t>实验教材</a:t>
            </a:r>
            <a:r>
              <a:rPr lang="en-US" altLang="zh-CN" sz="2000" dirty="0" smtClean="0">
                <a:solidFill>
                  <a:schemeClr val="bg2"/>
                </a:solidFill>
              </a:rPr>
              <a:t>P18-</a:t>
            </a:r>
            <a:r>
              <a:rPr lang="en-US" altLang="zh-CN" sz="2000" dirty="0">
                <a:solidFill>
                  <a:schemeClr val="bg2"/>
                </a:solidFill>
              </a:rPr>
              <a:t>[</a:t>
            </a:r>
            <a:r>
              <a:rPr lang="en-US" altLang="zh-CN" sz="2000" dirty="0" smtClean="0">
                <a:solidFill>
                  <a:schemeClr val="bg2"/>
                </a:solidFill>
              </a:rPr>
              <a:t>3_1</a:t>
            </a:r>
            <a:r>
              <a:rPr lang="en-US" altLang="zh-CN" sz="2400" dirty="0" smtClean="0">
                <a:solidFill>
                  <a:schemeClr val="bg2"/>
                </a:solidFill>
              </a:rPr>
              <a:t>]</a:t>
            </a:r>
            <a:endParaRPr lang="zh-CN" altLang="en-US" sz="2400" dirty="0">
              <a:solidFill>
                <a:schemeClr val="bg2"/>
              </a:solidFill>
            </a:endParaRPr>
          </a:p>
        </p:txBody>
      </p:sp>
      <p:sp>
        <p:nvSpPr>
          <p:cNvPr id="16" name="文本框 15"/>
          <p:cNvSpPr txBox="1"/>
          <p:nvPr/>
        </p:nvSpPr>
        <p:spPr>
          <a:xfrm>
            <a:off x="6553612" y="6470339"/>
            <a:ext cx="2201191" cy="369332"/>
          </a:xfrm>
          <a:prstGeom prst="rect">
            <a:avLst/>
          </a:prstGeom>
          <a:solidFill>
            <a:srgbClr val="9CA7F6"/>
          </a:solidFill>
        </p:spPr>
        <p:txBody>
          <a:bodyPr wrap="square" tIns="0" bIns="0" rtlCol="0">
            <a:spAutoFit/>
          </a:bodyPr>
          <a:lstStyle/>
          <a:p>
            <a:r>
              <a:rPr lang="zh-CN" altLang="en-US" sz="2400" dirty="0" smtClean="0">
                <a:solidFill>
                  <a:schemeClr val="bg2"/>
                </a:solidFill>
                <a:latin typeface="+mn-lt"/>
              </a:rPr>
              <a:t>教材习题 </a:t>
            </a:r>
            <a:r>
              <a:rPr lang="en-US" altLang="zh-CN" sz="2400" dirty="0" smtClean="0">
                <a:solidFill>
                  <a:schemeClr val="bg2"/>
                </a:solidFill>
                <a:latin typeface="+mn-lt"/>
              </a:rPr>
              <a:t>  3.14</a:t>
            </a:r>
            <a:endParaRPr lang="zh-CN" altLang="en-US" sz="2400" dirty="0">
              <a:solidFill>
                <a:schemeClr val="bg2"/>
              </a:solidFill>
              <a:latin typeface="+mn-lt"/>
            </a:endParaRPr>
          </a:p>
        </p:txBody>
      </p:sp>
    </p:spTree>
    <p:extLst>
      <p:ext uri="{BB962C8B-B14F-4D97-AF65-F5344CB8AC3E}">
        <p14:creationId xmlns:p14="http://schemas.microsoft.com/office/powerpoint/2010/main" val="21623283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fill="hold"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12" fill="hold" nodeType="with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anim calcmode="lin" valueType="num">
                                      <p:cBhvr additive="base">
                                        <p:cTn id="11" dur="500" fill="hold"/>
                                        <p:tgtEl>
                                          <p:spTgt spid="5">
                                            <p:txEl>
                                              <p:pRg st="1" end="1"/>
                                            </p:txEl>
                                          </p:spTgt>
                                        </p:tgtEl>
                                        <p:attrNameLst>
                                          <p:attrName>ppt_x</p:attrName>
                                        </p:attrNameLst>
                                      </p:cBhvr>
                                      <p:tavLst>
                                        <p:tav tm="0">
                                          <p:val>
                                            <p:strVal val="0-#ppt_w/2"/>
                                          </p:val>
                                        </p:tav>
                                        <p:tav tm="100000">
                                          <p:val>
                                            <p:strVal val="#ppt_x"/>
                                          </p:val>
                                        </p:tav>
                                      </p:tavLst>
                                    </p:anim>
                                    <p:anim calcmode="lin" valueType="num">
                                      <p:cBhvr additive="base">
                                        <p:cTn id="12" dur="500" fill="hold"/>
                                        <p:tgtEl>
                                          <p:spTgt spid="5">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12" fill="hold" nodeType="with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anim calcmode="lin" valueType="num">
                                      <p:cBhvr additive="base">
                                        <p:cTn id="15" dur="500" fill="hold"/>
                                        <p:tgtEl>
                                          <p:spTgt spid="5">
                                            <p:txEl>
                                              <p:pRg st="2" end="2"/>
                                            </p:txEl>
                                          </p:spTgt>
                                        </p:tgtEl>
                                        <p:attrNameLst>
                                          <p:attrName>ppt_x</p:attrName>
                                        </p:attrNameLst>
                                      </p:cBhvr>
                                      <p:tavLst>
                                        <p:tav tm="0">
                                          <p:val>
                                            <p:strVal val="0-#ppt_w/2"/>
                                          </p:val>
                                        </p:tav>
                                        <p:tav tm="100000">
                                          <p:val>
                                            <p:strVal val="#ppt_x"/>
                                          </p:val>
                                        </p:tav>
                                      </p:tavLst>
                                    </p:anim>
                                    <p:anim calcmode="lin" valueType="num">
                                      <p:cBhvr additive="base">
                                        <p:cTn id="16" dur="500" fill="hold"/>
                                        <p:tgtEl>
                                          <p:spTgt spid="5">
                                            <p:txEl>
                                              <p:pRg st="2" end="2"/>
                                            </p:txEl>
                                          </p:spTgt>
                                        </p:tgtEl>
                                        <p:attrNameLst>
                                          <p:attrName>ppt_y</p:attrName>
                                        </p:attrNameLst>
                                      </p:cBhvr>
                                      <p:tavLst>
                                        <p:tav tm="0">
                                          <p:val>
                                            <p:strVal val="1+#ppt_h/2"/>
                                          </p:val>
                                        </p:tav>
                                        <p:tav tm="100000">
                                          <p:val>
                                            <p:strVal val="#ppt_y"/>
                                          </p:val>
                                        </p:tav>
                                      </p:tavLst>
                                    </p:anim>
                                  </p:childTnLst>
                                </p:cTn>
                              </p:par>
                              <p:par>
                                <p:cTn id="17" presetID="2" presetClass="entr" presetSubtype="12" fill="hold" nodeType="with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anim calcmode="lin" valueType="num">
                                      <p:cBhvr additive="base">
                                        <p:cTn id="19" dur="500" fill="hold"/>
                                        <p:tgtEl>
                                          <p:spTgt spid="5">
                                            <p:txEl>
                                              <p:pRg st="3" end="3"/>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5">
                                            <p:txEl>
                                              <p:pRg st="3" end="3"/>
                                            </p:txEl>
                                          </p:spTgt>
                                        </p:tgtEl>
                                        <p:attrNameLst>
                                          <p:attrName>ppt_y</p:attrName>
                                        </p:attrNameLst>
                                      </p:cBhvr>
                                      <p:tavLst>
                                        <p:tav tm="0">
                                          <p:val>
                                            <p:strVal val="1+#ppt_h/2"/>
                                          </p:val>
                                        </p:tav>
                                        <p:tav tm="100000">
                                          <p:val>
                                            <p:strVal val="#ppt_y"/>
                                          </p:val>
                                        </p:tav>
                                      </p:tavLst>
                                    </p:anim>
                                  </p:childTnLst>
                                </p:cTn>
                              </p:par>
                              <p:par>
                                <p:cTn id="21" presetID="2" presetClass="entr" presetSubtype="12" fill="hold" nodeType="with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anim calcmode="lin" valueType="num">
                                      <p:cBhvr additive="base">
                                        <p:cTn id="23" dur="500" fill="hold"/>
                                        <p:tgtEl>
                                          <p:spTgt spid="5">
                                            <p:txEl>
                                              <p:pRg st="4" end="4"/>
                                            </p:txEl>
                                          </p:spTgt>
                                        </p:tgtEl>
                                        <p:attrNameLst>
                                          <p:attrName>ppt_x</p:attrName>
                                        </p:attrNameLst>
                                      </p:cBhvr>
                                      <p:tavLst>
                                        <p:tav tm="0">
                                          <p:val>
                                            <p:strVal val="0-#ppt_w/2"/>
                                          </p:val>
                                        </p:tav>
                                        <p:tav tm="100000">
                                          <p:val>
                                            <p:strVal val="#ppt_x"/>
                                          </p:val>
                                        </p:tav>
                                      </p:tavLst>
                                    </p:anim>
                                    <p:anim calcmode="lin" valueType="num">
                                      <p:cBhvr additive="base">
                                        <p:cTn id="24" dur="500" fill="hold"/>
                                        <p:tgtEl>
                                          <p:spTgt spid="5">
                                            <p:txEl>
                                              <p:pRg st="4" end="4"/>
                                            </p:txEl>
                                          </p:spTgt>
                                        </p:tgtEl>
                                        <p:attrNameLst>
                                          <p:attrName>ppt_y</p:attrName>
                                        </p:attrNameLst>
                                      </p:cBhvr>
                                      <p:tavLst>
                                        <p:tav tm="0">
                                          <p:val>
                                            <p:strVal val="1+#ppt_h/2"/>
                                          </p:val>
                                        </p:tav>
                                        <p:tav tm="100000">
                                          <p:val>
                                            <p:strVal val="#ppt_y"/>
                                          </p:val>
                                        </p:tav>
                                      </p:tavLst>
                                    </p:anim>
                                  </p:childTnLst>
                                </p:cTn>
                              </p:par>
                              <p:par>
                                <p:cTn id="25" presetID="2" presetClass="entr" presetSubtype="12" fill="hold" nodeType="with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anim calcmode="lin" valueType="num">
                                      <p:cBhvr additive="base">
                                        <p:cTn id="27" dur="500" fill="hold"/>
                                        <p:tgtEl>
                                          <p:spTgt spid="5">
                                            <p:txEl>
                                              <p:pRg st="5" end="5"/>
                                            </p:txEl>
                                          </p:spTgt>
                                        </p:tgtEl>
                                        <p:attrNameLst>
                                          <p:attrName>ppt_x</p:attrName>
                                        </p:attrNameLst>
                                      </p:cBhvr>
                                      <p:tavLst>
                                        <p:tav tm="0">
                                          <p:val>
                                            <p:strVal val="0-#ppt_w/2"/>
                                          </p:val>
                                        </p:tav>
                                        <p:tav tm="100000">
                                          <p:val>
                                            <p:strVal val="#ppt_x"/>
                                          </p:val>
                                        </p:tav>
                                      </p:tavLst>
                                    </p:anim>
                                    <p:anim calcmode="lin" valueType="num">
                                      <p:cBhvr additive="base">
                                        <p:cTn id="28" dur="500" fill="hold"/>
                                        <p:tgtEl>
                                          <p:spTgt spid="5">
                                            <p:txEl>
                                              <p:pRg st="5" end="5"/>
                                            </p:txEl>
                                          </p:spTgt>
                                        </p:tgtEl>
                                        <p:attrNameLst>
                                          <p:attrName>ppt_y</p:attrName>
                                        </p:attrNameLst>
                                      </p:cBhvr>
                                      <p:tavLst>
                                        <p:tav tm="0">
                                          <p:val>
                                            <p:strVal val="1+#ppt_h/2"/>
                                          </p:val>
                                        </p:tav>
                                        <p:tav tm="100000">
                                          <p:val>
                                            <p:strVal val="#ppt_y"/>
                                          </p:val>
                                        </p:tav>
                                      </p:tavLst>
                                    </p:anim>
                                  </p:childTnLst>
                                </p:cTn>
                              </p:par>
                              <p:par>
                                <p:cTn id="29" presetID="2" presetClass="entr" presetSubtype="12" fill="hold" nodeType="with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anim calcmode="lin" valueType="num">
                                      <p:cBhvr additive="base">
                                        <p:cTn id="31" dur="500" fill="hold"/>
                                        <p:tgtEl>
                                          <p:spTgt spid="5">
                                            <p:txEl>
                                              <p:pRg st="6" end="6"/>
                                            </p:tx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5">
                                            <p:txEl>
                                              <p:pRg st="6" end="6"/>
                                            </p:txEl>
                                          </p:spTgt>
                                        </p:tgtEl>
                                        <p:attrNameLst>
                                          <p:attrName>ppt_y</p:attrName>
                                        </p:attrNameLst>
                                      </p:cBhvr>
                                      <p:tavLst>
                                        <p:tav tm="0">
                                          <p:val>
                                            <p:strVal val="1+#ppt_h/2"/>
                                          </p:val>
                                        </p:tav>
                                        <p:tav tm="100000">
                                          <p:val>
                                            <p:strVal val="#ppt_y"/>
                                          </p:val>
                                        </p:tav>
                                      </p:tavLst>
                                    </p:anim>
                                  </p:childTnLst>
                                </p:cTn>
                              </p:par>
                              <p:par>
                                <p:cTn id="33" presetID="2" presetClass="entr" presetSubtype="12" fill="hold" nodeType="withEffect">
                                  <p:stCondLst>
                                    <p:cond delay="0"/>
                                  </p:stCondLst>
                                  <p:childTnLst>
                                    <p:set>
                                      <p:cBhvr>
                                        <p:cTn id="34" dur="1" fill="hold">
                                          <p:stCondLst>
                                            <p:cond delay="0"/>
                                          </p:stCondLst>
                                        </p:cTn>
                                        <p:tgtEl>
                                          <p:spTgt spid="5">
                                            <p:txEl>
                                              <p:pRg st="7" end="7"/>
                                            </p:txEl>
                                          </p:spTgt>
                                        </p:tgtEl>
                                        <p:attrNameLst>
                                          <p:attrName>style.visibility</p:attrName>
                                        </p:attrNameLst>
                                      </p:cBhvr>
                                      <p:to>
                                        <p:strVal val="visible"/>
                                      </p:to>
                                    </p:set>
                                    <p:anim calcmode="lin" valueType="num">
                                      <p:cBhvr additive="base">
                                        <p:cTn id="35" dur="500" fill="hold"/>
                                        <p:tgtEl>
                                          <p:spTgt spid="5">
                                            <p:txEl>
                                              <p:pRg st="7" end="7"/>
                                            </p:txEl>
                                          </p:spTgt>
                                        </p:tgtEl>
                                        <p:attrNameLst>
                                          <p:attrName>ppt_x</p:attrName>
                                        </p:attrNameLst>
                                      </p:cBhvr>
                                      <p:tavLst>
                                        <p:tav tm="0">
                                          <p:val>
                                            <p:strVal val="0-#ppt_w/2"/>
                                          </p:val>
                                        </p:tav>
                                        <p:tav tm="100000">
                                          <p:val>
                                            <p:strVal val="#ppt_x"/>
                                          </p:val>
                                        </p:tav>
                                      </p:tavLst>
                                    </p:anim>
                                    <p:anim calcmode="lin" valueType="num">
                                      <p:cBhvr additive="base">
                                        <p:cTn id="36" dur="500" fill="hold"/>
                                        <p:tgtEl>
                                          <p:spTgt spid="5">
                                            <p:txEl>
                                              <p:pRg st="7" end="7"/>
                                            </p:txEl>
                                          </p:spTgt>
                                        </p:tgtEl>
                                        <p:attrNameLst>
                                          <p:attrName>ppt_y</p:attrName>
                                        </p:attrNameLst>
                                      </p:cBhvr>
                                      <p:tavLst>
                                        <p:tav tm="0">
                                          <p:val>
                                            <p:strVal val="1+#ppt_h/2"/>
                                          </p:val>
                                        </p:tav>
                                        <p:tav tm="100000">
                                          <p:val>
                                            <p:strVal val="#ppt_y"/>
                                          </p:val>
                                        </p:tav>
                                      </p:tavLst>
                                    </p:anim>
                                  </p:childTnLst>
                                </p:cTn>
                              </p:par>
                              <p:par>
                                <p:cTn id="37" presetID="2" presetClass="entr" presetSubtype="12" fill="hold" nodeType="withEffect">
                                  <p:stCondLst>
                                    <p:cond delay="0"/>
                                  </p:stCondLst>
                                  <p:childTnLst>
                                    <p:set>
                                      <p:cBhvr>
                                        <p:cTn id="38" dur="1" fill="hold">
                                          <p:stCondLst>
                                            <p:cond delay="0"/>
                                          </p:stCondLst>
                                        </p:cTn>
                                        <p:tgtEl>
                                          <p:spTgt spid="5">
                                            <p:txEl>
                                              <p:pRg st="8" end="8"/>
                                            </p:txEl>
                                          </p:spTgt>
                                        </p:tgtEl>
                                        <p:attrNameLst>
                                          <p:attrName>style.visibility</p:attrName>
                                        </p:attrNameLst>
                                      </p:cBhvr>
                                      <p:to>
                                        <p:strVal val="visible"/>
                                      </p:to>
                                    </p:set>
                                    <p:anim calcmode="lin" valueType="num">
                                      <p:cBhvr additive="base">
                                        <p:cTn id="39" dur="500" fill="hold"/>
                                        <p:tgtEl>
                                          <p:spTgt spid="5">
                                            <p:txEl>
                                              <p:pRg st="8" end="8"/>
                                            </p:txEl>
                                          </p:spTgt>
                                        </p:tgtEl>
                                        <p:attrNameLst>
                                          <p:attrName>ppt_x</p:attrName>
                                        </p:attrNameLst>
                                      </p:cBhvr>
                                      <p:tavLst>
                                        <p:tav tm="0">
                                          <p:val>
                                            <p:strVal val="0-#ppt_w/2"/>
                                          </p:val>
                                        </p:tav>
                                        <p:tav tm="100000">
                                          <p:val>
                                            <p:strVal val="#ppt_x"/>
                                          </p:val>
                                        </p:tav>
                                      </p:tavLst>
                                    </p:anim>
                                    <p:anim calcmode="lin" valueType="num">
                                      <p:cBhvr additive="base">
                                        <p:cTn id="40" dur="500" fill="hold"/>
                                        <p:tgtEl>
                                          <p:spTgt spid="5">
                                            <p:txEl>
                                              <p:pRg st="8" end="8"/>
                                            </p:txEl>
                                          </p:spTgt>
                                        </p:tgtEl>
                                        <p:attrNameLst>
                                          <p:attrName>ppt_y</p:attrName>
                                        </p:attrNameLst>
                                      </p:cBhvr>
                                      <p:tavLst>
                                        <p:tav tm="0">
                                          <p:val>
                                            <p:strVal val="1+#ppt_h/2"/>
                                          </p:val>
                                        </p:tav>
                                        <p:tav tm="100000">
                                          <p:val>
                                            <p:strVal val="#ppt_y"/>
                                          </p:val>
                                        </p:tav>
                                      </p:tavLst>
                                    </p:anim>
                                  </p:childTnLst>
                                </p:cTn>
                              </p:par>
                              <p:par>
                                <p:cTn id="41" presetID="2" presetClass="entr" presetSubtype="12" fill="hold" nodeType="withEffect">
                                  <p:stCondLst>
                                    <p:cond delay="0"/>
                                  </p:stCondLst>
                                  <p:childTnLst>
                                    <p:set>
                                      <p:cBhvr>
                                        <p:cTn id="42" dur="1" fill="hold">
                                          <p:stCondLst>
                                            <p:cond delay="0"/>
                                          </p:stCondLst>
                                        </p:cTn>
                                        <p:tgtEl>
                                          <p:spTgt spid="5">
                                            <p:txEl>
                                              <p:pRg st="10" end="10"/>
                                            </p:txEl>
                                          </p:spTgt>
                                        </p:tgtEl>
                                        <p:attrNameLst>
                                          <p:attrName>style.visibility</p:attrName>
                                        </p:attrNameLst>
                                      </p:cBhvr>
                                      <p:to>
                                        <p:strVal val="visible"/>
                                      </p:to>
                                    </p:set>
                                    <p:anim calcmode="lin" valueType="num">
                                      <p:cBhvr additive="base">
                                        <p:cTn id="43" dur="500" fill="hold"/>
                                        <p:tgtEl>
                                          <p:spTgt spid="5">
                                            <p:txEl>
                                              <p:pRg st="10" end="10"/>
                                            </p:txEl>
                                          </p:spTgt>
                                        </p:tgtEl>
                                        <p:attrNameLst>
                                          <p:attrName>ppt_x</p:attrName>
                                        </p:attrNameLst>
                                      </p:cBhvr>
                                      <p:tavLst>
                                        <p:tav tm="0">
                                          <p:val>
                                            <p:strVal val="0-#ppt_w/2"/>
                                          </p:val>
                                        </p:tav>
                                        <p:tav tm="100000">
                                          <p:val>
                                            <p:strVal val="#ppt_x"/>
                                          </p:val>
                                        </p:tav>
                                      </p:tavLst>
                                    </p:anim>
                                    <p:anim calcmode="lin" valueType="num">
                                      <p:cBhvr additive="base">
                                        <p:cTn id="44" dur="500" fill="hold"/>
                                        <p:tgtEl>
                                          <p:spTgt spid="5">
                                            <p:txEl>
                                              <p:pRg st="10" end="10"/>
                                            </p:txEl>
                                          </p:spTgt>
                                        </p:tgtEl>
                                        <p:attrNameLst>
                                          <p:attrName>ppt_y</p:attrName>
                                        </p:attrNameLst>
                                      </p:cBhvr>
                                      <p:tavLst>
                                        <p:tav tm="0">
                                          <p:val>
                                            <p:strVal val="1+#ppt_h/2"/>
                                          </p:val>
                                        </p:tav>
                                        <p:tav tm="100000">
                                          <p:val>
                                            <p:strVal val="#ppt_y"/>
                                          </p:val>
                                        </p:tav>
                                      </p:tavLst>
                                    </p:anim>
                                  </p:childTnLst>
                                </p:cTn>
                              </p:par>
                              <p:par>
                                <p:cTn id="45" presetID="2" presetClass="entr" presetSubtype="12" fill="hold" nodeType="withEffect">
                                  <p:stCondLst>
                                    <p:cond delay="0"/>
                                  </p:stCondLst>
                                  <p:childTnLst>
                                    <p:set>
                                      <p:cBhvr>
                                        <p:cTn id="46" dur="1" fill="hold">
                                          <p:stCondLst>
                                            <p:cond delay="0"/>
                                          </p:stCondLst>
                                        </p:cTn>
                                        <p:tgtEl>
                                          <p:spTgt spid="5">
                                            <p:txEl>
                                              <p:pRg st="11" end="11"/>
                                            </p:txEl>
                                          </p:spTgt>
                                        </p:tgtEl>
                                        <p:attrNameLst>
                                          <p:attrName>style.visibility</p:attrName>
                                        </p:attrNameLst>
                                      </p:cBhvr>
                                      <p:to>
                                        <p:strVal val="visible"/>
                                      </p:to>
                                    </p:set>
                                    <p:anim calcmode="lin" valueType="num">
                                      <p:cBhvr additive="base">
                                        <p:cTn id="47" dur="500" fill="hold"/>
                                        <p:tgtEl>
                                          <p:spTgt spid="5">
                                            <p:txEl>
                                              <p:pRg st="11" end="11"/>
                                            </p:txEl>
                                          </p:spTgt>
                                        </p:tgtEl>
                                        <p:attrNameLst>
                                          <p:attrName>ppt_x</p:attrName>
                                        </p:attrNameLst>
                                      </p:cBhvr>
                                      <p:tavLst>
                                        <p:tav tm="0">
                                          <p:val>
                                            <p:strVal val="0-#ppt_w/2"/>
                                          </p:val>
                                        </p:tav>
                                        <p:tav tm="100000">
                                          <p:val>
                                            <p:strVal val="#ppt_x"/>
                                          </p:val>
                                        </p:tav>
                                      </p:tavLst>
                                    </p:anim>
                                    <p:anim calcmode="lin" valueType="num">
                                      <p:cBhvr additive="base">
                                        <p:cTn id="48" dur="500" fill="hold"/>
                                        <p:tgtEl>
                                          <p:spTgt spid="5">
                                            <p:txEl>
                                              <p:pRg st="11" end="11"/>
                                            </p:txEl>
                                          </p:spTgt>
                                        </p:tgtEl>
                                        <p:attrNameLst>
                                          <p:attrName>ppt_y</p:attrName>
                                        </p:attrNameLst>
                                      </p:cBhvr>
                                      <p:tavLst>
                                        <p:tav tm="0">
                                          <p:val>
                                            <p:strVal val="1+#ppt_h/2"/>
                                          </p:val>
                                        </p:tav>
                                        <p:tav tm="100000">
                                          <p:val>
                                            <p:strVal val="#ppt_y"/>
                                          </p:val>
                                        </p:tav>
                                      </p:tavLst>
                                    </p:anim>
                                  </p:childTnLst>
                                </p:cTn>
                              </p:par>
                              <p:par>
                                <p:cTn id="49" presetID="2" presetClass="entr" presetSubtype="12" fill="hold" nodeType="withEffect">
                                  <p:stCondLst>
                                    <p:cond delay="0"/>
                                  </p:stCondLst>
                                  <p:childTnLst>
                                    <p:set>
                                      <p:cBhvr>
                                        <p:cTn id="50" dur="1" fill="hold">
                                          <p:stCondLst>
                                            <p:cond delay="0"/>
                                          </p:stCondLst>
                                        </p:cTn>
                                        <p:tgtEl>
                                          <p:spTgt spid="5">
                                            <p:txEl>
                                              <p:pRg st="12" end="12"/>
                                            </p:txEl>
                                          </p:spTgt>
                                        </p:tgtEl>
                                        <p:attrNameLst>
                                          <p:attrName>style.visibility</p:attrName>
                                        </p:attrNameLst>
                                      </p:cBhvr>
                                      <p:to>
                                        <p:strVal val="visible"/>
                                      </p:to>
                                    </p:set>
                                    <p:anim calcmode="lin" valueType="num">
                                      <p:cBhvr additive="base">
                                        <p:cTn id="51" dur="500" fill="hold"/>
                                        <p:tgtEl>
                                          <p:spTgt spid="5">
                                            <p:txEl>
                                              <p:pRg st="12" end="12"/>
                                            </p:txEl>
                                          </p:spTgt>
                                        </p:tgtEl>
                                        <p:attrNameLst>
                                          <p:attrName>ppt_x</p:attrName>
                                        </p:attrNameLst>
                                      </p:cBhvr>
                                      <p:tavLst>
                                        <p:tav tm="0">
                                          <p:val>
                                            <p:strVal val="0-#ppt_w/2"/>
                                          </p:val>
                                        </p:tav>
                                        <p:tav tm="100000">
                                          <p:val>
                                            <p:strVal val="#ppt_x"/>
                                          </p:val>
                                        </p:tav>
                                      </p:tavLst>
                                    </p:anim>
                                    <p:anim calcmode="lin" valueType="num">
                                      <p:cBhvr additive="base">
                                        <p:cTn id="52" dur="500" fill="hold"/>
                                        <p:tgtEl>
                                          <p:spTgt spid="5">
                                            <p:txEl>
                                              <p:pRg st="12" end="12"/>
                                            </p:txEl>
                                          </p:spTgt>
                                        </p:tgtEl>
                                        <p:attrNameLst>
                                          <p:attrName>ppt_y</p:attrName>
                                        </p:attrNameLst>
                                      </p:cBhvr>
                                      <p:tavLst>
                                        <p:tav tm="0">
                                          <p:val>
                                            <p:strVal val="1+#ppt_h/2"/>
                                          </p:val>
                                        </p:tav>
                                        <p:tav tm="100000">
                                          <p:val>
                                            <p:strVal val="#ppt_y"/>
                                          </p:val>
                                        </p:tav>
                                      </p:tavLst>
                                    </p:anim>
                                  </p:childTnLst>
                                </p:cTn>
                              </p:par>
                              <p:par>
                                <p:cTn id="53" presetID="2" presetClass="entr" presetSubtype="12" fill="hold" nodeType="withEffect">
                                  <p:stCondLst>
                                    <p:cond delay="0"/>
                                  </p:stCondLst>
                                  <p:childTnLst>
                                    <p:set>
                                      <p:cBhvr>
                                        <p:cTn id="54" dur="1" fill="hold">
                                          <p:stCondLst>
                                            <p:cond delay="0"/>
                                          </p:stCondLst>
                                        </p:cTn>
                                        <p:tgtEl>
                                          <p:spTgt spid="5">
                                            <p:txEl>
                                              <p:pRg st="13" end="13"/>
                                            </p:txEl>
                                          </p:spTgt>
                                        </p:tgtEl>
                                        <p:attrNameLst>
                                          <p:attrName>style.visibility</p:attrName>
                                        </p:attrNameLst>
                                      </p:cBhvr>
                                      <p:to>
                                        <p:strVal val="visible"/>
                                      </p:to>
                                    </p:set>
                                    <p:anim calcmode="lin" valueType="num">
                                      <p:cBhvr additive="base">
                                        <p:cTn id="55" dur="500" fill="hold"/>
                                        <p:tgtEl>
                                          <p:spTgt spid="5">
                                            <p:txEl>
                                              <p:pRg st="13" end="13"/>
                                            </p:txEl>
                                          </p:spTgt>
                                        </p:tgtEl>
                                        <p:attrNameLst>
                                          <p:attrName>ppt_x</p:attrName>
                                        </p:attrNameLst>
                                      </p:cBhvr>
                                      <p:tavLst>
                                        <p:tav tm="0">
                                          <p:val>
                                            <p:strVal val="0-#ppt_w/2"/>
                                          </p:val>
                                        </p:tav>
                                        <p:tav tm="100000">
                                          <p:val>
                                            <p:strVal val="#ppt_x"/>
                                          </p:val>
                                        </p:tav>
                                      </p:tavLst>
                                    </p:anim>
                                    <p:anim calcmode="lin" valueType="num">
                                      <p:cBhvr additive="base">
                                        <p:cTn id="56" dur="500" fill="hold"/>
                                        <p:tgtEl>
                                          <p:spTgt spid="5">
                                            <p:txEl>
                                              <p:pRg st="13" end="13"/>
                                            </p:txEl>
                                          </p:spTgt>
                                        </p:tgtEl>
                                        <p:attrNameLst>
                                          <p:attrName>ppt_y</p:attrName>
                                        </p:attrNameLst>
                                      </p:cBhvr>
                                      <p:tavLst>
                                        <p:tav tm="0">
                                          <p:val>
                                            <p:strVal val="1+#ppt_h/2"/>
                                          </p:val>
                                        </p:tav>
                                        <p:tav tm="100000">
                                          <p:val>
                                            <p:strVal val="#ppt_y"/>
                                          </p:val>
                                        </p:tav>
                                      </p:tavLst>
                                    </p:anim>
                                  </p:childTnLst>
                                </p:cTn>
                              </p:par>
                              <p:par>
                                <p:cTn id="57" presetID="2" presetClass="entr" presetSubtype="12" fill="hold" nodeType="withEffect">
                                  <p:stCondLst>
                                    <p:cond delay="0"/>
                                  </p:stCondLst>
                                  <p:childTnLst>
                                    <p:set>
                                      <p:cBhvr>
                                        <p:cTn id="58" dur="1" fill="hold">
                                          <p:stCondLst>
                                            <p:cond delay="0"/>
                                          </p:stCondLst>
                                        </p:cTn>
                                        <p:tgtEl>
                                          <p:spTgt spid="5">
                                            <p:txEl>
                                              <p:pRg st="14" end="14"/>
                                            </p:txEl>
                                          </p:spTgt>
                                        </p:tgtEl>
                                        <p:attrNameLst>
                                          <p:attrName>style.visibility</p:attrName>
                                        </p:attrNameLst>
                                      </p:cBhvr>
                                      <p:to>
                                        <p:strVal val="visible"/>
                                      </p:to>
                                    </p:set>
                                    <p:anim calcmode="lin" valueType="num">
                                      <p:cBhvr additive="base">
                                        <p:cTn id="59" dur="500" fill="hold"/>
                                        <p:tgtEl>
                                          <p:spTgt spid="5">
                                            <p:txEl>
                                              <p:pRg st="14" end="14"/>
                                            </p:txEl>
                                          </p:spTgt>
                                        </p:tgtEl>
                                        <p:attrNameLst>
                                          <p:attrName>ppt_x</p:attrName>
                                        </p:attrNameLst>
                                      </p:cBhvr>
                                      <p:tavLst>
                                        <p:tav tm="0">
                                          <p:val>
                                            <p:strVal val="0-#ppt_w/2"/>
                                          </p:val>
                                        </p:tav>
                                        <p:tav tm="100000">
                                          <p:val>
                                            <p:strVal val="#ppt_x"/>
                                          </p:val>
                                        </p:tav>
                                      </p:tavLst>
                                    </p:anim>
                                    <p:anim calcmode="lin" valueType="num">
                                      <p:cBhvr additive="base">
                                        <p:cTn id="60" dur="500" fill="hold"/>
                                        <p:tgtEl>
                                          <p:spTgt spid="5">
                                            <p:txEl>
                                              <p:pRg st="14" end="14"/>
                                            </p:txEl>
                                          </p:spTgt>
                                        </p:tgtEl>
                                        <p:attrNameLst>
                                          <p:attrName>ppt_y</p:attrName>
                                        </p:attrNameLst>
                                      </p:cBhvr>
                                      <p:tavLst>
                                        <p:tav tm="0">
                                          <p:val>
                                            <p:strVal val="1+#ppt_h/2"/>
                                          </p:val>
                                        </p:tav>
                                        <p:tav tm="100000">
                                          <p:val>
                                            <p:strVal val="#ppt_y"/>
                                          </p:val>
                                        </p:tav>
                                      </p:tavLst>
                                    </p:anim>
                                  </p:childTnLst>
                                </p:cTn>
                              </p:par>
                            </p:childTnLst>
                          </p:cTn>
                        </p:par>
                      </p:childTnLst>
                    </p:cTn>
                  </p:par>
                  <p:par>
                    <p:cTn id="61" fill="hold">
                      <p:stCondLst>
                        <p:cond delay="indefinite"/>
                      </p:stCondLst>
                      <p:childTnLst>
                        <p:par>
                          <p:cTn id="62" fill="hold">
                            <p:stCondLst>
                              <p:cond delay="0"/>
                            </p:stCondLst>
                            <p:childTnLst>
                              <p:par>
                                <p:cTn id="63" presetID="3" presetClass="entr" presetSubtype="10" fill="hold" grpId="0" nodeType="clickEffect">
                                  <p:stCondLst>
                                    <p:cond delay="0"/>
                                  </p:stCondLst>
                                  <p:childTnLst>
                                    <p:set>
                                      <p:cBhvr>
                                        <p:cTn id="64" dur="1" fill="hold">
                                          <p:stCondLst>
                                            <p:cond delay="0"/>
                                          </p:stCondLst>
                                        </p:cTn>
                                        <p:tgtEl>
                                          <p:spTgt spid="14"/>
                                        </p:tgtEl>
                                        <p:attrNameLst>
                                          <p:attrName>style.visibility</p:attrName>
                                        </p:attrNameLst>
                                      </p:cBhvr>
                                      <p:to>
                                        <p:strVal val="visible"/>
                                      </p:to>
                                    </p:set>
                                    <p:animEffect transition="in" filter="blinds(horizontal)">
                                      <p:cBhvr>
                                        <p:cTn id="65" dur="500"/>
                                        <p:tgtEl>
                                          <p:spTgt spid="14"/>
                                        </p:tgtEl>
                                      </p:cBhvr>
                                    </p:animEffect>
                                  </p:childTnLst>
                                </p:cTn>
                              </p:par>
                            </p:childTnLst>
                          </p:cTn>
                        </p:par>
                      </p:childTnLst>
                    </p:cTn>
                  </p:par>
                  <p:par>
                    <p:cTn id="66" fill="hold">
                      <p:stCondLst>
                        <p:cond delay="indefinite"/>
                      </p:stCondLst>
                      <p:childTnLst>
                        <p:par>
                          <p:cTn id="67" fill="hold">
                            <p:stCondLst>
                              <p:cond delay="0"/>
                            </p:stCondLst>
                            <p:childTnLst>
                              <p:par>
                                <p:cTn id="68" presetID="3" presetClass="entr" presetSubtype="10" fill="hold" grpId="0" nodeType="clickEffect">
                                  <p:stCondLst>
                                    <p:cond delay="0"/>
                                  </p:stCondLst>
                                  <p:childTnLst>
                                    <p:set>
                                      <p:cBhvr>
                                        <p:cTn id="69" dur="1" fill="hold">
                                          <p:stCondLst>
                                            <p:cond delay="0"/>
                                          </p:stCondLst>
                                        </p:cTn>
                                        <p:tgtEl>
                                          <p:spTgt spid="13"/>
                                        </p:tgtEl>
                                        <p:attrNameLst>
                                          <p:attrName>style.visibility</p:attrName>
                                        </p:attrNameLst>
                                      </p:cBhvr>
                                      <p:to>
                                        <p:strVal val="visible"/>
                                      </p:to>
                                    </p:set>
                                    <p:animEffect transition="in" filter="blinds(horizontal)">
                                      <p:cBhvr>
                                        <p:cTn id="70" dur="500"/>
                                        <p:tgtEl>
                                          <p:spTgt spid="13"/>
                                        </p:tgtEl>
                                      </p:cBhvr>
                                    </p:animEffect>
                                  </p:childTnLst>
                                </p:cTn>
                              </p:par>
                            </p:childTnLst>
                          </p:cTn>
                        </p:par>
                      </p:childTnLst>
                    </p:cTn>
                  </p:par>
                  <p:par>
                    <p:cTn id="71" fill="hold">
                      <p:stCondLst>
                        <p:cond delay="indefinite"/>
                      </p:stCondLst>
                      <p:childTnLst>
                        <p:par>
                          <p:cTn id="72" fill="hold">
                            <p:stCondLst>
                              <p:cond delay="0"/>
                            </p:stCondLst>
                            <p:childTnLst>
                              <p:par>
                                <p:cTn id="73" presetID="3" presetClass="entr" presetSubtype="10" fill="hold" grpId="0" nodeType="clickEffect">
                                  <p:stCondLst>
                                    <p:cond delay="0"/>
                                  </p:stCondLst>
                                  <p:childTnLst>
                                    <p:set>
                                      <p:cBhvr>
                                        <p:cTn id="74" dur="1" fill="hold">
                                          <p:stCondLst>
                                            <p:cond delay="0"/>
                                          </p:stCondLst>
                                        </p:cTn>
                                        <p:tgtEl>
                                          <p:spTgt spid="9"/>
                                        </p:tgtEl>
                                        <p:attrNameLst>
                                          <p:attrName>style.visibility</p:attrName>
                                        </p:attrNameLst>
                                      </p:cBhvr>
                                      <p:to>
                                        <p:strVal val="visible"/>
                                      </p:to>
                                    </p:set>
                                    <p:animEffect transition="in" filter="blinds(horizontal)">
                                      <p:cBhvr>
                                        <p:cTn id="75" dur="500"/>
                                        <p:tgtEl>
                                          <p:spTgt spid="9"/>
                                        </p:tgtEl>
                                      </p:cBhvr>
                                    </p:animEffect>
                                  </p:childTnLst>
                                </p:cTn>
                              </p:par>
                            </p:childTnLst>
                          </p:cTn>
                        </p:par>
                      </p:childTnLst>
                    </p:cTn>
                  </p:par>
                  <p:par>
                    <p:cTn id="76" fill="hold">
                      <p:stCondLst>
                        <p:cond delay="indefinite"/>
                      </p:stCondLst>
                      <p:childTnLst>
                        <p:par>
                          <p:cTn id="77" fill="hold">
                            <p:stCondLst>
                              <p:cond delay="0"/>
                            </p:stCondLst>
                            <p:childTnLst>
                              <p:par>
                                <p:cTn id="78" presetID="3" presetClass="entr" presetSubtype="10" fill="hold" grpId="0" nodeType="clickEffect">
                                  <p:stCondLst>
                                    <p:cond delay="0"/>
                                  </p:stCondLst>
                                  <p:childTnLst>
                                    <p:set>
                                      <p:cBhvr>
                                        <p:cTn id="79" dur="1" fill="hold">
                                          <p:stCondLst>
                                            <p:cond delay="0"/>
                                          </p:stCondLst>
                                        </p:cTn>
                                        <p:tgtEl>
                                          <p:spTgt spid="10"/>
                                        </p:tgtEl>
                                        <p:attrNameLst>
                                          <p:attrName>style.visibility</p:attrName>
                                        </p:attrNameLst>
                                      </p:cBhvr>
                                      <p:to>
                                        <p:strVal val="visible"/>
                                      </p:to>
                                    </p:set>
                                    <p:animEffect transition="in" filter="blinds(horizontal)">
                                      <p:cBhvr>
                                        <p:cTn id="80" dur="500"/>
                                        <p:tgtEl>
                                          <p:spTgt spid="10"/>
                                        </p:tgtEl>
                                      </p:cBhvr>
                                    </p:animEffect>
                                  </p:childTnLst>
                                </p:cTn>
                              </p:par>
                            </p:childTnLst>
                          </p:cTn>
                        </p:par>
                      </p:childTnLst>
                    </p:cTn>
                  </p:par>
                  <p:par>
                    <p:cTn id="81" fill="hold">
                      <p:stCondLst>
                        <p:cond delay="indefinite"/>
                      </p:stCondLst>
                      <p:childTnLst>
                        <p:par>
                          <p:cTn id="82" fill="hold">
                            <p:stCondLst>
                              <p:cond delay="0"/>
                            </p:stCondLst>
                            <p:childTnLst>
                              <p:par>
                                <p:cTn id="83" presetID="3" presetClass="entr" presetSubtype="10" fill="hold" grpId="0" nodeType="clickEffect">
                                  <p:stCondLst>
                                    <p:cond delay="0"/>
                                  </p:stCondLst>
                                  <p:childTnLst>
                                    <p:set>
                                      <p:cBhvr>
                                        <p:cTn id="84" dur="1" fill="hold">
                                          <p:stCondLst>
                                            <p:cond delay="0"/>
                                          </p:stCondLst>
                                        </p:cTn>
                                        <p:tgtEl>
                                          <p:spTgt spid="11"/>
                                        </p:tgtEl>
                                        <p:attrNameLst>
                                          <p:attrName>style.visibility</p:attrName>
                                        </p:attrNameLst>
                                      </p:cBhvr>
                                      <p:to>
                                        <p:strVal val="visible"/>
                                      </p:to>
                                    </p:set>
                                    <p:animEffect transition="in" filter="blinds(horizontal)">
                                      <p:cBhvr>
                                        <p:cTn id="85" dur="500"/>
                                        <p:tgtEl>
                                          <p:spTgt spid="11"/>
                                        </p:tgtEl>
                                      </p:cBhvr>
                                    </p:animEffect>
                                  </p:childTnLst>
                                </p:cTn>
                              </p:par>
                            </p:childTnLst>
                          </p:cTn>
                        </p:par>
                      </p:childTnLst>
                    </p:cTn>
                  </p:par>
                  <p:par>
                    <p:cTn id="86" fill="hold">
                      <p:stCondLst>
                        <p:cond delay="indefinite"/>
                      </p:stCondLst>
                      <p:childTnLst>
                        <p:par>
                          <p:cTn id="87" fill="hold">
                            <p:stCondLst>
                              <p:cond delay="0"/>
                            </p:stCondLst>
                            <p:childTnLst>
                              <p:par>
                                <p:cTn id="88" presetID="3" presetClass="entr" presetSubtype="10" fill="hold" grpId="0" nodeType="clickEffect">
                                  <p:stCondLst>
                                    <p:cond delay="0"/>
                                  </p:stCondLst>
                                  <p:childTnLst>
                                    <p:set>
                                      <p:cBhvr>
                                        <p:cTn id="89" dur="1" fill="hold">
                                          <p:stCondLst>
                                            <p:cond delay="0"/>
                                          </p:stCondLst>
                                        </p:cTn>
                                        <p:tgtEl>
                                          <p:spTgt spid="12"/>
                                        </p:tgtEl>
                                        <p:attrNameLst>
                                          <p:attrName>style.visibility</p:attrName>
                                        </p:attrNameLst>
                                      </p:cBhvr>
                                      <p:to>
                                        <p:strVal val="visible"/>
                                      </p:to>
                                    </p:set>
                                    <p:animEffect transition="in" filter="blinds(horizontal)">
                                      <p:cBhvr>
                                        <p:cTn id="90" dur="500"/>
                                        <p:tgtEl>
                                          <p:spTgt spid="12"/>
                                        </p:tgtEl>
                                      </p:cBhvr>
                                    </p:animEffect>
                                  </p:childTnLst>
                                </p:cTn>
                              </p:par>
                            </p:childTnLst>
                          </p:cTn>
                        </p:par>
                      </p:childTnLst>
                    </p:cTn>
                  </p:par>
                  <p:par>
                    <p:cTn id="91" fill="hold">
                      <p:stCondLst>
                        <p:cond delay="indefinite"/>
                      </p:stCondLst>
                      <p:childTnLst>
                        <p:par>
                          <p:cTn id="92" fill="hold">
                            <p:stCondLst>
                              <p:cond delay="0"/>
                            </p:stCondLst>
                            <p:childTnLst>
                              <p:par>
                                <p:cTn id="93" presetID="3" presetClass="entr" presetSubtype="10" fill="hold" grpId="0" nodeType="clickEffect">
                                  <p:stCondLst>
                                    <p:cond delay="0"/>
                                  </p:stCondLst>
                                  <p:childTnLst>
                                    <p:set>
                                      <p:cBhvr>
                                        <p:cTn id="94" dur="1" fill="hold">
                                          <p:stCondLst>
                                            <p:cond delay="0"/>
                                          </p:stCondLst>
                                        </p:cTn>
                                        <p:tgtEl>
                                          <p:spTgt spid="6"/>
                                        </p:tgtEl>
                                        <p:attrNameLst>
                                          <p:attrName>style.visibility</p:attrName>
                                        </p:attrNameLst>
                                      </p:cBhvr>
                                      <p:to>
                                        <p:strVal val="visible"/>
                                      </p:to>
                                    </p:set>
                                    <p:animEffect transition="in" filter="blinds(horizontal)">
                                      <p:cBhvr>
                                        <p:cTn id="95" dur="500"/>
                                        <p:tgtEl>
                                          <p:spTgt spid="6"/>
                                        </p:tgtEl>
                                      </p:cBhvr>
                                    </p:animEffect>
                                  </p:childTnLst>
                                </p:cTn>
                              </p:par>
                            </p:childTnLst>
                          </p:cTn>
                        </p:par>
                      </p:childTnLst>
                    </p:cTn>
                  </p:par>
                  <p:par>
                    <p:cTn id="96" fill="hold">
                      <p:stCondLst>
                        <p:cond delay="indefinite"/>
                      </p:stCondLst>
                      <p:childTnLst>
                        <p:par>
                          <p:cTn id="97" fill="hold">
                            <p:stCondLst>
                              <p:cond delay="0"/>
                            </p:stCondLst>
                            <p:childTnLst>
                              <p:par>
                                <p:cTn id="98" presetID="9" presetClass="entr" presetSubtype="0" fill="hold" grpId="0" nodeType="clickEffect">
                                  <p:stCondLst>
                                    <p:cond delay="0"/>
                                  </p:stCondLst>
                                  <p:childTnLst>
                                    <p:set>
                                      <p:cBhvr>
                                        <p:cTn id="99" dur="1" fill="hold">
                                          <p:stCondLst>
                                            <p:cond delay="0"/>
                                          </p:stCondLst>
                                        </p:cTn>
                                        <p:tgtEl>
                                          <p:spTgt spid="8"/>
                                        </p:tgtEl>
                                        <p:attrNameLst>
                                          <p:attrName>style.visibility</p:attrName>
                                        </p:attrNameLst>
                                      </p:cBhvr>
                                      <p:to>
                                        <p:strVal val="visible"/>
                                      </p:to>
                                    </p:set>
                                    <p:animEffect transition="in" filter="dissolve">
                                      <p:cBhvr>
                                        <p:cTn id="100" dur="500"/>
                                        <p:tgtEl>
                                          <p:spTgt spid="8"/>
                                        </p:tgtEl>
                                      </p:cBhvr>
                                    </p:animEffect>
                                  </p:childTnLst>
                                </p:cTn>
                              </p:par>
                            </p:childTnLst>
                          </p:cTn>
                        </p:par>
                      </p:childTnLst>
                    </p:cTn>
                  </p:par>
                  <p:par>
                    <p:cTn id="101" fill="hold">
                      <p:stCondLst>
                        <p:cond delay="indefinite"/>
                      </p:stCondLst>
                      <p:childTnLst>
                        <p:par>
                          <p:cTn id="102" fill="hold">
                            <p:stCondLst>
                              <p:cond delay="0"/>
                            </p:stCondLst>
                            <p:childTnLst>
                              <p:par>
                                <p:cTn id="103" presetID="42" presetClass="entr" presetSubtype="0" fill="hold" nodeType="clickEffect">
                                  <p:stCondLst>
                                    <p:cond delay="0"/>
                                  </p:stCondLst>
                                  <p:childTnLst>
                                    <p:set>
                                      <p:cBhvr>
                                        <p:cTn id="104" dur="1" fill="hold">
                                          <p:stCondLst>
                                            <p:cond delay="0"/>
                                          </p:stCondLst>
                                        </p:cTn>
                                        <p:tgtEl>
                                          <p:spTgt spid="18"/>
                                        </p:tgtEl>
                                        <p:attrNameLst>
                                          <p:attrName>style.visibility</p:attrName>
                                        </p:attrNameLst>
                                      </p:cBhvr>
                                      <p:to>
                                        <p:strVal val="visible"/>
                                      </p:to>
                                    </p:set>
                                    <p:animEffect transition="in" filter="fade">
                                      <p:cBhvr>
                                        <p:cTn id="105" dur="1000"/>
                                        <p:tgtEl>
                                          <p:spTgt spid="18"/>
                                        </p:tgtEl>
                                      </p:cBhvr>
                                    </p:animEffect>
                                    <p:anim calcmode="lin" valueType="num">
                                      <p:cBhvr>
                                        <p:cTn id="106" dur="1000" fill="hold"/>
                                        <p:tgtEl>
                                          <p:spTgt spid="18"/>
                                        </p:tgtEl>
                                        <p:attrNameLst>
                                          <p:attrName>ppt_x</p:attrName>
                                        </p:attrNameLst>
                                      </p:cBhvr>
                                      <p:tavLst>
                                        <p:tav tm="0">
                                          <p:val>
                                            <p:strVal val="#ppt_x"/>
                                          </p:val>
                                        </p:tav>
                                        <p:tav tm="100000">
                                          <p:val>
                                            <p:strVal val="#ppt_x"/>
                                          </p:val>
                                        </p:tav>
                                      </p:tavLst>
                                    </p:anim>
                                    <p:anim calcmode="lin" valueType="num">
                                      <p:cBhvr>
                                        <p:cTn id="107"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108" fill="hold">
                      <p:stCondLst>
                        <p:cond delay="indefinite"/>
                      </p:stCondLst>
                      <p:childTnLst>
                        <p:par>
                          <p:cTn id="109" fill="hold">
                            <p:stCondLst>
                              <p:cond delay="0"/>
                            </p:stCondLst>
                            <p:childTnLst>
                              <p:par>
                                <p:cTn id="110" presetID="42" presetClass="entr" presetSubtype="0" fill="hold" grpId="0" nodeType="clickEffect">
                                  <p:stCondLst>
                                    <p:cond delay="0"/>
                                  </p:stCondLst>
                                  <p:childTnLst>
                                    <p:set>
                                      <p:cBhvr>
                                        <p:cTn id="111" dur="1" fill="hold">
                                          <p:stCondLst>
                                            <p:cond delay="0"/>
                                          </p:stCondLst>
                                        </p:cTn>
                                        <p:tgtEl>
                                          <p:spTgt spid="16"/>
                                        </p:tgtEl>
                                        <p:attrNameLst>
                                          <p:attrName>style.visibility</p:attrName>
                                        </p:attrNameLst>
                                      </p:cBhvr>
                                      <p:to>
                                        <p:strVal val="visible"/>
                                      </p:to>
                                    </p:set>
                                    <p:animEffect transition="in" filter="fade">
                                      <p:cBhvr>
                                        <p:cTn id="112" dur="1000"/>
                                        <p:tgtEl>
                                          <p:spTgt spid="16"/>
                                        </p:tgtEl>
                                      </p:cBhvr>
                                    </p:animEffect>
                                    <p:anim calcmode="lin" valueType="num">
                                      <p:cBhvr>
                                        <p:cTn id="113" dur="1000" fill="hold"/>
                                        <p:tgtEl>
                                          <p:spTgt spid="16"/>
                                        </p:tgtEl>
                                        <p:attrNameLst>
                                          <p:attrName>ppt_x</p:attrName>
                                        </p:attrNameLst>
                                      </p:cBhvr>
                                      <p:tavLst>
                                        <p:tav tm="0">
                                          <p:val>
                                            <p:strVal val="#ppt_x"/>
                                          </p:val>
                                        </p:tav>
                                        <p:tav tm="100000">
                                          <p:val>
                                            <p:strVal val="#ppt_x"/>
                                          </p:val>
                                        </p:tav>
                                      </p:tavLst>
                                    </p:anim>
                                    <p:anim calcmode="lin" valueType="num">
                                      <p:cBhvr>
                                        <p:cTn id="114" dur="1000" fill="hold"/>
                                        <p:tgtEl>
                                          <p:spTgt spid="16"/>
                                        </p:tgtEl>
                                        <p:attrNameLst>
                                          <p:attrName>ppt_y</p:attrName>
                                        </p:attrNameLst>
                                      </p:cBhvr>
                                      <p:tavLst>
                                        <p:tav tm="0">
                                          <p:val>
                                            <p:strVal val="#ppt_y+.1"/>
                                          </p:val>
                                        </p:tav>
                                        <p:tav tm="100000">
                                          <p:val>
                                            <p:strVal val="#ppt_y"/>
                                          </p:val>
                                        </p:tav>
                                      </p:tavLst>
                                    </p:anim>
                                  </p:childTnLst>
                                </p:cTn>
                              </p:par>
                            </p:childTnLst>
                          </p:cTn>
                        </p:par>
                        <p:par>
                          <p:cTn id="115" fill="hold">
                            <p:stCondLst>
                              <p:cond delay="1000"/>
                            </p:stCondLst>
                            <p:childTnLst>
                              <p:par>
                                <p:cTn id="116" presetID="2" presetClass="entr" presetSubtype="6" fill="hold" grpId="0" nodeType="afterEffect">
                                  <p:stCondLst>
                                    <p:cond delay="0"/>
                                  </p:stCondLst>
                                  <p:childTnLst>
                                    <p:set>
                                      <p:cBhvr>
                                        <p:cTn id="117" dur="1" fill="hold">
                                          <p:stCondLst>
                                            <p:cond delay="0"/>
                                          </p:stCondLst>
                                        </p:cTn>
                                        <p:tgtEl>
                                          <p:spTgt spid="19"/>
                                        </p:tgtEl>
                                        <p:attrNameLst>
                                          <p:attrName>style.visibility</p:attrName>
                                        </p:attrNameLst>
                                      </p:cBhvr>
                                      <p:to>
                                        <p:strVal val="visible"/>
                                      </p:to>
                                    </p:set>
                                    <p:anim calcmode="lin" valueType="num">
                                      <p:cBhvr additive="base">
                                        <p:cTn id="118" dur="500" fill="hold"/>
                                        <p:tgtEl>
                                          <p:spTgt spid="19"/>
                                        </p:tgtEl>
                                        <p:attrNameLst>
                                          <p:attrName>ppt_x</p:attrName>
                                        </p:attrNameLst>
                                      </p:cBhvr>
                                      <p:tavLst>
                                        <p:tav tm="0">
                                          <p:val>
                                            <p:strVal val="1+#ppt_w/2"/>
                                          </p:val>
                                        </p:tav>
                                        <p:tav tm="100000">
                                          <p:val>
                                            <p:strVal val="#ppt_x"/>
                                          </p:val>
                                        </p:tav>
                                      </p:tavLst>
                                    </p:anim>
                                    <p:anim calcmode="lin" valueType="num">
                                      <p:cBhvr additive="base">
                                        <p:cTn id="119"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P spid="9" grpId="0" animBg="1"/>
      <p:bldP spid="10" grpId="0" animBg="1"/>
      <p:bldP spid="11" grpId="0" animBg="1"/>
      <p:bldP spid="12" grpId="0" animBg="1"/>
      <p:bldP spid="13" grpId="0" animBg="1"/>
      <p:bldP spid="14" grpId="0" animBg="1"/>
      <p:bldP spid="19" grpId="0" animBg="1"/>
      <p:bldP spid="16" grpId="0"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7">
            <a:extLst>
              <a:ext uri="{FF2B5EF4-FFF2-40B4-BE49-F238E27FC236}">
                <a16:creationId xmlns:a16="http://schemas.microsoft.com/office/drawing/2014/main" id="{8E25E95B-42EE-446D-B642-F453434501B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2350" y="1033967"/>
            <a:ext cx="7077075" cy="4991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8">
            <a:extLst>
              <a:ext uri="{FF2B5EF4-FFF2-40B4-BE49-F238E27FC236}">
                <a16:creationId xmlns:a16="http://schemas.microsoft.com/office/drawing/2014/main" id="{A8665348-2FAE-4EC9-8E55-96141010A715}"/>
              </a:ext>
            </a:extLst>
          </p:cNvPr>
          <p:cNvSpPr>
            <a:spLocks noChangeArrowheads="1"/>
          </p:cNvSpPr>
          <p:nvPr/>
        </p:nvSpPr>
        <p:spPr bwMode="auto">
          <a:xfrm>
            <a:off x="2587625" y="5959481"/>
            <a:ext cx="39687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algn="ctr" eaLnBrk="1" hangingPunct="1">
              <a:spcBef>
                <a:spcPct val="0"/>
              </a:spcBef>
              <a:buClrTx/>
              <a:buSzTx/>
              <a:buFontTx/>
              <a:buNone/>
            </a:pPr>
            <a:r>
              <a:rPr lang="zh-CN" altLang="en-US" sz="2400" b="1" dirty="0">
                <a:ea typeface="楷体_GB2312" pitchFamily="49" charset="-122"/>
              </a:rPr>
              <a:t>图</a:t>
            </a:r>
            <a:r>
              <a:rPr lang="en-US" altLang="zh-CN" sz="2400" b="1" dirty="0">
                <a:ea typeface="楷体_GB2312" pitchFamily="49" charset="-122"/>
              </a:rPr>
              <a:t>3.14  </a:t>
            </a:r>
            <a:r>
              <a:rPr lang="zh-CN" altLang="en-US" sz="2400" b="1" dirty="0">
                <a:ea typeface="楷体_GB2312" pitchFamily="49" charset="-122"/>
              </a:rPr>
              <a:t>进程的撤销过程</a:t>
            </a:r>
          </a:p>
        </p:txBody>
      </p:sp>
      <p:cxnSp>
        <p:nvCxnSpPr>
          <p:cNvPr id="9" name="直接连接符 8">
            <a:extLst>
              <a:ext uri="{FF2B5EF4-FFF2-40B4-BE49-F238E27FC236}">
                <a16:creationId xmlns:a16="http://schemas.microsoft.com/office/drawing/2014/main" id="{DE51F46C-D5C6-40E0-991E-A8B888F8D499}"/>
              </a:ext>
            </a:extLst>
          </p:cNvPr>
          <p:cNvCxnSpPr/>
          <p:nvPr/>
        </p:nvCxnSpPr>
        <p:spPr bwMode="auto">
          <a:xfrm>
            <a:off x="1824038" y="3429000"/>
            <a:ext cx="0" cy="1728788"/>
          </a:xfrm>
          <a:prstGeom prst="line">
            <a:avLst/>
          </a:prstGeom>
          <a:solidFill>
            <a:schemeClr val="accent1"/>
          </a:solidFill>
          <a:ln w="19050" cap="sq" cmpd="sng" algn="ctr">
            <a:solidFill>
              <a:schemeClr val="tx1">
                <a:lumMod val="10000"/>
              </a:schemeClr>
            </a:solidFill>
            <a:prstDash val="solid"/>
            <a:round/>
            <a:headEnd type="none" w="sm" len="sm"/>
            <a:tailEnd type="none" w="sm" len="sm"/>
          </a:ln>
          <a:effectLst/>
        </p:spPr>
      </p:cxnSp>
      <p:cxnSp>
        <p:nvCxnSpPr>
          <p:cNvPr id="10" name="直接箭头连接符 9">
            <a:extLst>
              <a:ext uri="{FF2B5EF4-FFF2-40B4-BE49-F238E27FC236}">
                <a16:creationId xmlns:a16="http://schemas.microsoft.com/office/drawing/2014/main" id="{BC60B87C-84BF-4C79-AB5B-BC0DDBB04F31}"/>
              </a:ext>
            </a:extLst>
          </p:cNvPr>
          <p:cNvCxnSpPr/>
          <p:nvPr/>
        </p:nvCxnSpPr>
        <p:spPr bwMode="auto">
          <a:xfrm>
            <a:off x="1824038" y="5157788"/>
            <a:ext cx="2736850" cy="0"/>
          </a:xfrm>
          <a:prstGeom prst="straightConnector1">
            <a:avLst/>
          </a:prstGeom>
          <a:solidFill>
            <a:schemeClr val="accent1"/>
          </a:solidFill>
          <a:ln w="19050" cap="sq" cmpd="sng" algn="ctr">
            <a:solidFill>
              <a:schemeClr val="tx1">
                <a:lumMod val="10000"/>
              </a:schemeClr>
            </a:solidFill>
            <a:prstDash val="solid"/>
            <a:round/>
            <a:headEnd type="none" w="sm" len="sm"/>
            <a:tailEnd type="triangle"/>
          </a:ln>
          <a:effectLst/>
        </p:spPr>
      </p:cxnSp>
      <p:sp>
        <p:nvSpPr>
          <p:cNvPr id="13" name="Rectangle 8">
            <a:extLst>
              <a:ext uri="{FF2B5EF4-FFF2-40B4-BE49-F238E27FC236}">
                <a16:creationId xmlns:a16="http://schemas.microsoft.com/office/drawing/2014/main" id="{FD1C9941-35CA-43D4-B502-A7A1DD81F4C7}"/>
              </a:ext>
            </a:extLst>
          </p:cNvPr>
          <p:cNvSpPr>
            <a:spLocks noChangeArrowheads="1"/>
          </p:cNvSpPr>
          <p:nvPr/>
        </p:nvSpPr>
        <p:spPr bwMode="auto">
          <a:xfrm>
            <a:off x="2740025" y="6140426"/>
            <a:ext cx="396875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Tx/>
              <a:buNone/>
            </a:pPr>
            <a:r>
              <a:rPr lang="zh-CN" altLang="en-US" sz="2000" dirty="0">
                <a:solidFill>
                  <a:schemeClr val="bg2"/>
                </a:solidFill>
                <a:latin typeface="宋体" panose="02010600030101010101" pitchFamily="2" charset="-122"/>
              </a:rPr>
              <a:t>图</a:t>
            </a:r>
            <a:r>
              <a:rPr lang="en-US" altLang="zh-CN" sz="2000" dirty="0">
                <a:solidFill>
                  <a:schemeClr val="bg2"/>
                </a:solidFill>
                <a:latin typeface="宋体" panose="02010600030101010101" pitchFamily="2" charset="-122"/>
              </a:rPr>
              <a:t>  </a:t>
            </a:r>
            <a:r>
              <a:rPr lang="zh-CN" altLang="en-US" sz="2000" dirty="0">
                <a:solidFill>
                  <a:schemeClr val="bg2"/>
                </a:solidFill>
                <a:latin typeface="宋体" panose="02010600030101010101" pitchFamily="2" charset="-122"/>
              </a:rPr>
              <a:t>进程中止的过程</a:t>
            </a:r>
          </a:p>
        </p:txBody>
      </p:sp>
      <p:sp>
        <p:nvSpPr>
          <p:cNvPr id="8" name="矩形 7">
            <a:extLst>
              <a:ext uri="{FF2B5EF4-FFF2-40B4-BE49-F238E27FC236}">
                <a16:creationId xmlns:a16="http://schemas.microsoft.com/office/drawing/2014/main" id="{9E287451-E594-4659-9229-B0B7F8845194}"/>
              </a:ext>
            </a:extLst>
          </p:cNvPr>
          <p:cNvSpPr/>
          <p:nvPr/>
        </p:nvSpPr>
        <p:spPr>
          <a:xfrm>
            <a:off x="2427186" y="0"/>
            <a:ext cx="4289628" cy="769441"/>
          </a:xfrm>
          <a:prstGeom prst="rect">
            <a:avLst/>
          </a:prstGeom>
        </p:spPr>
        <p:txBody>
          <a:bodyPr wrap="square">
            <a:spAutoFit/>
          </a:bodyPr>
          <a:lstStyle/>
          <a:p>
            <a:pPr marL="0" lvl="1" indent="-274638" algn="ctr" eaLnBrk="1" hangingPunct="1">
              <a:defRPr/>
            </a:pPr>
            <a:r>
              <a:rPr lang="zh-CN" altLang="en-US" sz="4400" dirty="0" smtClean="0">
                <a:solidFill>
                  <a:srgbClr val="B2622C"/>
                </a:solidFill>
                <a:effectLst>
                  <a:outerShdw blurRad="38100" dist="38100" dir="2700000" algn="tl">
                    <a:srgbClr val="000000"/>
                  </a:outerShdw>
                </a:effectLst>
                <a:latin typeface="Times New Roman" pitchFamily="18" charset="0"/>
                <a:ea typeface="楷体_GB2312" pitchFamily="49" charset="-122"/>
                <a:cs typeface="+mj-cs"/>
              </a:rPr>
              <a:t>进 </a:t>
            </a:r>
            <a:r>
              <a:rPr lang="zh-CN" altLang="en-US" sz="4400" dirty="0">
                <a:solidFill>
                  <a:srgbClr val="B2622C"/>
                </a:solidFill>
                <a:effectLst>
                  <a:outerShdw blurRad="38100" dist="38100" dir="2700000" algn="tl">
                    <a:srgbClr val="000000"/>
                  </a:outerShdw>
                </a:effectLst>
                <a:latin typeface="Times New Roman" pitchFamily="18" charset="0"/>
                <a:ea typeface="楷体_GB2312" pitchFamily="49" charset="-122"/>
                <a:cs typeface="+mj-cs"/>
              </a:rPr>
              <a:t>程 终 止</a:t>
            </a:r>
          </a:p>
        </p:txBody>
      </p:sp>
    </p:spTree>
    <p:extLst>
      <p:ext uri="{BB962C8B-B14F-4D97-AF65-F5344CB8AC3E}">
        <p14:creationId xmlns:p14="http://schemas.microsoft.com/office/powerpoint/2010/main" val="404913950"/>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D3F12338-38EC-4CF2-807E-4D38776F9C1C}"/>
              </a:ext>
            </a:extLst>
          </p:cNvPr>
          <p:cNvSpPr/>
          <p:nvPr/>
        </p:nvSpPr>
        <p:spPr>
          <a:xfrm>
            <a:off x="1547664" y="0"/>
            <a:ext cx="6192687" cy="707886"/>
          </a:xfrm>
          <a:prstGeom prst="rect">
            <a:avLst/>
          </a:prstGeom>
        </p:spPr>
        <p:txBody>
          <a:bodyPr wrap="square">
            <a:spAutoFit/>
          </a:bodyPr>
          <a:lstStyle/>
          <a:p>
            <a:pPr marL="0" lvl="1" indent="-274638" algn="ctr" eaLnBrk="1" hangingPunct="1">
              <a:defRPr/>
            </a:pPr>
            <a:r>
              <a:rPr lang="zh-CN" altLang="en-US" sz="4000" dirty="0" smtClean="0">
                <a:solidFill>
                  <a:srgbClr val="B2622C"/>
                </a:solidFill>
                <a:effectLst>
                  <a:outerShdw blurRad="38100" dist="38100" dir="2700000" algn="tl">
                    <a:srgbClr val="000000"/>
                  </a:outerShdw>
                </a:effectLst>
                <a:latin typeface="Times New Roman" pitchFamily="18" charset="0"/>
                <a:ea typeface="楷体_GB2312" pitchFamily="49" charset="-122"/>
                <a:cs typeface="+mj-cs"/>
              </a:rPr>
              <a:t>进程终止时父子进程关系</a:t>
            </a:r>
            <a:endParaRPr lang="zh-CN" altLang="en-US" sz="4000" dirty="0">
              <a:solidFill>
                <a:srgbClr val="B2622C"/>
              </a:solidFill>
              <a:effectLst>
                <a:outerShdw blurRad="38100" dist="38100" dir="2700000" algn="tl">
                  <a:srgbClr val="000000"/>
                </a:outerShdw>
              </a:effectLst>
              <a:latin typeface="Times New Roman" pitchFamily="18" charset="0"/>
              <a:ea typeface="楷体_GB2312" pitchFamily="49" charset="-122"/>
              <a:cs typeface="+mj-cs"/>
            </a:endParaRPr>
          </a:p>
        </p:txBody>
      </p:sp>
      <p:sp>
        <p:nvSpPr>
          <p:cNvPr id="5" name="文本框 5">
            <a:extLst>
              <a:ext uri="{FF2B5EF4-FFF2-40B4-BE49-F238E27FC236}">
                <a16:creationId xmlns:a16="http://schemas.microsoft.com/office/drawing/2014/main" id="{D7DCAF89-979C-4F67-8FFF-3464FACEE022}"/>
              </a:ext>
            </a:extLst>
          </p:cNvPr>
          <p:cNvSpPr txBox="1">
            <a:spLocks noChangeArrowheads="1"/>
          </p:cNvSpPr>
          <p:nvPr/>
        </p:nvSpPr>
        <p:spPr bwMode="auto">
          <a:xfrm>
            <a:off x="179513" y="568624"/>
            <a:ext cx="8893970" cy="61042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914400" indent="-45720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371600" indent="-4572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marL="274638" indent="-274638">
              <a:lnSpc>
                <a:spcPts val="5000"/>
              </a:lnSpc>
              <a:spcBef>
                <a:spcPct val="0"/>
              </a:spcBef>
              <a:buClr>
                <a:schemeClr val="bg1"/>
              </a:buClr>
              <a:buFont typeface="Wingdings" panose="05000000000000000000" pitchFamily="2" charset="2"/>
              <a:buChar char="n"/>
              <a:defRPr/>
            </a:pPr>
            <a:r>
              <a:rPr lang="zh-CN" altLang="en-US" dirty="0">
                <a:solidFill>
                  <a:schemeClr val="bg1"/>
                </a:solidFill>
                <a:effectLst>
                  <a:outerShdw blurRad="38100" dist="38100" dir="2700000" algn="tl">
                    <a:srgbClr val="000000">
                      <a:alpha val="43137"/>
                    </a:srgbClr>
                  </a:outerShdw>
                </a:effectLst>
                <a:latin typeface="+mj-lt"/>
                <a:ea typeface="楷体" panose="02010609060101010101" pitchFamily="49" charset="-122"/>
              </a:rPr>
              <a:t>级联中止：由</a:t>
            </a:r>
            <a:r>
              <a:rPr lang="en-US" altLang="zh-CN" dirty="0">
                <a:solidFill>
                  <a:schemeClr val="bg1"/>
                </a:solidFill>
                <a:effectLst>
                  <a:outerShdw blurRad="38100" dist="38100" dir="2700000" algn="tl">
                    <a:srgbClr val="000000">
                      <a:alpha val="43137"/>
                    </a:srgbClr>
                  </a:outerShdw>
                </a:effectLst>
                <a:latin typeface="+mj-lt"/>
                <a:ea typeface="楷体" panose="02010609060101010101" pitchFamily="49" charset="-122"/>
              </a:rPr>
              <a:t>OS</a:t>
            </a:r>
            <a:r>
              <a:rPr lang="zh-CN" altLang="en-US" dirty="0">
                <a:solidFill>
                  <a:schemeClr val="bg1"/>
                </a:solidFill>
                <a:effectLst>
                  <a:outerShdw blurRad="38100" dist="38100" dir="2700000" algn="tl">
                    <a:srgbClr val="000000">
                      <a:alpha val="43137"/>
                    </a:srgbClr>
                  </a:outerShdw>
                </a:effectLst>
                <a:latin typeface="+mj-lt"/>
                <a:ea typeface="楷体" panose="02010609060101010101" pitchFamily="49" charset="-122"/>
              </a:rPr>
              <a:t>启动</a:t>
            </a:r>
            <a:endParaRPr lang="en-US" altLang="zh-CN" dirty="0">
              <a:solidFill>
                <a:schemeClr val="bg1"/>
              </a:solidFill>
              <a:effectLst>
                <a:outerShdw blurRad="38100" dist="38100" dir="2700000" algn="tl">
                  <a:srgbClr val="000000">
                    <a:alpha val="43137"/>
                  </a:srgbClr>
                </a:outerShdw>
              </a:effectLst>
              <a:latin typeface="+mj-lt"/>
              <a:ea typeface="楷体" panose="02010609060101010101" pitchFamily="49" charset="-122"/>
            </a:endParaRPr>
          </a:p>
          <a:p>
            <a:pPr marL="703263" lvl="1" indent="-246063">
              <a:spcBef>
                <a:spcPct val="0"/>
              </a:spcBef>
              <a:buSzPct val="70000"/>
              <a:buFont typeface="Wingdings" panose="05000000000000000000" pitchFamily="2" charset="2"/>
              <a:buChar char="n"/>
              <a:defRPr/>
            </a:pPr>
            <a:r>
              <a:rPr lang="zh-CN" altLang="en-US" kern="0" dirty="0">
                <a:solidFill>
                  <a:schemeClr val="bg2"/>
                </a:solidFill>
                <a:latin typeface="+mn-lt"/>
                <a:ea typeface="华文楷体" panose="02010600040101010101" pitchFamily="2" charset="-122"/>
              </a:rPr>
              <a:t>一些</a:t>
            </a:r>
            <a:r>
              <a:rPr lang="en-US" altLang="zh-CN" kern="0" dirty="0" smtClean="0">
                <a:solidFill>
                  <a:schemeClr val="bg2"/>
                </a:solidFill>
                <a:latin typeface="+mn-lt"/>
                <a:ea typeface="华文楷体" panose="02010600040101010101" pitchFamily="2" charset="-122"/>
              </a:rPr>
              <a:t>OS</a:t>
            </a:r>
            <a:r>
              <a:rPr lang="zh-CN" altLang="en-US" kern="0" dirty="0" smtClean="0">
                <a:solidFill>
                  <a:schemeClr val="bg2"/>
                </a:solidFill>
                <a:latin typeface="+mn-lt"/>
                <a:ea typeface="华文楷体" panose="02010600040101010101" pitchFamily="2" charset="-122"/>
              </a:rPr>
              <a:t>不</a:t>
            </a:r>
            <a:r>
              <a:rPr lang="zh-CN" altLang="en-US" kern="0" dirty="0">
                <a:solidFill>
                  <a:schemeClr val="bg2"/>
                </a:solidFill>
                <a:latin typeface="+mn-lt"/>
                <a:ea typeface="华文楷体" panose="02010600040101010101" pitchFamily="2" charset="-122"/>
              </a:rPr>
              <a:t>允许子进程在父进程中止情况下存在</a:t>
            </a:r>
            <a:endParaRPr lang="en-US" altLang="zh-CN" kern="0" dirty="0">
              <a:solidFill>
                <a:schemeClr val="bg2"/>
              </a:solidFill>
              <a:latin typeface="+mn-lt"/>
              <a:ea typeface="华文楷体" panose="02010600040101010101" pitchFamily="2" charset="-122"/>
            </a:endParaRPr>
          </a:p>
          <a:p>
            <a:pPr marL="274638" indent="-274638">
              <a:lnSpc>
                <a:spcPts val="5000"/>
              </a:lnSpc>
              <a:spcBef>
                <a:spcPct val="0"/>
              </a:spcBef>
              <a:buClr>
                <a:schemeClr val="bg1"/>
              </a:buClr>
              <a:buFont typeface="Wingdings" panose="05000000000000000000" pitchFamily="2" charset="2"/>
              <a:buChar char="n"/>
              <a:defRPr/>
            </a:pPr>
            <a:r>
              <a:rPr lang="en-US" altLang="zh-CN" dirty="0">
                <a:solidFill>
                  <a:schemeClr val="bg1"/>
                </a:solidFill>
                <a:effectLst>
                  <a:outerShdw blurRad="38100" dist="38100" dir="2700000" algn="tl">
                    <a:srgbClr val="000000">
                      <a:alpha val="43137"/>
                    </a:srgbClr>
                  </a:outerShdw>
                </a:effectLst>
                <a:latin typeface="+mj-lt"/>
                <a:ea typeface="楷体" panose="02010609060101010101" pitchFamily="49" charset="-122"/>
              </a:rPr>
              <a:t>Linux</a:t>
            </a:r>
            <a:r>
              <a:rPr lang="zh-CN" altLang="en-US" dirty="0">
                <a:solidFill>
                  <a:schemeClr val="bg1"/>
                </a:solidFill>
                <a:effectLst>
                  <a:outerShdw blurRad="38100" dist="38100" dir="2700000" algn="tl">
                    <a:srgbClr val="000000">
                      <a:alpha val="43137"/>
                    </a:srgbClr>
                  </a:outerShdw>
                </a:effectLst>
                <a:latin typeface="+mj-lt"/>
                <a:ea typeface="楷体" panose="02010609060101010101" pitchFamily="49" charset="-122"/>
              </a:rPr>
              <a:t>父进程调用</a:t>
            </a:r>
            <a:r>
              <a:rPr lang="en-US" altLang="zh-CN" dirty="0">
                <a:solidFill>
                  <a:schemeClr val="bg1"/>
                </a:solidFill>
                <a:effectLst>
                  <a:outerShdw blurRad="38100" dist="38100" dir="2700000" algn="tl">
                    <a:srgbClr val="000000">
                      <a:alpha val="43137"/>
                    </a:srgbClr>
                  </a:outerShdw>
                </a:effectLst>
                <a:latin typeface="+mj-lt"/>
                <a:ea typeface="楷体" panose="02010609060101010101" pitchFamily="49" charset="-122"/>
              </a:rPr>
              <a:t>wait</a:t>
            </a:r>
            <a:r>
              <a:rPr lang="zh-CN" altLang="en-US" dirty="0">
                <a:solidFill>
                  <a:schemeClr val="bg1"/>
                </a:solidFill>
                <a:effectLst>
                  <a:outerShdw blurRad="38100" dist="38100" dir="2700000" algn="tl">
                    <a:srgbClr val="000000">
                      <a:alpha val="43137"/>
                    </a:srgbClr>
                  </a:outerShdw>
                </a:effectLst>
                <a:latin typeface="+mj-lt"/>
                <a:ea typeface="楷体" panose="02010609060101010101" pitchFamily="49" charset="-122"/>
              </a:rPr>
              <a:t>来等待子进程中止</a:t>
            </a:r>
            <a:endParaRPr lang="en-US" altLang="zh-CN" dirty="0">
              <a:solidFill>
                <a:schemeClr val="bg1"/>
              </a:solidFill>
              <a:effectLst>
                <a:outerShdw blurRad="38100" dist="38100" dir="2700000" algn="tl">
                  <a:srgbClr val="000000">
                    <a:alpha val="43137"/>
                  </a:srgbClr>
                </a:outerShdw>
              </a:effectLst>
              <a:latin typeface="+mj-lt"/>
              <a:ea typeface="楷体" panose="02010609060101010101" pitchFamily="49" charset="-122"/>
            </a:endParaRPr>
          </a:p>
          <a:p>
            <a:pPr marL="274638" indent="-274638">
              <a:lnSpc>
                <a:spcPts val="5000"/>
              </a:lnSpc>
              <a:spcBef>
                <a:spcPct val="0"/>
              </a:spcBef>
              <a:buClr>
                <a:schemeClr val="bg1"/>
              </a:buClr>
              <a:buFont typeface="Wingdings" panose="05000000000000000000" pitchFamily="2" charset="2"/>
              <a:buChar char="n"/>
              <a:defRPr/>
            </a:pPr>
            <a:r>
              <a:rPr lang="zh-CN" altLang="en-US" dirty="0">
                <a:solidFill>
                  <a:schemeClr val="bg1"/>
                </a:solidFill>
                <a:effectLst>
                  <a:outerShdw blurRad="38100" dist="38100" dir="2700000" algn="tl">
                    <a:srgbClr val="000000">
                      <a:alpha val="43137"/>
                    </a:srgbClr>
                  </a:outerShdw>
                </a:effectLst>
                <a:latin typeface="+mj-lt"/>
                <a:ea typeface="楷体" panose="02010609060101010101" pitchFamily="49" charset="-122"/>
              </a:rPr>
              <a:t>僵尸进程</a:t>
            </a:r>
            <a:endParaRPr lang="en-US" altLang="zh-CN" dirty="0">
              <a:solidFill>
                <a:schemeClr val="bg1"/>
              </a:solidFill>
              <a:effectLst>
                <a:outerShdw blurRad="38100" dist="38100" dir="2700000" algn="tl">
                  <a:srgbClr val="000000">
                    <a:alpha val="43137"/>
                  </a:srgbClr>
                </a:outerShdw>
              </a:effectLst>
              <a:latin typeface="+mj-lt"/>
              <a:ea typeface="楷体" panose="02010609060101010101" pitchFamily="49" charset="-122"/>
            </a:endParaRPr>
          </a:p>
          <a:p>
            <a:pPr marL="703263" lvl="1" indent="-246063" eaLnBrk="1" hangingPunct="1">
              <a:spcBef>
                <a:spcPts val="0"/>
              </a:spcBef>
              <a:buSzPct val="70000"/>
              <a:buFont typeface="Wingdings" panose="05000000000000000000" pitchFamily="2" charset="2"/>
              <a:buChar char="n"/>
              <a:defRPr/>
            </a:pPr>
            <a:r>
              <a:rPr lang="zh-CN" altLang="en-US" dirty="0" smtClean="0">
                <a:solidFill>
                  <a:schemeClr val="bg2"/>
                </a:solidFill>
                <a:latin typeface="华文楷体" panose="02010600040101010101" pitchFamily="2" charset="-122"/>
                <a:ea typeface="华文楷体" panose="02010600040101010101" pitchFamily="2" charset="-122"/>
              </a:rPr>
              <a:t>子</a:t>
            </a:r>
            <a:r>
              <a:rPr lang="zh-CN" altLang="en-US" dirty="0">
                <a:solidFill>
                  <a:schemeClr val="bg2"/>
                </a:solidFill>
                <a:latin typeface="华文楷体" panose="02010600040101010101" pitchFamily="2" charset="-122"/>
                <a:ea typeface="华文楷体" panose="02010600040101010101" pitchFamily="2" charset="-122"/>
              </a:rPr>
              <a:t>进程中止，父进程还没有执行到</a:t>
            </a:r>
            <a:r>
              <a:rPr lang="en-US" altLang="zh-CN" dirty="0" smtClean="0">
                <a:solidFill>
                  <a:schemeClr val="bg2"/>
                </a:solidFill>
                <a:latin typeface="华文楷体" panose="02010600040101010101" pitchFamily="2" charset="-122"/>
                <a:ea typeface="华文楷体" panose="02010600040101010101" pitchFamily="2" charset="-122"/>
              </a:rPr>
              <a:t>wait</a:t>
            </a:r>
          </a:p>
          <a:p>
            <a:pPr marL="703263" lvl="1" indent="-246063" eaLnBrk="1" hangingPunct="1">
              <a:spcBef>
                <a:spcPts val="0"/>
              </a:spcBef>
              <a:buSzPct val="70000"/>
              <a:buFont typeface="Wingdings" panose="05000000000000000000" pitchFamily="2" charset="2"/>
              <a:buChar char="n"/>
              <a:defRPr/>
            </a:pPr>
            <a:r>
              <a:rPr lang="zh-CN" altLang="en-US" dirty="0" smtClean="0">
                <a:solidFill>
                  <a:schemeClr val="bg2"/>
                </a:solidFill>
                <a:latin typeface="华文楷体" panose="02010600040101010101" pitchFamily="2" charset="-122"/>
                <a:ea typeface="华文楷体" panose="02010600040101010101" pitchFamily="2" charset="-122"/>
              </a:rPr>
              <a:t>除</a:t>
            </a:r>
            <a:r>
              <a:rPr lang="en-US" altLang="zh-CN" dirty="0">
                <a:solidFill>
                  <a:schemeClr val="bg2"/>
                </a:solidFill>
                <a:latin typeface="华文楷体" panose="02010600040101010101" pitchFamily="2" charset="-122"/>
                <a:ea typeface="华文楷体" panose="02010600040101010101" pitchFamily="2" charset="-122"/>
              </a:rPr>
              <a:t>PCB</a:t>
            </a:r>
            <a:r>
              <a:rPr lang="zh-CN" altLang="en-US" dirty="0">
                <a:solidFill>
                  <a:schemeClr val="bg2"/>
                </a:solidFill>
                <a:latin typeface="华文楷体" panose="02010600040101010101" pitchFamily="2" charset="-122"/>
                <a:ea typeface="华文楷体" panose="02010600040101010101" pitchFamily="2" charset="-122"/>
              </a:rPr>
              <a:t>中保留的状态信息（进程号、退出状态、运行时间等），内核释放子进程所有其它资源</a:t>
            </a:r>
            <a:endParaRPr lang="en-US" altLang="zh-CN" dirty="0">
              <a:solidFill>
                <a:schemeClr val="bg2"/>
              </a:solidFill>
              <a:latin typeface="华文楷体" panose="02010600040101010101" pitchFamily="2" charset="-122"/>
              <a:ea typeface="华文楷体" panose="02010600040101010101" pitchFamily="2" charset="-122"/>
            </a:endParaRPr>
          </a:p>
          <a:p>
            <a:pPr marL="703263" lvl="1" indent="-246063" eaLnBrk="1" hangingPunct="1">
              <a:spcBef>
                <a:spcPts val="0"/>
              </a:spcBef>
              <a:buSzPct val="70000"/>
              <a:buFont typeface="Wingdings" panose="05000000000000000000" pitchFamily="2" charset="2"/>
              <a:buChar char="n"/>
              <a:defRPr/>
            </a:pPr>
            <a:r>
              <a:rPr lang="zh-CN" altLang="en-US" dirty="0">
                <a:solidFill>
                  <a:schemeClr val="bg2"/>
                </a:solidFill>
                <a:latin typeface="华文楷体" panose="02010600040101010101" pitchFamily="2" charset="-122"/>
                <a:ea typeface="华文楷体" panose="02010600040101010101" pitchFamily="2" charset="-122"/>
              </a:rPr>
              <a:t>短暂的过渡状态 </a:t>
            </a:r>
            <a:endParaRPr lang="en-US" altLang="zh-CN" dirty="0">
              <a:solidFill>
                <a:schemeClr val="bg2"/>
              </a:solidFill>
              <a:latin typeface="华文楷体" panose="02010600040101010101" pitchFamily="2" charset="-122"/>
              <a:ea typeface="华文楷体" panose="02010600040101010101" pitchFamily="2" charset="-122"/>
            </a:endParaRPr>
          </a:p>
          <a:p>
            <a:pPr marL="274638" indent="-274638">
              <a:lnSpc>
                <a:spcPts val="5000"/>
              </a:lnSpc>
              <a:spcBef>
                <a:spcPct val="0"/>
              </a:spcBef>
              <a:buClr>
                <a:schemeClr val="bg1"/>
              </a:buClr>
              <a:buFont typeface="Wingdings" panose="05000000000000000000" pitchFamily="2" charset="2"/>
              <a:buChar char="n"/>
              <a:defRPr/>
            </a:pPr>
            <a:r>
              <a:rPr lang="zh-CN" altLang="en-US" dirty="0" smtClean="0">
                <a:solidFill>
                  <a:schemeClr val="bg1"/>
                </a:solidFill>
                <a:effectLst>
                  <a:outerShdw blurRad="38100" dist="38100" dir="2700000" algn="tl">
                    <a:srgbClr val="000000">
                      <a:alpha val="43137"/>
                    </a:srgbClr>
                  </a:outerShdw>
                </a:effectLst>
                <a:latin typeface="+mj-lt"/>
                <a:ea typeface="楷体" panose="02010609060101010101" pitchFamily="49" charset="-122"/>
              </a:rPr>
              <a:t>孤儿</a:t>
            </a:r>
            <a:r>
              <a:rPr lang="zh-CN" altLang="en-US" dirty="0">
                <a:solidFill>
                  <a:schemeClr val="bg1"/>
                </a:solidFill>
                <a:effectLst>
                  <a:outerShdw blurRad="38100" dist="38100" dir="2700000" algn="tl">
                    <a:srgbClr val="000000">
                      <a:alpha val="43137"/>
                    </a:srgbClr>
                  </a:outerShdw>
                </a:effectLst>
                <a:latin typeface="+mj-lt"/>
                <a:ea typeface="楷体" panose="02010609060101010101" pitchFamily="49" charset="-122"/>
              </a:rPr>
              <a:t>进程</a:t>
            </a:r>
            <a:endParaRPr lang="en-US" altLang="zh-CN" dirty="0">
              <a:solidFill>
                <a:schemeClr val="bg1"/>
              </a:solidFill>
              <a:effectLst>
                <a:outerShdw blurRad="38100" dist="38100" dir="2700000" algn="tl">
                  <a:srgbClr val="000000">
                    <a:alpha val="43137"/>
                  </a:srgbClr>
                </a:outerShdw>
              </a:effectLst>
              <a:latin typeface="+mj-lt"/>
              <a:ea typeface="楷体" panose="02010609060101010101" pitchFamily="49" charset="-122"/>
            </a:endParaRPr>
          </a:p>
          <a:p>
            <a:pPr marL="703263" lvl="1" indent="-246063" eaLnBrk="1" hangingPunct="1">
              <a:spcBef>
                <a:spcPts val="0"/>
              </a:spcBef>
              <a:buSzPct val="70000"/>
              <a:buFont typeface="Wingdings" panose="05000000000000000000" pitchFamily="2" charset="2"/>
              <a:buChar char="n"/>
              <a:defRPr/>
            </a:pPr>
            <a:r>
              <a:rPr lang="zh-CN" altLang="en-US" dirty="0">
                <a:solidFill>
                  <a:schemeClr val="bg2"/>
                </a:solidFill>
                <a:latin typeface="+mn-lt"/>
                <a:ea typeface="华文楷体" panose="02010600040101010101" pitchFamily="2" charset="-122"/>
              </a:rPr>
              <a:t>父进程没调用</a:t>
            </a:r>
            <a:r>
              <a:rPr lang="en-US" altLang="zh-CN" dirty="0">
                <a:solidFill>
                  <a:schemeClr val="bg2"/>
                </a:solidFill>
                <a:latin typeface="+mn-lt"/>
                <a:ea typeface="华文楷体" panose="02010600040101010101" pitchFamily="2" charset="-122"/>
              </a:rPr>
              <a:t>wait</a:t>
            </a:r>
            <a:r>
              <a:rPr lang="zh-CN" altLang="en-US" dirty="0">
                <a:solidFill>
                  <a:schemeClr val="bg2"/>
                </a:solidFill>
                <a:latin typeface="+mn-lt"/>
                <a:ea typeface="华文楷体" panose="02010600040101010101" pitchFamily="2" charset="-122"/>
              </a:rPr>
              <a:t>先结束</a:t>
            </a:r>
            <a:endParaRPr lang="en-US" altLang="zh-CN" dirty="0">
              <a:solidFill>
                <a:schemeClr val="bg2"/>
              </a:solidFill>
              <a:latin typeface="+mn-lt"/>
              <a:ea typeface="华文楷体" panose="02010600040101010101" pitchFamily="2" charset="-122"/>
            </a:endParaRPr>
          </a:p>
          <a:p>
            <a:pPr marL="703263" lvl="1" indent="-246063" eaLnBrk="1" hangingPunct="1">
              <a:spcBef>
                <a:spcPts val="0"/>
              </a:spcBef>
              <a:buSzPct val="70000"/>
              <a:buFont typeface="Wingdings" panose="05000000000000000000" pitchFamily="2" charset="2"/>
              <a:buChar char="n"/>
              <a:defRPr/>
            </a:pPr>
            <a:r>
              <a:rPr lang="en-US" altLang="zh-CN" dirty="0" err="1">
                <a:solidFill>
                  <a:schemeClr val="bg2"/>
                </a:solidFill>
                <a:latin typeface="+mn-lt"/>
                <a:ea typeface="华文楷体" panose="02010600040101010101" pitchFamily="2" charset="-122"/>
              </a:rPr>
              <a:t>init</a:t>
            </a:r>
            <a:r>
              <a:rPr lang="en-US" altLang="zh-CN" dirty="0">
                <a:solidFill>
                  <a:schemeClr val="bg2"/>
                </a:solidFill>
                <a:latin typeface="+mn-lt"/>
                <a:ea typeface="华文楷体" panose="02010600040101010101" pitchFamily="2" charset="-122"/>
              </a:rPr>
              <a:t>( )</a:t>
            </a:r>
            <a:r>
              <a:rPr lang="zh-CN" altLang="en-US" dirty="0">
                <a:solidFill>
                  <a:schemeClr val="bg2"/>
                </a:solidFill>
                <a:latin typeface="+mn-lt"/>
                <a:ea typeface="华文楷体" panose="02010600040101010101" pitchFamily="2" charset="-122"/>
              </a:rPr>
              <a:t>进程作为其父进程</a:t>
            </a:r>
            <a:endParaRPr lang="en-US" altLang="zh-CN" dirty="0">
              <a:solidFill>
                <a:schemeClr val="bg2"/>
              </a:solidFill>
              <a:latin typeface="+mn-lt"/>
              <a:ea typeface="华文楷体" panose="02010600040101010101" pitchFamily="2" charset="-122"/>
            </a:endParaRPr>
          </a:p>
          <a:p>
            <a:pPr marL="703263" lvl="1" indent="-246063" eaLnBrk="1" hangingPunct="1">
              <a:spcBef>
                <a:spcPts val="0"/>
              </a:spcBef>
              <a:buSzPct val="70000"/>
              <a:buFont typeface="Wingdings" panose="05000000000000000000" pitchFamily="2" charset="2"/>
              <a:buChar char="n"/>
              <a:defRPr/>
            </a:pPr>
            <a:r>
              <a:rPr lang="en-US" altLang="zh-CN" dirty="0" err="1">
                <a:solidFill>
                  <a:schemeClr val="bg2"/>
                </a:solidFill>
                <a:latin typeface="+mn-lt"/>
                <a:ea typeface="华文楷体" panose="02010600040101010101" pitchFamily="2" charset="-122"/>
              </a:rPr>
              <a:t>init</a:t>
            </a:r>
            <a:r>
              <a:rPr lang="en-US" altLang="zh-CN" dirty="0">
                <a:solidFill>
                  <a:schemeClr val="bg2"/>
                </a:solidFill>
                <a:latin typeface="+mn-lt"/>
                <a:ea typeface="华文楷体" panose="02010600040101010101" pitchFamily="2" charset="-122"/>
              </a:rPr>
              <a:t>( )</a:t>
            </a:r>
            <a:r>
              <a:rPr lang="zh-CN" altLang="en-US" dirty="0">
                <a:solidFill>
                  <a:schemeClr val="bg2"/>
                </a:solidFill>
                <a:latin typeface="+mn-lt"/>
                <a:ea typeface="华文楷体" panose="02010600040101010101" pitchFamily="2" charset="-122"/>
              </a:rPr>
              <a:t>定期调用</a:t>
            </a:r>
            <a:r>
              <a:rPr lang="en-US" altLang="zh-CN" dirty="0">
                <a:solidFill>
                  <a:schemeClr val="bg2"/>
                </a:solidFill>
                <a:latin typeface="+mn-lt"/>
                <a:ea typeface="华文楷体" panose="02010600040101010101" pitchFamily="2" charset="-122"/>
              </a:rPr>
              <a:t>wait( ), </a:t>
            </a:r>
            <a:r>
              <a:rPr lang="zh-CN" altLang="en-US" dirty="0">
                <a:solidFill>
                  <a:schemeClr val="bg2"/>
                </a:solidFill>
                <a:latin typeface="+mn-lt"/>
                <a:ea typeface="华文楷体" panose="02010600040101010101" pitchFamily="2" charset="-122"/>
              </a:rPr>
              <a:t>释放孤儿进程</a:t>
            </a:r>
          </a:p>
        </p:txBody>
      </p:sp>
      <p:sp>
        <p:nvSpPr>
          <p:cNvPr id="6"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77000"/>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
        <p:nvSpPr>
          <p:cNvPr id="7" name="文本框 6"/>
          <p:cNvSpPr txBox="1"/>
          <p:nvPr/>
        </p:nvSpPr>
        <p:spPr>
          <a:xfrm>
            <a:off x="7844046" y="0"/>
            <a:ext cx="1298111" cy="408856"/>
          </a:xfrm>
          <a:prstGeom prst="rect">
            <a:avLst/>
          </a:prstGeom>
          <a:noFill/>
        </p:spPr>
        <p:txBody>
          <a:bodyPr wrap="square" rtlCol="0">
            <a:spAutoFit/>
          </a:bodyPr>
          <a:lstStyle/>
          <a:p>
            <a:pPr algn="ctr"/>
            <a:r>
              <a:rPr lang="zh-CN" altLang="en-US" sz="2000" dirty="0" smtClean="0">
                <a:solidFill>
                  <a:schemeClr val="bg2"/>
                </a:solidFill>
                <a:latin typeface="+mn-lt"/>
              </a:rPr>
              <a:t>教材</a:t>
            </a:r>
            <a:r>
              <a:rPr lang="en-US" altLang="zh-CN" sz="2000" dirty="0" smtClean="0">
                <a:solidFill>
                  <a:schemeClr val="bg2"/>
                </a:solidFill>
                <a:latin typeface="+mn-lt"/>
              </a:rPr>
              <a:t>P83 </a:t>
            </a:r>
            <a:endParaRPr lang="zh-CN" altLang="en-US" sz="2000" dirty="0">
              <a:solidFill>
                <a:schemeClr val="bg2"/>
              </a:solidFill>
              <a:latin typeface="+mn-lt"/>
            </a:endParaRPr>
          </a:p>
        </p:txBody>
      </p:sp>
    </p:spTree>
    <p:extLst>
      <p:ext uri="{BB962C8B-B14F-4D97-AF65-F5344CB8AC3E}">
        <p14:creationId xmlns:p14="http://schemas.microsoft.com/office/powerpoint/2010/main" val="28021645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fade">
                                      <p:cBhvr>
                                        <p:cTn id="7" dur="500"/>
                                        <p:tgtEl>
                                          <p:spTgt spid="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4" end="4"/>
                                            </p:txEl>
                                          </p:spTgt>
                                        </p:tgtEl>
                                        <p:attrNameLst>
                                          <p:attrName>style.visibility</p:attrName>
                                        </p:attrNameLst>
                                      </p:cBhvr>
                                      <p:to>
                                        <p:strVal val="visible"/>
                                      </p:to>
                                    </p:set>
                                    <p:animEffect transition="in" filter="fade">
                                      <p:cBhvr>
                                        <p:cTn id="12" dur="500"/>
                                        <p:tgtEl>
                                          <p:spTgt spid="5">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xEl>
                                              <p:pRg st="5" end="5"/>
                                            </p:txEl>
                                          </p:spTgt>
                                        </p:tgtEl>
                                        <p:attrNameLst>
                                          <p:attrName>style.visibility</p:attrName>
                                        </p:attrNameLst>
                                      </p:cBhvr>
                                      <p:to>
                                        <p:strVal val="visible"/>
                                      </p:to>
                                    </p:set>
                                    <p:animEffect transition="in" filter="fade">
                                      <p:cBhvr>
                                        <p:cTn id="17" dur="500"/>
                                        <p:tgtEl>
                                          <p:spTgt spid="5">
                                            <p:txEl>
                                              <p:pRg st="5" end="5"/>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
                                            <p:txEl>
                                              <p:pRg st="6" end="6"/>
                                            </p:txEl>
                                          </p:spTgt>
                                        </p:tgtEl>
                                        <p:attrNameLst>
                                          <p:attrName>style.visibility</p:attrName>
                                        </p:attrNameLst>
                                      </p:cBhvr>
                                      <p:to>
                                        <p:strVal val="visible"/>
                                      </p:to>
                                    </p:set>
                                    <p:animEffect transition="in" filter="fade">
                                      <p:cBhvr>
                                        <p:cTn id="22" dur="500"/>
                                        <p:tgtEl>
                                          <p:spTgt spid="5">
                                            <p:txEl>
                                              <p:pRg st="6" end="6"/>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
                                            <p:txEl>
                                              <p:pRg st="3" end="3"/>
                                            </p:txEl>
                                          </p:spTgt>
                                        </p:tgtEl>
                                        <p:attrNameLst>
                                          <p:attrName>style.visibility</p:attrName>
                                        </p:attrNameLst>
                                      </p:cBhvr>
                                      <p:to>
                                        <p:strVal val="visible"/>
                                      </p:to>
                                    </p:set>
                                    <p:animEffect transition="in" filter="fade">
                                      <p:cBhvr>
                                        <p:cTn id="27" dur="500"/>
                                        <p:tgtEl>
                                          <p:spTgt spid="5">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5">
                                            <p:txEl>
                                              <p:pRg st="7" end="7"/>
                                            </p:txEl>
                                          </p:spTgt>
                                        </p:tgtEl>
                                        <p:attrNameLst>
                                          <p:attrName>style.visibility</p:attrName>
                                        </p:attrNameLst>
                                      </p:cBhvr>
                                      <p:to>
                                        <p:strVal val="visible"/>
                                      </p:to>
                                    </p:set>
                                    <p:animEffect transition="in" filter="fade">
                                      <p:cBhvr>
                                        <p:cTn id="32" dur="500"/>
                                        <p:tgtEl>
                                          <p:spTgt spid="5">
                                            <p:txEl>
                                              <p:pRg st="7" end="7"/>
                                            </p:txEl>
                                          </p:spTgt>
                                        </p:tgtEl>
                                      </p:cBhvr>
                                    </p:animEffect>
                                  </p:childTnLst>
                                </p:cTn>
                              </p:par>
                            </p:childTnLst>
                          </p:cTn>
                        </p:par>
                        <p:par>
                          <p:cTn id="33" fill="hold">
                            <p:stCondLst>
                              <p:cond delay="500"/>
                            </p:stCondLst>
                            <p:childTnLst>
                              <p:par>
                                <p:cTn id="34" presetID="2" presetClass="entr" presetSubtype="6" fill="hold" grpId="0" nodeType="afterEffect">
                                  <p:stCondLst>
                                    <p:cond delay="0"/>
                                  </p:stCondLst>
                                  <p:childTnLst>
                                    <p:set>
                                      <p:cBhvr>
                                        <p:cTn id="35" dur="1" fill="hold">
                                          <p:stCondLst>
                                            <p:cond delay="0"/>
                                          </p:stCondLst>
                                        </p:cTn>
                                        <p:tgtEl>
                                          <p:spTgt spid="6"/>
                                        </p:tgtEl>
                                        <p:attrNameLst>
                                          <p:attrName>style.visibility</p:attrName>
                                        </p:attrNameLst>
                                      </p:cBhvr>
                                      <p:to>
                                        <p:strVal val="visible"/>
                                      </p:to>
                                    </p:set>
                                    <p:anim calcmode="lin" valueType="num">
                                      <p:cBhvr additive="base">
                                        <p:cTn id="36" dur="500" fill="hold"/>
                                        <p:tgtEl>
                                          <p:spTgt spid="6"/>
                                        </p:tgtEl>
                                        <p:attrNameLst>
                                          <p:attrName>ppt_x</p:attrName>
                                        </p:attrNameLst>
                                      </p:cBhvr>
                                      <p:tavLst>
                                        <p:tav tm="0">
                                          <p:val>
                                            <p:strVal val="1+#ppt_w/2"/>
                                          </p:val>
                                        </p:tav>
                                        <p:tav tm="100000">
                                          <p:val>
                                            <p:strVal val="#ppt_x"/>
                                          </p:val>
                                        </p:tav>
                                      </p:tavLst>
                                    </p:anim>
                                    <p:anim calcmode="lin" valueType="num">
                                      <p:cBhvr additive="base">
                                        <p:cTn id="37"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a:extLst>
              <a:ext uri="{FF2B5EF4-FFF2-40B4-BE49-F238E27FC236}">
                <a16:creationId xmlns:a16="http://schemas.microsoft.com/office/drawing/2014/main" id="{65A7CC26-05FA-4FC9-931B-143FC75D85A5}"/>
              </a:ext>
            </a:extLst>
          </p:cNvPr>
          <p:cNvSpPr txBox="1">
            <a:spLocks noChangeArrowheads="1"/>
          </p:cNvSpPr>
          <p:nvPr/>
        </p:nvSpPr>
        <p:spPr>
          <a:xfrm>
            <a:off x="188015" y="1280808"/>
            <a:ext cx="8820150" cy="2572663"/>
          </a:xfrm>
          <a:prstGeom prst="rect">
            <a:avLst/>
          </a:prstGeom>
        </p:spPr>
        <p:txBody>
          <a:bodyPr/>
          <a:lstStyle>
            <a:lvl1pPr marL="342900" indent="-342900" algn="l" rtl="0" eaLnBrk="0" fontAlgn="base" hangingPunct="0">
              <a:spcBef>
                <a:spcPct val="20000"/>
              </a:spcBef>
              <a:spcAft>
                <a:spcPct val="0"/>
              </a:spcAft>
              <a:buClr>
                <a:schemeClr val="tx2"/>
              </a:buClr>
              <a:buSzPct val="75000"/>
              <a:buFont typeface="Monotype Sorts" pitchFamily="2" charset="2"/>
              <a:buChar char="n"/>
              <a:defRPr kumimoji="1" sz="3200">
                <a:solidFill>
                  <a:schemeClr val="tx1"/>
                </a:solidFill>
                <a:effectLst>
                  <a:outerShdw blurRad="38100" dist="38100" dir="2700000" algn="tl">
                    <a:srgbClr val="000000"/>
                  </a:outerShdw>
                </a:effectLst>
                <a:latin typeface="+mn-lt"/>
                <a:ea typeface="+mn-ea"/>
                <a:cs typeface="+mn-cs"/>
              </a:defRPr>
            </a:lvl1pPr>
            <a:lvl2pPr marL="742950" indent="-285750" algn="l" rtl="0" eaLnBrk="0" fontAlgn="base" hangingPunct="0">
              <a:spcBef>
                <a:spcPct val="20000"/>
              </a:spcBef>
              <a:spcAft>
                <a:spcPct val="0"/>
              </a:spcAft>
              <a:buClr>
                <a:schemeClr val="folHlink"/>
              </a:buClr>
              <a:buSzPct val="75000"/>
              <a:buFont typeface="Monotype Sorts" pitchFamily="2" charset="2"/>
              <a:buChar char="u"/>
              <a:defRPr kumimoji="1" sz="2800">
                <a:solidFill>
                  <a:schemeClr val="tx1"/>
                </a:solidFill>
                <a:effectLst>
                  <a:outerShdw blurRad="38100" dist="38100" dir="2700000" algn="tl">
                    <a:srgbClr val="000000"/>
                  </a:outerShdw>
                </a:effectLst>
                <a:latin typeface="+mn-lt"/>
                <a:ea typeface="+mn-ea"/>
              </a:defRPr>
            </a:lvl2pPr>
            <a:lvl3pPr marL="1143000" indent="-228600" algn="l" rtl="0" eaLnBrk="0" fontAlgn="base" hangingPunct="0">
              <a:spcBef>
                <a:spcPct val="20000"/>
              </a:spcBef>
              <a:spcAft>
                <a:spcPct val="0"/>
              </a:spcAft>
              <a:buClr>
                <a:schemeClr val="tx2"/>
              </a:buClr>
              <a:buSzPct val="65000"/>
              <a:buFont typeface="Monotype Sorts" pitchFamily="2" charset="2"/>
              <a:buChar char="F"/>
              <a:defRPr kumimoji="1" sz="2400">
                <a:solidFill>
                  <a:schemeClr val="tx1"/>
                </a:solidFill>
                <a:effectLst>
                  <a:outerShdw blurRad="38100" dist="38100" dir="2700000" algn="tl">
                    <a:srgbClr val="000000"/>
                  </a:outerShdw>
                </a:effectLst>
                <a:latin typeface="+mn-lt"/>
                <a:ea typeface="+mn-ea"/>
              </a:defRPr>
            </a:lvl3pPr>
            <a:lvl4pPr marL="16002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4pPr>
            <a:lvl5pPr marL="20574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5pPr>
            <a:lvl6pPr marL="25146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6pPr>
            <a:lvl7pPr marL="29718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7pPr>
            <a:lvl8pPr marL="34290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8pPr>
            <a:lvl9pPr marL="38862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9pPr>
          </a:lstStyle>
          <a:p>
            <a:pPr eaLnBrk="1" hangingPunct="1">
              <a:spcBef>
                <a:spcPct val="5000"/>
              </a:spcBef>
              <a:buClr>
                <a:schemeClr val="bg1"/>
              </a:buClr>
              <a:buSzPct val="70000"/>
              <a:defRPr/>
            </a:pPr>
            <a:r>
              <a:rPr lang="zh-CN" altLang="en-US" dirty="0">
                <a:solidFill>
                  <a:schemeClr val="bg1"/>
                </a:solidFill>
                <a:effectLst/>
                <a:latin typeface="+mj-lt"/>
                <a:ea typeface="楷体" panose="02010609060101010101" pitchFamily="49" charset="-122"/>
              </a:rPr>
              <a:t>进程自我终止，进入</a:t>
            </a:r>
            <a:r>
              <a:rPr lang="en-US" altLang="zh-CN" dirty="0">
                <a:solidFill>
                  <a:schemeClr val="bg1"/>
                </a:solidFill>
                <a:effectLst/>
                <a:latin typeface="+mj-lt"/>
                <a:ea typeface="楷体" panose="02010609060101010101" pitchFamily="49" charset="-122"/>
              </a:rPr>
              <a:t>ZOMBIE </a:t>
            </a:r>
            <a:r>
              <a:rPr lang="zh-CN" altLang="en-US" b="0" dirty="0">
                <a:solidFill>
                  <a:schemeClr val="bg1"/>
                </a:solidFill>
                <a:effectLst/>
                <a:latin typeface="+mj-lt"/>
                <a:ea typeface="楷体" panose="02010609060101010101" pitchFamily="49" charset="-122"/>
              </a:rPr>
              <a:t>状态</a:t>
            </a:r>
            <a:r>
              <a:rPr lang="zh-CN" altLang="en-US" dirty="0">
                <a:solidFill>
                  <a:schemeClr val="bg1"/>
                </a:solidFill>
                <a:effectLst/>
                <a:latin typeface="+mj-lt"/>
                <a:ea typeface="楷体" panose="02010609060101010101" pitchFamily="49" charset="-122"/>
              </a:rPr>
              <a:t>，等待父进程善后处理。</a:t>
            </a:r>
          </a:p>
          <a:p>
            <a:pPr eaLnBrk="1" hangingPunct="1">
              <a:spcBef>
                <a:spcPct val="5000"/>
              </a:spcBef>
              <a:buClr>
                <a:schemeClr val="bg1"/>
              </a:buClr>
              <a:buSzPct val="70000"/>
              <a:defRPr/>
            </a:pPr>
            <a:r>
              <a:rPr lang="zh-CN" altLang="en-US" dirty="0">
                <a:solidFill>
                  <a:schemeClr val="bg1"/>
                </a:solidFill>
                <a:effectLst/>
                <a:latin typeface="+mj-lt"/>
                <a:ea typeface="楷体" panose="02010609060101010101" pitchFamily="49" charset="-122"/>
              </a:rPr>
              <a:t>清除</a:t>
            </a:r>
            <a:r>
              <a:rPr lang="en-US" altLang="zh-CN" dirty="0">
                <a:solidFill>
                  <a:schemeClr val="bg1"/>
                </a:solidFill>
                <a:effectLst/>
                <a:latin typeface="+mj-lt"/>
                <a:ea typeface="楷体" panose="02010609060101010101" pitchFamily="49" charset="-122"/>
              </a:rPr>
              <a:t>task-struct</a:t>
            </a:r>
            <a:r>
              <a:rPr lang="zh-CN" altLang="en-US" dirty="0">
                <a:solidFill>
                  <a:schemeClr val="bg1"/>
                </a:solidFill>
                <a:effectLst/>
                <a:latin typeface="+mj-lt"/>
                <a:ea typeface="楷体" panose="02010609060101010101" pitchFamily="49" charset="-122"/>
              </a:rPr>
              <a:t>之外的所有资源</a:t>
            </a:r>
            <a:endParaRPr lang="en-US" altLang="zh-CN" dirty="0">
              <a:solidFill>
                <a:schemeClr val="bg1"/>
              </a:solidFill>
              <a:effectLst/>
              <a:latin typeface="+mj-lt"/>
              <a:ea typeface="楷体" panose="02010609060101010101" pitchFamily="49" charset="-122"/>
            </a:endParaRPr>
          </a:p>
          <a:p>
            <a:pPr eaLnBrk="1" hangingPunct="1">
              <a:spcBef>
                <a:spcPct val="5000"/>
              </a:spcBef>
              <a:buClr>
                <a:schemeClr val="bg1"/>
              </a:buClr>
              <a:buSzPct val="70000"/>
              <a:defRPr/>
            </a:pPr>
            <a:r>
              <a:rPr lang="zh-CN" altLang="en-US" dirty="0">
                <a:solidFill>
                  <a:schemeClr val="bg1"/>
                </a:solidFill>
                <a:effectLst/>
                <a:latin typeface="+mj-lt"/>
                <a:ea typeface="楷体" panose="02010609060101010101" pitchFamily="49" charset="-122"/>
              </a:rPr>
              <a:t>父进程在收到子进程的</a:t>
            </a:r>
            <a:r>
              <a:rPr lang="en-US" altLang="zh-CN" dirty="0">
                <a:solidFill>
                  <a:schemeClr val="bg1"/>
                </a:solidFill>
                <a:effectLst/>
                <a:latin typeface="+mj-lt"/>
                <a:ea typeface="楷体" panose="02010609060101010101" pitchFamily="49" charset="-122"/>
              </a:rPr>
              <a:t>status</a:t>
            </a:r>
            <a:r>
              <a:rPr lang="zh-CN" altLang="en-US" dirty="0">
                <a:solidFill>
                  <a:schemeClr val="bg1"/>
                </a:solidFill>
                <a:effectLst/>
                <a:latin typeface="+mj-lt"/>
                <a:ea typeface="楷体" panose="02010609060101010101" pitchFamily="49" charset="-122"/>
              </a:rPr>
              <a:t>信息后，释放子进程的</a:t>
            </a:r>
            <a:r>
              <a:rPr lang="en-US" altLang="zh-CN" dirty="0">
                <a:solidFill>
                  <a:schemeClr val="bg1"/>
                </a:solidFill>
                <a:effectLst/>
                <a:latin typeface="+mj-lt"/>
                <a:ea typeface="楷体" panose="02010609060101010101" pitchFamily="49" charset="-122"/>
              </a:rPr>
              <a:t>task-struct</a:t>
            </a:r>
            <a:r>
              <a:rPr lang="zh-CN" altLang="en-US" dirty="0">
                <a:solidFill>
                  <a:schemeClr val="bg1"/>
                </a:solidFill>
                <a:effectLst/>
                <a:latin typeface="+mj-lt"/>
                <a:ea typeface="楷体" panose="02010609060101010101" pitchFamily="49" charset="-122"/>
              </a:rPr>
              <a:t>。  </a:t>
            </a:r>
          </a:p>
        </p:txBody>
      </p:sp>
      <p:sp>
        <p:nvSpPr>
          <p:cNvPr id="6" name="Rectangle 5">
            <a:extLst>
              <a:ext uri="{FF2B5EF4-FFF2-40B4-BE49-F238E27FC236}">
                <a16:creationId xmlns:a16="http://schemas.microsoft.com/office/drawing/2014/main" id="{94A31494-09E2-4A58-BE13-C16473241B10}"/>
              </a:ext>
            </a:extLst>
          </p:cNvPr>
          <p:cNvSpPr>
            <a:spLocks noChangeArrowheads="1"/>
          </p:cNvSpPr>
          <p:nvPr/>
        </p:nvSpPr>
        <p:spPr bwMode="auto">
          <a:xfrm>
            <a:off x="2736850" y="21709"/>
            <a:ext cx="3738524" cy="646331"/>
          </a:xfrm>
          <a:prstGeom prst="rect">
            <a:avLst/>
          </a:prstGeom>
          <a:solidFill>
            <a:srgbClr val="FFFF00"/>
          </a:solidFill>
          <a:ln w="12700" cap="sq">
            <a:noFill/>
            <a:miter lim="800000"/>
            <a:headEnd type="none" w="sm" len="sm"/>
            <a:tailEnd type="none" w="sm" len="sm"/>
          </a:ln>
          <a:effectLst/>
        </p:spPr>
        <p:txBody>
          <a:bodyPr wrap="none">
            <a:spAutoFit/>
          </a:bodyPr>
          <a:lstStyle/>
          <a:p>
            <a:pPr eaLnBrk="1" hangingPunct="1">
              <a:defRPr/>
            </a:pPr>
            <a:r>
              <a:rPr lang="en-US" altLang="zh-CN" sz="3200" b="1" dirty="0">
                <a:solidFill>
                  <a:schemeClr val="bg2"/>
                </a:solidFill>
                <a:effectLst>
                  <a:outerShdw blurRad="38100" dist="38100" dir="2700000" algn="tl">
                    <a:srgbClr val="000000"/>
                  </a:outerShdw>
                </a:effectLst>
                <a:latin typeface="Times New Roman" panose="02020603050405020304" pitchFamily="18" charset="0"/>
                <a:cs typeface="Times New Roman" panose="02020603050405020304" pitchFamily="18" charset="0"/>
              </a:rPr>
              <a:t>void </a:t>
            </a:r>
            <a:r>
              <a:rPr lang="en-US" altLang="zh-CN" sz="3600" b="1" dirty="0">
                <a:solidFill>
                  <a:schemeClr val="bg1"/>
                </a:solidFill>
                <a:effectLst>
                  <a:outerShdw blurRad="38100" dist="38100" dir="2700000" algn="tl">
                    <a:srgbClr val="000000"/>
                  </a:outerShdw>
                </a:effectLst>
                <a:latin typeface="Times New Roman" panose="02020603050405020304" pitchFamily="18" charset="0"/>
                <a:cs typeface="Times New Roman" panose="02020603050405020304" pitchFamily="18" charset="0"/>
              </a:rPr>
              <a:t>exit</a:t>
            </a:r>
            <a:r>
              <a:rPr lang="en-US" altLang="zh-CN" sz="3200" b="1" dirty="0">
                <a:solidFill>
                  <a:schemeClr val="bg1"/>
                </a:solidFill>
                <a:effectLst>
                  <a:outerShdw blurRad="38100" dist="38100" dir="2700000" algn="tl">
                    <a:srgbClr val="000000"/>
                  </a:outerShdw>
                </a:effectLst>
                <a:latin typeface="Times New Roman" panose="02020603050405020304" pitchFamily="18" charset="0"/>
                <a:cs typeface="Times New Roman" panose="02020603050405020304" pitchFamily="18" charset="0"/>
              </a:rPr>
              <a:t> </a:t>
            </a:r>
            <a:r>
              <a:rPr lang="en-US" altLang="zh-CN" sz="3200" b="1" dirty="0">
                <a:solidFill>
                  <a:schemeClr val="bg2"/>
                </a:solidFill>
                <a:effectLst>
                  <a:outerShdw blurRad="38100" dist="38100" dir="2700000" algn="tl">
                    <a:srgbClr val="000000"/>
                  </a:outerShdw>
                </a:effectLst>
                <a:latin typeface="Times New Roman" panose="02020603050405020304" pitchFamily="18" charset="0"/>
                <a:cs typeface="Times New Roman" panose="02020603050405020304" pitchFamily="18" charset="0"/>
              </a:rPr>
              <a:t>(</a:t>
            </a:r>
            <a:r>
              <a:rPr lang="en-US" altLang="zh-CN" sz="3200" b="1" dirty="0" err="1">
                <a:solidFill>
                  <a:schemeClr val="bg2"/>
                </a:solidFill>
                <a:effectLst>
                  <a:outerShdw blurRad="38100" dist="38100" dir="2700000" algn="tl">
                    <a:srgbClr val="000000"/>
                  </a:outerShdw>
                </a:effectLst>
                <a:latin typeface="Times New Roman" panose="02020603050405020304" pitchFamily="18" charset="0"/>
                <a:cs typeface="Times New Roman" panose="02020603050405020304" pitchFamily="18" charset="0"/>
              </a:rPr>
              <a:t>int</a:t>
            </a:r>
            <a:r>
              <a:rPr lang="en-US" altLang="zh-CN" sz="3200" b="1" dirty="0">
                <a:solidFill>
                  <a:schemeClr val="bg2"/>
                </a:solidFill>
                <a:effectLst>
                  <a:outerShdw blurRad="38100" dist="38100" dir="2700000" algn="tl">
                    <a:srgbClr val="000000"/>
                  </a:outerShdw>
                </a:effectLst>
                <a:latin typeface="Times New Roman" panose="02020603050405020304" pitchFamily="18" charset="0"/>
                <a:cs typeface="Times New Roman" panose="02020603050405020304" pitchFamily="18" charset="0"/>
              </a:rPr>
              <a:t> </a:t>
            </a:r>
            <a:r>
              <a:rPr lang="en-US" altLang="zh-CN" sz="3200" b="1" dirty="0">
                <a:solidFill>
                  <a:srgbClr val="FF0000"/>
                </a:solidFill>
                <a:effectLst>
                  <a:outerShdw blurRad="38100" dist="38100" dir="2700000" algn="tl">
                    <a:srgbClr val="000000"/>
                  </a:outerShdw>
                </a:effectLst>
                <a:latin typeface="Times New Roman" panose="02020603050405020304" pitchFamily="18" charset="0"/>
                <a:cs typeface="Times New Roman" panose="02020603050405020304" pitchFamily="18" charset="0"/>
              </a:rPr>
              <a:t>status</a:t>
            </a:r>
            <a:r>
              <a:rPr lang="en-US" altLang="zh-CN" b="1" dirty="0">
                <a:solidFill>
                  <a:schemeClr val="bg2"/>
                </a:solidFill>
                <a:effectLst>
                  <a:outerShdw blurRad="38100" dist="38100" dir="2700000" algn="tl">
                    <a:srgbClr val="000000"/>
                  </a:outerShdw>
                </a:effectLst>
                <a:latin typeface="Times New Roman" panose="02020603050405020304" pitchFamily="18" charset="0"/>
                <a:cs typeface="Times New Roman" panose="02020603050405020304" pitchFamily="18" charset="0"/>
              </a:rPr>
              <a:t>)</a:t>
            </a:r>
          </a:p>
        </p:txBody>
      </p:sp>
      <p:sp>
        <p:nvSpPr>
          <p:cNvPr id="10" name="TextBox 8">
            <a:extLst>
              <a:ext uri="{FF2B5EF4-FFF2-40B4-BE49-F238E27FC236}">
                <a16:creationId xmlns:a16="http://schemas.microsoft.com/office/drawing/2014/main" id="{BFB80230-151B-47EC-B1C8-3162BCFB72A1}"/>
              </a:ext>
            </a:extLst>
          </p:cNvPr>
          <p:cNvSpPr txBox="1">
            <a:spLocks noChangeArrowheads="1"/>
          </p:cNvSpPr>
          <p:nvPr/>
        </p:nvSpPr>
        <p:spPr bwMode="auto">
          <a:xfrm>
            <a:off x="8072438" y="0"/>
            <a:ext cx="785812"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r>
              <a:rPr lang="en-US" altLang="zh-CN" sz="2400"/>
              <a:t>P18</a:t>
            </a:r>
            <a:endParaRPr lang="zh-CN" altLang="en-US" sz="2400"/>
          </a:p>
        </p:txBody>
      </p:sp>
      <p:sp>
        <p:nvSpPr>
          <p:cNvPr id="11" name="Rectangle 5">
            <a:extLst>
              <a:ext uri="{FF2B5EF4-FFF2-40B4-BE49-F238E27FC236}">
                <a16:creationId xmlns:a16="http://schemas.microsoft.com/office/drawing/2014/main" id="{D9A9E66A-BEE0-4022-8534-87968BC1AC44}"/>
              </a:ext>
            </a:extLst>
          </p:cNvPr>
          <p:cNvSpPr>
            <a:spLocks noChangeArrowheads="1"/>
          </p:cNvSpPr>
          <p:nvPr/>
        </p:nvSpPr>
        <p:spPr bwMode="auto">
          <a:xfrm>
            <a:off x="1941265" y="3933056"/>
            <a:ext cx="4374916" cy="584775"/>
          </a:xfrm>
          <a:prstGeom prst="rect">
            <a:avLst/>
          </a:prstGeom>
          <a:solidFill>
            <a:srgbClr val="FFFF00"/>
          </a:solidFill>
          <a:ln w="12700" cap="sq">
            <a:noFill/>
            <a:miter lim="800000"/>
            <a:headEnd type="none" w="sm" len="sm"/>
            <a:tailEnd type="none" w="sm" len="sm"/>
          </a:ln>
          <a:effectLst/>
        </p:spPr>
        <p:txBody>
          <a:bodyPr wrap="none">
            <a:spAutoFit/>
          </a:bodyPr>
          <a:lstStyle/>
          <a:p>
            <a:pPr eaLnBrk="1" hangingPunct="1">
              <a:defRPr/>
            </a:pPr>
            <a:r>
              <a:rPr lang="en-US" altLang="zh-CN" dirty="0" err="1">
                <a:solidFill>
                  <a:schemeClr val="bg2"/>
                </a:solidFill>
                <a:effectLst>
                  <a:outerShdw blurRad="38100" dist="38100" dir="2700000" algn="tl">
                    <a:srgbClr val="000000"/>
                  </a:outerShdw>
                </a:effectLst>
                <a:latin typeface="Times New Roman" panose="02020603050405020304" pitchFamily="18" charset="0"/>
                <a:cs typeface="Times New Roman" panose="02020603050405020304" pitchFamily="18" charset="0"/>
              </a:rPr>
              <a:t>pid_t</a:t>
            </a:r>
            <a:r>
              <a:rPr lang="en-US" altLang="zh-CN" dirty="0">
                <a:solidFill>
                  <a:schemeClr val="bg2"/>
                </a:solidFill>
                <a:effectLst>
                  <a:outerShdw blurRad="38100" dist="38100" dir="2700000" algn="tl">
                    <a:srgbClr val="000000"/>
                  </a:outerShdw>
                </a:effectLst>
                <a:latin typeface="Times New Roman" panose="02020603050405020304" pitchFamily="18" charset="0"/>
                <a:cs typeface="Times New Roman" panose="02020603050405020304" pitchFamily="18" charset="0"/>
              </a:rPr>
              <a:t>  </a:t>
            </a:r>
            <a:r>
              <a:rPr lang="en-US" altLang="zh-CN" dirty="0">
                <a:solidFill>
                  <a:schemeClr val="bg1"/>
                </a:solidFill>
                <a:effectLst>
                  <a:outerShdw blurRad="38100" dist="38100" dir="2700000" algn="tl">
                    <a:srgbClr val="000000"/>
                  </a:outerShdw>
                </a:effectLst>
                <a:latin typeface="Times New Roman" panose="02020603050405020304" pitchFamily="18" charset="0"/>
                <a:cs typeface="Times New Roman" panose="02020603050405020304" pitchFamily="18" charset="0"/>
              </a:rPr>
              <a:t>wait</a:t>
            </a:r>
            <a:r>
              <a:rPr lang="en-US" altLang="zh-CN" dirty="0">
                <a:solidFill>
                  <a:schemeClr val="bg2"/>
                </a:solidFill>
                <a:effectLst>
                  <a:outerShdw blurRad="38100" dist="38100" dir="2700000" algn="tl">
                    <a:srgbClr val="000000"/>
                  </a:outerShdw>
                </a:effectLst>
                <a:latin typeface="Times New Roman" panose="02020603050405020304" pitchFamily="18" charset="0"/>
                <a:cs typeface="Times New Roman" panose="02020603050405020304" pitchFamily="18" charset="0"/>
              </a:rPr>
              <a:t>(int *</a:t>
            </a:r>
            <a:r>
              <a:rPr lang="en-US" altLang="zh-CN" dirty="0">
                <a:solidFill>
                  <a:srgbClr val="FF0000"/>
                </a:solidFill>
                <a:effectLst>
                  <a:outerShdw blurRad="38100" dist="38100" dir="2700000" algn="tl">
                    <a:srgbClr val="000000"/>
                  </a:outerShdw>
                </a:effectLst>
                <a:latin typeface="Times New Roman" panose="02020603050405020304" pitchFamily="18" charset="0"/>
                <a:cs typeface="Times New Roman" panose="02020603050405020304" pitchFamily="18" charset="0"/>
              </a:rPr>
              <a:t>status</a:t>
            </a:r>
            <a:r>
              <a:rPr lang="en-US" altLang="zh-CN" dirty="0">
                <a:solidFill>
                  <a:schemeClr val="bg2"/>
                </a:solidFill>
                <a:effectLst>
                  <a:outerShdw blurRad="38100" dist="38100" dir="2700000" algn="tl">
                    <a:srgbClr val="000000"/>
                  </a:outerShdw>
                </a:effectLst>
                <a:latin typeface="Times New Roman" panose="02020603050405020304" pitchFamily="18" charset="0"/>
                <a:cs typeface="Times New Roman" panose="02020603050405020304" pitchFamily="18" charset="0"/>
              </a:rPr>
              <a:t>) </a:t>
            </a:r>
          </a:p>
        </p:txBody>
      </p:sp>
      <p:sp>
        <p:nvSpPr>
          <p:cNvPr id="12" name="矩形标注 7">
            <a:extLst>
              <a:ext uri="{FF2B5EF4-FFF2-40B4-BE49-F238E27FC236}">
                <a16:creationId xmlns:a16="http://schemas.microsoft.com/office/drawing/2014/main" id="{CA5049EB-83E3-428E-AA6C-0E9ABB543A7C}"/>
              </a:ext>
            </a:extLst>
          </p:cNvPr>
          <p:cNvSpPr>
            <a:spLocks noChangeArrowheads="1"/>
          </p:cNvSpPr>
          <p:nvPr/>
        </p:nvSpPr>
        <p:spPr bwMode="auto">
          <a:xfrm>
            <a:off x="4494227" y="865008"/>
            <a:ext cx="4358273" cy="488213"/>
          </a:xfrm>
          <a:prstGeom prst="wedgeRectCallout">
            <a:avLst>
              <a:gd name="adj1" fmla="val -23493"/>
              <a:gd name="adj2" fmla="val -132210"/>
            </a:avLst>
          </a:prstGeom>
          <a:solidFill>
            <a:srgbClr val="E3DAFE"/>
          </a:solidFill>
          <a:ln w="12700" cap="sq" algn="ctr">
            <a:solidFill>
              <a:schemeClr val="tx1"/>
            </a:solidFill>
            <a:round/>
            <a:headEnd type="none" w="sm" len="sm"/>
            <a:tailEnd type="none" w="sm" len="sm"/>
          </a:ln>
        </p:spPr>
        <p:txBody>
          <a:bodyPr wrap="none" lIns="0" tIns="0" rIns="0" bIns="0"/>
          <a:lstStyle>
            <a:lvl1pPr>
              <a:defRPr kumimoji="1" sz="2400">
                <a:solidFill>
                  <a:schemeClr val="tx1"/>
                </a:solidFill>
                <a:latin typeface="Times New Roman" panose="02020603050405020304" pitchFamily="18" charset="0"/>
                <a:ea typeface="宋体" panose="02010600030101010101" pitchFamily="2" charset="-122"/>
              </a:defRPr>
            </a:lvl1pPr>
            <a:lvl2pPr marL="742950" indent="-285750">
              <a:defRPr kumimoji="1" sz="2400">
                <a:solidFill>
                  <a:schemeClr val="tx1"/>
                </a:solidFill>
                <a:latin typeface="Times New Roman" panose="02020603050405020304" pitchFamily="18" charset="0"/>
                <a:ea typeface="宋体" panose="02010600030101010101" pitchFamily="2" charset="-122"/>
              </a:defRPr>
            </a:lvl2pPr>
            <a:lvl3pPr marL="1143000" indent="-228600">
              <a:defRPr kumimoji="1" sz="2400">
                <a:solidFill>
                  <a:schemeClr val="tx1"/>
                </a:solidFill>
                <a:latin typeface="Times New Roman" panose="02020603050405020304" pitchFamily="18" charset="0"/>
                <a:ea typeface="宋体" panose="02010600030101010101" pitchFamily="2" charset="-122"/>
              </a:defRPr>
            </a:lvl3pPr>
            <a:lvl4pPr marL="1600200" indent="-228600">
              <a:defRPr kumimoji="1" sz="2400">
                <a:solidFill>
                  <a:schemeClr val="tx1"/>
                </a:solidFill>
                <a:latin typeface="Times New Roman" panose="02020603050405020304" pitchFamily="18" charset="0"/>
                <a:ea typeface="宋体" panose="02010600030101010101" pitchFamily="2" charset="-122"/>
              </a:defRPr>
            </a:lvl4pPr>
            <a:lvl5pPr marL="2057400" indent="-22860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r>
              <a:rPr lang="en-US" altLang="zh-CN" sz="2800" dirty="0">
                <a:solidFill>
                  <a:schemeClr val="bg2"/>
                </a:solidFill>
                <a:latin typeface="+mn-lt"/>
                <a:ea typeface="+mn-ea"/>
              </a:rPr>
              <a:t>0</a:t>
            </a:r>
            <a:r>
              <a:rPr lang="zh-CN" altLang="en-US" sz="2800" dirty="0">
                <a:solidFill>
                  <a:schemeClr val="bg2"/>
                </a:solidFill>
                <a:latin typeface="+mn-lt"/>
                <a:ea typeface="+mn-ea"/>
              </a:rPr>
              <a:t>：正常</a:t>
            </a:r>
            <a:r>
              <a:rPr lang="zh-CN" altLang="en-US" sz="2800" dirty="0" smtClean="0">
                <a:solidFill>
                  <a:schemeClr val="bg2"/>
                </a:solidFill>
                <a:latin typeface="+mn-lt"/>
                <a:ea typeface="+mn-ea"/>
              </a:rPr>
              <a:t>结束；其它</a:t>
            </a:r>
            <a:r>
              <a:rPr lang="zh-CN" altLang="en-US" sz="2800" dirty="0">
                <a:solidFill>
                  <a:schemeClr val="bg2"/>
                </a:solidFill>
                <a:latin typeface="+mn-lt"/>
                <a:ea typeface="+mn-ea"/>
              </a:rPr>
              <a:t>：出错</a:t>
            </a:r>
            <a:endParaRPr lang="zh-CN" altLang="en-US" sz="2800" b="1" dirty="0">
              <a:solidFill>
                <a:schemeClr val="bg2"/>
              </a:solidFill>
              <a:latin typeface="+mn-lt"/>
              <a:ea typeface="+mn-ea"/>
            </a:endParaRPr>
          </a:p>
        </p:txBody>
      </p:sp>
      <p:sp>
        <p:nvSpPr>
          <p:cNvPr id="13" name="文本框 12">
            <a:extLst>
              <a:ext uri="{FF2B5EF4-FFF2-40B4-BE49-F238E27FC236}">
                <a16:creationId xmlns:a16="http://schemas.microsoft.com/office/drawing/2014/main" id="{27346ACE-58A8-459A-8611-336ECD111006}"/>
              </a:ext>
            </a:extLst>
          </p:cNvPr>
          <p:cNvSpPr txBox="1"/>
          <p:nvPr/>
        </p:nvSpPr>
        <p:spPr>
          <a:xfrm>
            <a:off x="188015" y="4522741"/>
            <a:ext cx="8277877" cy="584775"/>
          </a:xfrm>
          <a:prstGeom prst="rect">
            <a:avLst/>
          </a:prstGeom>
          <a:solidFill>
            <a:schemeClr val="tx1">
              <a:lumMod val="85000"/>
            </a:schemeClr>
          </a:solidFill>
        </p:spPr>
        <p:txBody>
          <a:bodyPr wrap="square" rtlCol="0">
            <a:spAutoFit/>
          </a:bodyPr>
          <a:lstStyle/>
          <a:p>
            <a:pPr marL="0" lvl="2">
              <a:defRPr/>
            </a:pPr>
            <a:r>
              <a:rPr lang="en-US" altLang="zh-CN" dirty="0" err="1">
                <a:solidFill>
                  <a:schemeClr val="bg2"/>
                </a:solidFill>
                <a:latin typeface="+mj-lt"/>
                <a:ea typeface="楷体" panose="02010609060101010101" pitchFamily="49" charset="-122"/>
              </a:rPr>
              <a:t>pid_p</a:t>
            </a:r>
            <a:r>
              <a:rPr lang="en-US" altLang="zh-CN" dirty="0">
                <a:solidFill>
                  <a:schemeClr val="bg2"/>
                </a:solidFill>
                <a:latin typeface="+mj-lt"/>
                <a:ea typeface="楷体" panose="02010609060101010101" pitchFamily="49" charset="-122"/>
              </a:rPr>
              <a:t> </a:t>
            </a:r>
            <a:r>
              <a:rPr lang="en-US" altLang="zh-CN" dirty="0" err="1">
                <a:solidFill>
                  <a:schemeClr val="bg2"/>
                </a:solidFill>
                <a:latin typeface="+mj-lt"/>
                <a:ea typeface="楷体" panose="02010609060101010101" pitchFamily="49" charset="-122"/>
              </a:rPr>
              <a:t>pid</a:t>
            </a:r>
            <a:r>
              <a:rPr lang="en-US" altLang="zh-CN" dirty="0">
                <a:solidFill>
                  <a:schemeClr val="bg2"/>
                </a:solidFill>
                <a:latin typeface="+mj-lt"/>
                <a:ea typeface="楷体" panose="02010609060101010101" pitchFamily="49" charset="-122"/>
              </a:rPr>
              <a:t>; int status; </a:t>
            </a:r>
            <a:r>
              <a:rPr lang="en-US" altLang="en-US" dirty="0" err="1">
                <a:solidFill>
                  <a:srgbClr val="FF0000"/>
                </a:solidFill>
                <a:latin typeface="+mj-lt"/>
                <a:ea typeface="楷体" panose="02010609060101010101" pitchFamily="49" charset="-122"/>
              </a:rPr>
              <a:t>pid</a:t>
            </a:r>
            <a:r>
              <a:rPr lang="en-US" altLang="en-US" dirty="0">
                <a:solidFill>
                  <a:schemeClr val="bg2"/>
                </a:solidFill>
                <a:latin typeface="+mj-lt"/>
                <a:ea typeface="楷体" panose="02010609060101010101" pitchFamily="49" charset="-122"/>
              </a:rPr>
              <a:t> = </a:t>
            </a:r>
            <a:r>
              <a:rPr lang="en-US" altLang="en-US" dirty="0">
                <a:solidFill>
                  <a:schemeClr val="bg1"/>
                </a:solidFill>
                <a:latin typeface="+mj-lt"/>
                <a:ea typeface="楷体" panose="02010609060101010101" pitchFamily="49" charset="-122"/>
              </a:rPr>
              <a:t>wait</a:t>
            </a:r>
            <a:r>
              <a:rPr lang="en-US" altLang="en-US" dirty="0">
                <a:solidFill>
                  <a:schemeClr val="bg2"/>
                </a:solidFill>
                <a:latin typeface="+mj-lt"/>
                <a:ea typeface="楷体" panose="02010609060101010101" pitchFamily="49" charset="-122"/>
              </a:rPr>
              <a:t>(&amp;</a:t>
            </a:r>
            <a:r>
              <a:rPr lang="en-US" altLang="en-US" dirty="0">
                <a:solidFill>
                  <a:srgbClr val="FF0000"/>
                </a:solidFill>
                <a:latin typeface="+mj-lt"/>
                <a:ea typeface="楷体" panose="02010609060101010101" pitchFamily="49" charset="-122"/>
              </a:rPr>
              <a:t>status</a:t>
            </a:r>
            <a:r>
              <a:rPr lang="en-US" altLang="en-US" i="1" dirty="0">
                <a:solidFill>
                  <a:schemeClr val="bg2"/>
                </a:solidFill>
                <a:latin typeface="+mj-lt"/>
                <a:ea typeface="楷体" panose="02010609060101010101" pitchFamily="49" charset="-122"/>
              </a:rPr>
              <a:t>)</a:t>
            </a:r>
            <a:r>
              <a:rPr lang="en-US" altLang="en-US" i="1" dirty="0">
                <a:solidFill>
                  <a:srgbClr val="000000"/>
                </a:solidFill>
                <a:latin typeface="+mj-lt"/>
                <a:cs typeface="Courier New" panose="02070309020205020404" pitchFamily="49" charset="0"/>
              </a:rPr>
              <a:t>; </a:t>
            </a:r>
            <a:endParaRPr lang="en-US" altLang="zh-CN" i="1" dirty="0">
              <a:solidFill>
                <a:schemeClr val="bg2"/>
              </a:solidFill>
              <a:latin typeface="+mj-lt"/>
              <a:ea typeface="楷体" panose="02010609060101010101" pitchFamily="49" charset="-122"/>
            </a:endParaRPr>
          </a:p>
        </p:txBody>
      </p:sp>
      <p:sp>
        <p:nvSpPr>
          <p:cNvPr id="15" name="矩形标注 7">
            <a:extLst>
              <a:ext uri="{FF2B5EF4-FFF2-40B4-BE49-F238E27FC236}">
                <a16:creationId xmlns:a16="http://schemas.microsoft.com/office/drawing/2014/main" id="{99FDA135-E374-4D3E-8B35-D379481B9463}"/>
              </a:ext>
            </a:extLst>
          </p:cNvPr>
          <p:cNvSpPr>
            <a:spLocks noChangeArrowheads="1"/>
          </p:cNvSpPr>
          <p:nvPr/>
        </p:nvSpPr>
        <p:spPr bwMode="auto">
          <a:xfrm>
            <a:off x="1101835" y="5595729"/>
            <a:ext cx="3026888" cy="584775"/>
          </a:xfrm>
          <a:prstGeom prst="wedgeRectCallout">
            <a:avLst>
              <a:gd name="adj1" fmla="val 52894"/>
              <a:gd name="adj2" fmla="val -161015"/>
            </a:avLst>
          </a:prstGeom>
          <a:solidFill>
            <a:srgbClr val="E3DAFE"/>
          </a:solidFill>
          <a:ln w="12700" cap="sq" algn="ctr">
            <a:solidFill>
              <a:schemeClr val="tx1"/>
            </a:solidFill>
            <a:round/>
            <a:headEnd type="none" w="sm" len="sm"/>
            <a:tailEnd type="none" w="sm" len="sm"/>
          </a:ln>
        </p:spPr>
        <p:txBody>
          <a:bodyPr wrap="none"/>
          <a:lstStyle>
            <a:lvl1pPr>
              <a:defRPr kumimoji="1" sz="2400">
                <a:solidFill>
                  <a:schemeClr val="tx1"/>
                </a:solidFill>
                <a:latin typeface="Times New Roman" panose="02020603050405020304" pitchFamily="18" charset="0"/>
                <a:ea typeface="宋体" panose="02010600030101010101" pitchFamily="2" charset="-122"/>
              </a:defRPr>
            </a:lvl1pPr>
            <a:lvl2pPr marL="742950" indent="-285750">
              <a:defRPr kumimoji="1" sz="2400">
                <a:solidFill>
                  <a:schemeClr val="tx1"/>
                </a:solidFill>
                <a:latin typeface="Times New Roman" panose="02020603050405020304" pitchFamily="18" charset="0"/>
                <a:ea typeface="宋体" panose="02010600030101010101" pitchFamily="2" charset="-122"/>
              </a:defRPr>
            </a:lvl2pPr>
            <a:lvl3pPr marL="1143000" indent="-228600">
              <a:defRPr kumimoji="1" sz="2400">
                <a:solidFill>
                  <a:schemeClr val="tx1"/>
                </a:solidFill>
                <a:latin typeface="Times New Roman" panose="02020603050405020304" pitchFamily="18" charset="0"/>
                <a:ea typeface="宋体" panose="02010600030101010101" pitchFamily="2" charset="-122"/>
              </a:defRPr>
            </a:lvl3pPr>
            <a:lvl4pPr marL="1600200" indent="-228600">
              <a:defRPr kumimoji="1" sz="2400">
                <a:solidFill>
                  <a:schemeClr val="tx1"/>
                </a:solidFill>
                <a:latin typeface="Times New Roman" panose="02020603050405020304" pitchFamily="18" charset="0"/>
                <a:ea typeface="宋体" panose="02010600030101010101" pitchFamily="2" charset="-122"/>
              </a:defRPr>
            </a:lvl4pPr>
            <a:lvl5pPr marL="2057400" indent="-22860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r>
              <a:rPr lang="zh-CN" altLang="en-US" sz="2800" dirty="0">
                <a:solidFill>
                  <a:schemeClr val="bg2"/>
                </a:solidFill>
                <a:latin typeface="+mn-ea"/>
                <a:ea typeface="+mn-ea"/>
              </a:rPr>
              <a:t>子进程的标志号</a:t>
            </a:r>
          </a:p>
        </p:txBody>
      </p:sp>
      <p:sp>
        <p:nvSpPr>
          <p:cNvPr id="16" name="矩形标注 7">
            <a:extLst>
              <a:ext uri="{FF2B5EF4-FFF2-40B4-BE49-F238E27FC236}">
                <a16:creationId xmlns:a16="http://schemas.microsoft.com/office/drawing/2014/main" id="{F1C8E309-A3B6-4C4C-9B21-D2CE881A9844}"/>
              </a:ext>
            </a:extLst>
          </p:cNvPr>
          <p:cNvSpPr>
            <a:spLocks noChangeArrowheads="1"/>
          </p:cNvSpPr>
          <p:nvPr/>
        </p:nvSpPr>
        <p:spPr bwMode="auto">
          <a:xfrm>
            <a:off x="5110271" y="5605714"/>
            <a:ext cx="3026888" cy="584775"/>
          </a:xfrm>
          <a:prstGeom prst="wedgeRectCallout">
            <a:avLst>
              <a:gd name="adj1" fmla="val -1305"/>
              <a:gd name="adj2" fmla="val -165614"/>
            </a:avLst>
          </a:prstGeom>
          <a:solidFill>
            <a:srgbClr val="E3DAFE"/>
          </a:solidFill>
          <a:ln w="12700" cap="sq" algn="ctr">
            <a:solidFill>
              <a:schemeClr val="tx1"/>
            </a:solidFill>
            <a:round/>
            <a:headEnd type="none" w="sm" len="sm"/>
            <a:tailEnd type="none" w="sm" len="sm"/>
          </a:ln>
        </p:spPr>
        <p:txBody>
          <a:bodyPr wrap="none"/>
          <a:lstStyle>
            <a:lvl1pPr>
              <a:defRPr kumimoji="1" sz="2400">
                <a:solidFill>
                  <a:schemeClr val="tx1"/>
                </a:solidFill>
                <a:latin typeface="Times New Roman" panose="02020603050405020304" pitchFamily="18" charset="0"/>
                <a:ea typeface="宋体" panose="02010600030101010101" pitchFamily="2" charset="-122"/>
              </a:defRPr>
            </a:lvl1pPr>
            <a:lvl2pPr marL="742950" indent="-285750">
              <a:defRPr kumimoji="1" sz="2400">
                <a:solidFill>
                  <a:schemeClr val="tx1"/>
                </a:solidFill>
                <a:latin typeface="Times New Roman" panose="02020603050405020304" pitchFamily="18" charset="0"/>
                <a:ea typeface="宋体" panose="02010600030101010101" pitchFamily="2" charset="-122"/>
              </a:defRPr>
            </a:lvl2pPr>
            <a:lvl3pPr marL="1143000" indent="-228600">
              <a:defRPr kumimoji="1" sz="2400">
                <a:solidFill>
                  <a:schemeClr val="tx1"/>
                </a:solidFill>
                <a:latin typeface="Times New Roman" panose="02020603050405020304" pitchFamily="18" charset="0"/>
                <a:ea typeface="宋体" panose="02010600030101010101" pitchFamily="2" charset="-122"/>
              </a:defRPr>
            </a:lvl3pPr>
            <a:lvl4pPr marL="1600200" indent="-228600">
              <a:defRPr kumimoji="1" sz="2400">
                <a:solidFill>
                  <a:schemeClr val="tx1"/>
                </a:solidFill>
                <a:latin typeface="Times New Roman" panose="02020603050405020304" pitchFamily="18" charset="0"/>
                <a:ea typeface="宋体" panose="02010600030101010101" pitchFamily="2" charset="-122"/>
              </a:defRPr>
            </a:lvl4pPr>
            <a:lvl5pPr marL="2057400" indent="-22860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r>
              <a:rPr lang="zh-CN" altLang="en-US" sz="2800" dirty="0">
                <a:solidFill>
                  <a:schemeClr val="bg2"/>
                </a:solidFill>
                <a:latin typeface="+mn-ea"/>
                <a:ea typeface="+mn-ea"/>
              </a:rPr>
              <a:t>子进程的退出状态</a:t>
            </a:r>
            <a:endParaRPr lang="zh-CN" altLang="en-US" sz="2800" b="1" dirty="0">
              <a:solidFill>
                <a:schemeClr val="bg2"/>
              </a:solidFill>
              <a:latin typeface="+mn-ea"/>
              <a:ea typeface="+mn-ea"/>
            </a:endParaRPr>
          </a:p>
        </p:txBody>
      </p:sp>
      <p:sp>
        <p:nvSpPr>
          <p:cNvPr id="14" name="矩形 13"/>
          <p:cNvSpPr/>
          <p:nvPr/>
        </p:nvSpPr>
        <p:spPr>
          <a:xfrm>
            <a:off x="7380312" y="15744"/>
            <a:ext cx="1630575" cy="400110"/>
          </a:xfrm>
          <a:prstGeom prst="rect">
            <a:avLst/>
          </a:prstGeom>
        </p:spPr>
        <p:txBody>
          <a:bodyPr wrap="none">
            <a:spAutoFit/>
          </a:bodyPr>
          <a:lstStyle/>
          <a:p>
            <a:r>
              <a:rPr lang="zh-CN" altLang="en-US" sz="2000" dirty="0" smtClean="0">
                <a:solidFill>
                  <a:schemeClr val="bg2"/>
                </a:solidFill>
                <a:latin typeface="+mn-lt"/>
              </a:rPr>
              <a:t>实验</a:t>
            </a:r>
            <a:r>
              <a:rPr lang="zh-CN" altLang="en-US" sz="2000" dirty="0">
                <a:solidFill>
                  <a:schemeClr val="bg2"/>
                </a:solidFill>
                <a:latin typeface="+mn-lt"/>
              </a:rPr>
              <a:t>教材</a:t>
            </a:r>
            <a:r>
              <a:rPr lang="en-US" altLang="zh-CN" sz="2000" dirty="0" smtClean="0">
                <a:solidFill>
                  <a:schemeClr val="bg2"/>
                </a:solidFill>
                <a:latin typeface="+mn-lt"/>
              </a:rPr>
              <a:t>P18</a:t>
            </a:r>
            <a:endParaRPr lang="zh-CN" altLang="en-US" sz="2000" dirty="0">
              <a:solidFill>
                <a:schemeClr val="bg2"/>
              </a:solidFill>
              <a:latin typeface="+mn-lt"/>
              <a:ea typeface="MS PGothic" pitchFamily="34" charset="-128"/>
            </a:endParaRPr>
          </a:p>
        </p:txBody>
      </p:sp>
    </p:spTree>
    <p:extLst>
      <p:ext uri="{BB962C8B-B14F-4D97-AF65-F5344CB8AC3E}">
        <p14:creationId xmlns:p14="http://schemas.microsoft.com/office/powerpoint/2010/main" val="26943927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3" presetClass="entr" presetSubtype="10" fill="hold" grpId="0" nodeType="clickEffect">
                                  <p:stCondLst>
                                    <p:cond delay="0"/>
                                  </p:stCondLst>
                                  <p:childTnLst>
                                    <p:set>
                                      <p:cBhvr>
                                        <p:cTn id="13" dur="1" fill="hold">
                                          <p:stCondLst>
                                            <p:cond delay="0"/>
                                          </p:stCondLst>
                                        </p:cTn>
                                        <p:tgtEl>
                                          <p:spTgt spid="5">
                                            <p:txEl>
                                              <p:pRg st="0" end="0"/>
                                            </p:txEl>
                                          </p:spTgt>
                                        </p:tgtEl>
                                        <p:attrNameLst>
                                          <p:attrName>style.visibility</p:attrName>
                                        </p:attrNameLst>
                                      </p:cBhvr>
                                      <p:to>
                                        <p:strVal val="visible"/>
                                      </p:to>
                                    </p:set>
                                    <p:animEffect transition="in" filter="blinds(horizontal)">
                                      <p:cBhvr>
                                        <p:cTn id="14" dur="500"/>
                                        <p:tgtEl>
                                          <p:spTgt spid="5">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3" presetClass="entr" presetSubtype="10" fill="hold" grpId="0" nodeType="clickEffect">
                                  <p:stCondLst>
                                    <p:cond delay="0"/>
                                  </p:stCondLst>
                                  <p:childTnLst>
                                    <p:set>
                                      <p:cBhvr>
                                        <p:cTn id="18" dur="1" fill="hold">
                                          <p:stCondLst>
                                            <p:cond delay="0"/>
                                          </p:stCondLst>
                                        </p:cTn>
                                        <p:tgtEl>
                                          <p:spTgt spid="5">
                                            <p:txEl>
                                              <p:pRg st="1" end="1"/>
                                            </p:txEl>
                                          </p:spTgt>
                                        </p:tgtEl>
                                        <p:attrNameLst>
                                          <p:attrName>style.visibility</p:attrName>
                                        </p:attrNameLst>
                                      </p:cBhvr>
                                      <p:to>
                                        <p:strVal val="visible"/>
                                      </p:to>
                                    </p:set>
                                    <p:animEffect transition="in" filter="blinds(horizontal)">
                                      <p:cBhvr>
                                        <p:cTn id="19" dur="500"/>
                                        <p:tgtEl>
                                          <p:spTgt spid="5">
                                            <p:txEl>
                                              <p:pRg st="1" end="1"/>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3" presetClass="entr" presetSubtype="10" fill="hold" grpId="0" nodeType="clickEffect">
                                  <p:stCondLst>
                                    <p:cond delay="0"/>
                                  </p:stCondLst>
                                  <p:childTnLst>
                                    <p:set>
                                      <p:cBhvr>
                                        <p:cTn id="23" dur="1" fill="hold">
                                          <p:stCondLst>
                                            <p:cond delay="0"/>
                                          </p:stCondLst>
                                        </p:cTn>
                                        <p:tgtEl>
                                          <p:spTgt spid="5">
                                            <p:txEl>
                                              <p:pRg st="2" end="2"/>
                                            </p:txEl>
                                          </p:spTgt>
                                        </p:tgtEl>
                                        <p:attrNameLst>
                                          <p:attrName>style.visibility</p:attrName>
                                        </p:attrNameLst>
                                      </p:cBhvr>
                                      <p:to>
                                        <p:strVal val="visible"/>
                                      </p:to>
                                    </p:set>
                                    <p:animEffect transition="in" filter="blinds(horizontal)">
                                      <p:cBhvr>
                                        <p:cTn id="24" dur="500"/>
                                        <p:tgtEl>
                                          <p:spTgt spid="5">
                                            <p:txEl>
                                              <p:pRg st="2" end="2"/>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1"/>
                                        </p:tgtEl>
                                        <p:attrNameLst>
                                          <p:attrName>style.visibility</p:attrName>
                                        </p:attrNameLst>
                                      </p:cBhvr>
                                      <p:to>
                                        <p:strVal val="visible"/>
                                      </p:to>
                                    </p:set>
                                    <p:animEffect transition="in" filter="fade">
                                      <p:cBhvr>
                                        <p:cTn id="29" dur="500"/>
                                        <p:tgtEl>
                                          <p:spTgt spid="11"/>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13"/>
                                        </p:tgtEl>
                                        <p:attrNameLst>
                                          <p:attrName>style.visibility</p:attrName>
                                        </p:attrNameLst>
                                      </p:cBhvr>
                                      <p:to>
                                        <p:strVal val="visible"/>
                                      </p:to>
                                    </p:set>
                                    <p:animEffect transition="in" filter="fade">
                                      <p:cBhvr>
                                        <p:cTn id="34" dur="500"/>
                                        <p:tgtEl>
                                          <p:spTgt spid="13"/>
                                        </p:tgtEl>
                                      </p:cBhvr>
                                    </p:animEffect>
                                  </p:childTnLst>
                                </p:cTn>
                              </p:par>
                            </p:childTnLst>
                          </p:cTn>
                        </p:par>
                      </p:childTnLst>
                    </p:cTn>
                  </p:par>
                  <p:par>
                    <p:cTn id="35" fill="hold">
                      <p:stCondLst>
                        <p:cond delay="indefinite"/>
                      </p:stCondLst>
                      <p:childTnLst>
                        <p:par>
                          <p:cTn id="36" fill="hold">
                            <p:stCondLst>
                              <p:cond delay="0"/>
                            </p:stCondLst>
                            <p:childTnLst>
                              <p:par>
                                <p:cTn id="37" presetID="42" presetClass="entr" presetSubtype="0" fill="hold" grpId="0" nodeType="clickEffect">
                                  <p:stCondLst>
                                    <p:cond delay="0"/>
                                  </p:stCondLst>
                                  <p:childTnLst>
                                    <p:set>
                                      <p:cBhvr>
                                        <p:cTn id="38" dur="1" fill="hold">
                                          <p:stCondLst>
                                            <p:cond delay="0"/>
                                          </p:stCondLst>
                                        </p:cTn>
                                        <p:tgtEl>
                                          <p:spTgt spid="15"/>
                                        </p:tgtEl>
                                        <p:attrNameLst>
                                          <p:attrName>style.visibility</p:attrName>
                                        </p:attrNameLst>
                                      </p:cBhvr>
                                      <p:to>
                                        <p:strVal val="visible"/>
                                      </p:to>
                                    </p:set>
                                    <p:animEffect transition="in" filter="fade">
                                      <p:cBhvr>
                                        <p:cTn id="39" dur="1000"/>
                                        <p:tgtEl>
                                          <p:spTgt spid="15"/>
                                        </p:tgtEl>
                                      </p:cBhvr>
                                    </p:animEffect>
                                    <p:anim calcmode="lin" valueType="num">
                                      <p:cBhvr>
                                        <p:cTn id="40" dur="1000" fill="hold"/>
                                        <p:tgtEl>
                                          <p:spTgt spid="15"/>
                                        </p:tgtEl>
                                        <p:attrNameLst>
                                          <p:attrName>ppt_x</p:attrName>
                                        </p:attrNameLst>
                                      </p:cBhvr>
                                      <p:tavLst>
                                        <p:tav tm="0">
                                          <p:val>
                                            <p:strVal val="#ppt_x"/>
                                          </p:val>
                                        </p:tav>
                                        <p:tav tm="100000">
                                          <p:val>
                                            <p:strVal val="#ppt_x"/>
                                          </p:val>
                                        </p:tav>
                                      </p:tavLst>
                                    </p:anim>
                                    <p:anim calcmode="lin" valueType="num">
                                      <p:cBhvr>
                                        <p:cTn id="41"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42" presetClass="entr" presetSubtype="0" fill="hold" grpId="0" nodeType="clickEffect">
                                  <p:stCondLst>
                                    <p:cond delay="0"/>
                                  </p:stCondLst>
                                  <p:childTnLst>
                                    <p:set>
                                      <p:cBhvr>
                                        <p:cTn id="45" dur="1" fill="hold">
                                          <p:stCondLst>
                                            <p:cond delay="0"/>
                                          </p:stCondLst>
                                        </p:cTn>
                                        <p:tgtEl>
                                          <p:spTgt spid="16"/>
                                        </p:tgtEl>
                                        <p:attrNameLst>
                                          <p:attrName>style.visibility</p:attrName>
                                        </p:attrNameLst>
                                      </p:cBhvr>
                                      <p:to>
                                        <p:strVal val="visible"/>
                                      </p:to>
                                    </p:set>
                                    <p:animEffect transition="in" filter="fade">
                                      <p:cBhvr>
                                        <p:cTn id="46" dur="1000"/>
                                        <p:tgtEl>
                                          <p:spTgt spid="16"/>
                                        </p:tgtEl>
                                      </p:cBhvr>
                                    </p:animEffect>
                                    <p:anim calcmode="lin" valueType="num">
                                      <p:cBhvr>
                                        <p:cTn id="47" dur="1000" fill="hold"/>
                                        <p:tgtEl>
                                          <p:spTgt spid="16"/>
                                        </p:tgtEl>
                                        <p:attrNameLst>
                                          <p:attrName>ppt_x</p:attrName>
                                        </p:attrNameLst>
                                      </p:cBhvr>
                                      <p:tavLst>
                                        <p:tav tm="0">
                                          <p:val>
                                            <p:strVal val="#ppt_x"/>
                                          </p:val>
                                        </p:tav>
                                        <p:tav tm="100000">
                                          <p:val>
                                            <p:strVal val="#ppt_x"/>
                                          </p:val>
                                        </p:tav>
                                      </p:tavLst>
                                    </p:anim>
                                    <p:anim calcmode="lin" valueType="num">
                                      <p:cBhvr>
                                        <p:cTn id="48"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P spid="11" grpId="0" animBg="1"/>
      <p:bldP spid="12" grpId="0" animBg="1"/>
      <p:bldP spid="13" grpId="0" animBg="1"/>
      <p:bldP spid="15" grpId="0" animBg="1"/>
      <p:bldP spid="16" grpId="0" animBg="1"/>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12253" y="540127"/>
            <a:ext cx="3163603" cy="3939540"/>
          </a:xfrm>
          <a:prstGeom prst="rect">
            <a:avLst/>
          </a:prstGeom>
          <a:solidFill>
            <a:schemeClr val="tx1">
              <a:lumMod val="95000"/>
            </a:schemeClr>
          </a:solidFill>
        </p:spPr>
        <p:txBody>
          <a:bodyPr wrap="square" rtlCol="0">
            <a:spAutoFit/>
          </a:bodyPr>
          <a:lstStyle/>
          <a:p>
            <a:r>
              <a:rPr lang="en-US" altLang="zh-CN" sz="2000" b="1" dirty="0" smtClean="0">
                <a:solidFill>
                  <a:schemeClr val="bg2"/>
                </a:solidFill>
                <a:latin typeface="+mn-lt"/>
              </a:rPr>
              <a:t>#include &lt;</a:t>
            </a:r>
            <a:r>
              <a:rPr lang="en-US" altLang="zh-CN" sz="2000" b="1" dirty="0" err="1" smtClean="0">
                <a:solidFill>
                  <a:schemeClr val="bg2"/>
                </a:solidFill>
                <a:latin typeface="+mn-lt"/>
              </a:rPr>
              <a:t>stdio.h</a:t>
            </a:r>
            <a:r>
              <a:rPr lang="en-US" altLang="zh-CN" sz="2000" b="1" dirty="0" smtClean="0">
                <a:solidFill>
                  <a:schemeClr val="bg2"/>
                </a:solidFill>
                <a:latin typeface="+mn-lt"/>
              </a:rPr>
              <a:t>&gt;</a:t>
            </a:r>
          </a:p>
          <a:p>
            <a:r>
              <a:rPr lang="en-US" altLang="zh-CN" sz="2000" b="1" dirty="0" smtClean="0">
                <a:solidFill>
                  <a:schemeClr val="bg2"/>
                </a:solidFill>
                <a:latin typeface="+mn-lt"/>
              </a:rPr>
              <a:t>#include &lt;</a:t>
            </a:r>
            <a:r>
              <a:rPr lang="en-US" altLang="zh-CN" sz="2000" b="1" dirty="0" err="1" smtClean="0">
                <a:solidFill>
                  <a:schemeClr val="bg2"/>
                </a:solidFill>
                <a:latin typeface="+mn-lt"/>
              </a:rPr>
              <a:t>unistd.h</a:t>
            </a:r>
            <a:r>
              <a:rPr lang="en-US" altLang="zh-CN" sz="2000" b="1" dirty="0" smtClean="0">
                <a:solidFill>
                  <a:schemeClr val="bg2"/>
                </a:solidFill>
                <a:latin typeface="+mn-lt"/>
              </a:rPr>
              <a:t>&gt;</a:t>
            </a:r>
          </a:p>
          <a:p>
            <a:r>
              <a:rPr lang="en-US" altLang="zh-CN" sz="2800" b="1" dirty="0" err="1" smtClean="0">
                <a:solidFill>
                  <a:schemeClr val="bg2"/>
                </a:solidFill>
                <a:latin typeface="+mn-lt"/>
              </a:rPr>
              <a:t>int</a:t>
            </a:r>
            <a:r>
              <a:rPr lang="en-US" altLang="zh-CN" sz="2800" b="1" dirty="0" smtClean="0">
                <a:solidFill>
                  <a:schemeClr val="bg2"/>
                </a:solidFill>
                <a:latin typeface="+mn-lt"/>
              </a:rPr>
              <a:t> main()</a:t>
            </a:r>
          </a:p>
          <a:p>
            <a:r>
              <a:rPr lang="en-US" altLang="zh-CN" sz="2800" b="1" dirty="0" smtClean="0">
                <a:solidFill>
                  <a:schemeClr val="bg2"/>
                </a:solidFill>
                <a:latin typeface="+mn-lt"/>
              </a:rPr>
              <a:t>{</a:t>
            </a:r>
          </a:p>
          <a:p>
            <a:r>
              <a:rPr lang="en-US" altLang="zh-CN" sz="2800" b="1" dirty="0" err="1" smtClean="0">
                <a:solidFill>
                  <a:schemeClr val="bg2"/>
                </a:solidFill>
                <a:latin typeface="+mn-lt"/>
              </a:rPr>
              <a:t>int</a:t>
            </a:r>
            <a:r>
              <a:rPr lang="en-US" altLang="zh-CN" sz="2800" b="1" dirty="0" smtClean="0">
                <a:solidFill>
                  <a:schemeClr val="bg2"/>
                </a:solidFill>
                <a:latin typeface="+mn-lt"/>
              </a:rPr>
              <a:t> </a:t>
            </a:r>
            <a:r>
              <a:rPr lang="en-US" altLang="zh-CN" sz="2800" b="1" dirty="0" err="1" smtClean="0">
                <a:solidFill>
                  <a:schemeClr val="bg2"/>
                </a:solidFill>
                <a:latin typeface="+mn-lt"/>
              </a:rPr>
              <a:t>i</a:t>
            </a:r>
            <a:r>
              <a:rPr lang="en-US" altLang="zh-CN" sz="2800" b="1" dirty="0" smtClean="0">
                <a:solidFill>
                  <a:schemeClr val="bg2"/>
                </a:solidFill>
                <a:latin typeface="+mn-lt"/>
              </a:rPr>
              <a:t>;</a:t>
            </a:r>
          </a:p>
          <a:p>
            <a:r>
              <a:rPr lang="en-US" altLang="zh-CN" sz="2800" b="1" dirty="0" smtClean="0">
                <a:solidFill>
                  <a:schemeClr val="bg1">
                    <a:lumMod val="75000"/>
                  </a:schemeClr>
                </a:solidFill>
                <a:latin typeface="+mn-lt"/>
              </a:rPr>
              <a:t>for(</a:t>
            </a:r>
            <a:r>
              <a:rPr lang="en-US" altLang="zh-CN" sz="2800" b="1" dirty="0" err="1" smtClean="0">
                <a:solidFill>
                  <a:schemeClr val="bg1">
                    <a:lumMod val="75000"/>
                  </a:schemeClr>
                </a:solidFill>
                <a:latin typeface="+mn-lt"/>
              </a:rPr>
              <a:t>i</a:t>
            </a:r>
            <a:r>
              <a:rPr lang="en-US" altLang="zh-CN" sz="2800" b="1" dirty="0" smtClean="0">
                <a:solidFill>
                  <a:schemeClr val="bg1">
                    <a:lumMod val="75000"/>
                  </a:schemeClr>
                </a:solidFill>
                <a:latin typeface="+mn-lt"/>
              </a:rPr>
              <a:t>=0;i&lt;3;i++)</a:t>
            </a:r>
          </a:p>
          <a:p>
            <a:r>
              <a:rPr lang="en-US" altLang="zh-CN" sz="2800" b="1" dirty="0" smtClean="0">
                <a:solidFill>
                  <a:schemeClr val="bg1">
                    <a:lumMod val="75000"/>
                  </a:schemeClr>
                </a:solidFill>
                <a:latin typeface="+mn-lt"/>
              </a:rPr>
              <a:t>	fork( );</a:t>
            </a:r>
          </a:p>
          <a:p>
            <a:pPr>
              <a:lnSpc>
                <a:spcPts val="6000"/>
              </a:lnSpc>
            </a:pPr>
            <a:r>
              <a:rPr lang="en-US" altLang="zh-CN" sz="2800" b="1" dirty="0" smtClean="0">
                <a:solidFill>
                  <a:schemeClr val="bg2"/>
                </a:solidFill>
                <a:latin typeface="+mn-lt"/>
              </a:rPr>
              <a:t>return 0;</a:t>
            </a:r>
          </a:p>
          <a:p>
            <a:pPr>
              <a:lnSpc>
                <a:spcPts val="2400"/>
              </a:lnSpc>
            </a:pPr>
            <a:r>
              <a:rPr lang="en-US" altLang="zh-CN" sz="2800" b="1" dirty="0" smtClean="0">
                <a:solidFill>
                  <a:schemeClr val="bg2"/>
                </a:solidFill>
                <a:latin typeface="+mn-lt"/>
              </a:rPr>
              <a:t>}</a:t>
            </a:r>
            <a:endParaRPr lang="zh-CN" altLang="en-US" sz="2800" b="1" dirty="0">
              <a:solidFill>
                <a:schemeClr val="bg2"/>
              </a:solidFill>
              <a:latin typeface="+mn-lt"/>
            </a:endParaRPr>
          </a:p>
        </p:txBody>
      </p:sp>
      <p:sp>
        <p:nvSpPr>
          <p:cNvPr id="8" name="矩形标注 7"/>
          <p:cNvSpPr>
            <a:spLocks noChangeArrowheads="1"/>
          </p:cNvSpPr>
          <p:nvPr/>
        </p:nvSpPr>
        <p:spPr bwMode="auto">
          <a:xfrm>
            <a:off x="1259632" y="1691931"/>
            <a:ext cx="1871873" cy="467612"/>
          </a:xfrm>
          <a:prstGeom prst="wedgeRectCallout">
            <a:avLst>
              <a:gd name="adj1" fmla="val -43337"/>
              <a:gd name="adj2" fmla="val 234340"/>
            </a:avLst>
          </a:prstGeom>
          <a:solidFill>
            <a:srgbClr val="E3DAFE"/>
          </a:solidFill>
          <a:ln w="12700" cap="sq" algn="ctr">
            <a:noFill/>
            <a:round/>
            <a:headEnd type="none" w="sm" len="sm"/>
            <a:tailEnd type="none" w="sm" len="sm"/>
          </a:ln>
        </p:spPr>
        <p:txBody>
          <a:bodyPr wrap="none"/>
          <a:lstStyle>
            <a:lvl1pPr>
              <a:defRPr kumimoji="1" sz="2400">
                <a:solidFill>
                  <a:schemeClr val="tx1"/>
                </a:solidFill>
                <a:latin typeface="Times New Roman" panose="02020603050405020304" pitchFamily="18" charset="0"/>
                <a:ea typeface="宋体" panose="02010600030101010101" pitchFamily="2" charset="-122"/>
              </a:defRPr>
            </a:lvl1pPr>
            <a:lvl2pPr marL="742950" indent="-285750">
              <a:defRPr kumimoji="1" sz="2400">
                <a:solidFill>
                  <a:schemeClr val="tx1"/>
                </a:solidFill>
                <a:latin typeface="Times New Roman" panose="02020603050405020304" pitchFamily="18" charset="0"/>
                <a:ea typeface="宋体" panose="02010600030101010101" pitchFamily="2" charset="-122"/>
              </a:defRPr>
            </a:lvl2pPr>
            <a:lvl3pPr marL="1143000" indent="-228600">
              <a:defRPr kumimoji="1" sz="2400">
                <a:solidFill>
                  <a:schemeClr val="tx1"/>
                </a:solidFill>
                <a:latin typeface="Times New Roman" panose="02020603050405020304" pitchFamily="18" charset="0"/>
                <a:ea typeface="宋体" panose="02010600030101010101" pitchFamily="2" charset="-122"/>
              </a:defRPr>
            </a:lvl3pPr>
            <a:lvl4pPr marL="1600200" indent="-228600">
              <a:defRPr kumimoji="1" sz="2400">
                <a:solidFill>
                  <a:schemeClr val="tx1"/>
                </a:solidFill>
                <a:latin typeface="Times New Roman" panose="02020603050405020304" pitchFamily="18" charset="0"/>
                <a:ea typeface="宋体" panose="02010600030101010101" pitchFamily="2" charset="-122"/>
              </a:defRPr>
            </a:lvl4pPr>
            <a:lvl5pPr marL="2057400" indent="-22860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algn="ctr" eaLnBrk="1" hangingPunct="1"/>
            <a:r>
              <a:rPr lang="zh-CN" altLang="en-US" b="1" dirty="0">
                <a:solidFill>
                  <a:schemeClr val="bg2"/>
                </a:solidFill>
                <a:latin typeface="楷体" panose="02010609060101010101" pitchFamily="49" charset="-122"/>
                <a:ea typeface="楷体" panose="02010609060101010101" pitchFamily="49" charset="-122"/>
              </a:rPr>
              <a:t>创建子进程</a:t>
            </a:r>
          </a:p>
        </p:txBody>
      </p:sp>
      <p:sp>
        <p:nvSpPr>
          <p:cNvPr id="9" name="矩形标注 8"/>
          <p:cNvSpPr>
            <a:spLocks noChangeArrowheads="1"/>
          </p:cNvSpPr>
          <p:nvPr/>
        </p:nvSpPr>
        <p:spPr bwMode="auto">
          <a:xfrm>
            <a:off x="1669897" y="3904497"/>
            <a:ext cx="1548172" cy="419587"/>
          </a:xfrm>
          <a:prstGeom prst="wedgeRectCallout">
            <a:avLst>
              <a:gd name="adj1" fmla="val -69533"/>
              <a:gd name="adj2" fmla="val -164732"/>
            </a:avLst>
          </a:prstGeom>
          <a:solidFill>
            <a:srgbClr val="E3DAFE"/>
          </a:solidFill>
          <a:ln w="12700" cap="sq" algn="ctr">
            <a:noFill/>
            <a:round/>
            <a:headEnd type="none" w="sm" len="sm"/>
            <a:tailEnd type="none" w="sm" len="sm"/>
          </a:ln>
        </p:spPr>
        <p:txBody>
          <a:bodyPr wrap="none"/>
          <a:lstStyle>
            <a:lvl1pPr>
              <a:defRPr kumimoji="1" sz="2400">
                <a:solidFill>
                  <a:schemeClr val="tx1"/>
                </a:solidFill>
                <a:latin typeface="Times New Roman" panose="02020603050405020304" pitchFamily="18" charset="0"/>
                <a:ea typeface="宋体" panose="02010600030101010101" pitchFamily="2" charset="-122"/>
              </a:defRPr>
            </a:lvl1pPr>
            <a:lvl2pPr marL="742950" indent="-285750">
              <a:defRPr kumimoji="1" sz="2400">
                <a:solidFill>
                  <a:schemeClr val="tx1"/>
                </a:solidFill>
                <a:latin typeface="Times New Roman" panose="02020603050405020304" pitchFamily="18" charset="0"/>
                <a:ea typeface="宋体" panose="02010600030101010101" pitchFamily="2" charset="-122"/>
              </a:defRPr>
            </a:lvl2pPr>
            <a:lvl3pPr marL="1143000" indent="-228600">
              <a:defRPr kumimoji="1" sz="2400">
                <a:solidFill>
                  <a:schemeClr val="tx1"/>
                </a:solidFill>
                <a:latin typeface="Times New Roman" panose="02020603050405020304" pitchFamily="18" charset="0"/>
                <a:ea typeface="宋体" panose="02010600030101010101" pitchFamily="2" charset="-122"/>
              </a:defRPr>
            </a:lvl3pPr>
            <a:lvl4pPr marL="1600200" indent="-228600">
              <a:defRPr kumimoji="1" sz="2400">
                <a:solidFill>
                  <a:schemeClr val="tx1"/>
                </a:solidFill>
                <a:latin typeface="Times New Roman" panose="02020603050405020304" pitchFamily="18" charset="0"/>
                <a:ea typeface="宋体" panose="02010600030101010101" pitchFamily="2" charset="-122"/>
              </a:defRPr>
            </a:lvl4pPr>
            <a:lvl5pPr marL="2057400" indent="-22860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algn="ctr" eaLnBrk="1" hangingPunct="1"/>
            <a:r>
              <a:rPr lang="zh-CN" altLang="en-US" b="1" dirty="0" smtClean="0">
                <a:solidFill>
                  <a:schemeClr val="bg2"/>
                </a:solidFill>
                <a:latin typeface="+mn-lt"/>
                <a:ea typeface="楷体" panose="02010609060101010101" pitchFamily="49" charset="-122"/>
              </a:rPr>
              <a:t>阻塞</a:t>
            </a:r>
            <a:r>
              <a:rPr lang="en-US" altLang="zh-CN" b="1" dirty="0" smtClean="0">
                <a:solidFill>
                  <a:schemeClr val="bg2"/>
                </a:solidFill>
                <a:latin typeface="+mn-lt"/>
                <a:ea typeface="楷体" panose="02010609060101010101" pitchFamily="49" charset="-122"/>
              </a:rPr>
              <a:t>30</a:t>
            </a:r>
            <a:r>
              <a:rPr lang="zh-CN" altLang="en-US" b="1" dirty="0" smtClean="0">
                <a:solidFill>
                  <a:schemeClr val="bg2"/>
                </a:solidFill>
                <a:latin typeface="+mn-lt"/>
                <a:ea typeface="楷体" panose="02010609060101010101" pitchFamily="49" charset="-122"/>
              </a:rPr>
              <a:t>秒</a:t>
            </a:r>
            <a:endParaRPr lang="zh-CN" altLang="en-US" b="1" dirty="0">
              <a:solidFill>
                <a:schemeClr val="bg2"/>
              </a:solidFill>
              <a:latin typeface="+mn-lt"/>
              <a:ea typeface="楷体" panose="02010609060101010101" pitchFamily="49" charset="-122"/>
            </a:endParaRPr>
          </a:p>
        </p:txBody>
      </p:sp>
      <p:sp>
        <p:nvSpPr>
          <p:cNvPr id="13"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77000"/>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grpSp>
        <p:nvGrpSpPr>
          <p:cNvPr id="6" name="组合 5"/>
          <p:cNvGrpSpPr/>
          <p:nvPr/>
        </p:nvGrpSpPr>
        <p:grpSpPr>
          <a:xfrm>
            <a:off x="3744354" y="3841904"/>
            <a:ext cx="3368003" cy="713829"/>
            <a:chOff x="4182196" y="4099069"/>
            <a:chExt cx="4771304" cy="976931"/>
          </a:xfrm>
        </p:grpSpPr>
        <p:pic>
          <p:nvPicPr>
            <p:cNvPr id="3" name="图片 2"/>
            <p:cNvPicPr>
              <a:picLocks noChangeAspect="1"/>
            </p:cNvPicPr>
            <p:nvPr/>
          </p:nvPicPr>
          <p:blipFill>
            <a:blip r:embed="rId3"/>
            <a:stretch>
              <a:fillRect/>
            </a:stretch>
          </p:blipFill>
          <p:spPr>
            <a:xfrm>
              <a:off x="4182196" y="4099069"/>
              <a:ext cx="4771304" cy="839174"/>
            </a:xfrm>
            <a:prstGeom prst="rect">
              <a:avLst/>
            </a:prstGeom>
          </p:spPr>
        </p:pic>
        <p:sp>
          <p:nvSpPr>
            <p:cNvPr id="5" name="矩形 4"/>
            <p:cNvSpPr/>
            <p:nvPr/>
          </p:nvSpPr>
          <p:spPr bwMode="auto">
            <a:xfrm>
              <a:off x="7164288" y="4572000"/>
              <a:ext cx="432048" cy="504000"/>
            </a:xfrm>
            <a:prstGeom prst="rect">
              <a:avLst/>
            </a:prstGeom>
            <a:solidFill>
              <a:schemeClr val="tx1"/>
            </a:solidFill>
            <a:ln w="9525" cap="flat" cmpd="sng" algn="ctr">
              <a:no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457200" marR="0" indent="0" algn="l" defTabSz="914400" rtl="0" eaLnBrk="0" fontAlgn="base" latinLnBrk="0" hangingPunct="0">
                <a:lnSpc>
                  <a:spcPct val="110000"/>
                </a:lnSpc>
                <a:spcBef>
                  <a:spcPct val="20000"/>
                </a:spcBef>
                <a:spcAft>
                  <a:spcPct val="0"/>
                </a:spcAft>
                <a:buClr>
                  <a:schemeClr val="folHlink"/>
                </a:buClr>
                <a:buSzPct val="75000"/>
                <a:buFont typeface="Monotype Sorts" pitchFamily="2" charset="2"/>
                <a:buNone/>
                <a:tabLst/>
              </a:pPr>
              <a:endParaRPr kumimoji="1" lang="zh-CN" altLang="en-US" sz="3200" b="1" i="0" u="none" strike="noStrike" cap="none" normalizeH="0" baseline="0" smtClean="0">
                <a:ln>
                  <a:noFill/>
                </a:ln>
                <a:solidFill>
                  <a:srgbClr val="FFFF00"/>
                </a:solidFill>
                <a:effectLst>
                  <a:outerShdw blurRad="38100" dist="38100" dir="2700000" algn="tl">
                    <a:srgbClr val="000000">
                      <a:alpha val="43137"/>
                    </a:srgbClr>
                  </a:outerShdw>
                </a:effectLst>
                <a:latin typeface="宋体" pitchFamily="2" charset="-122"/>
                <a:ea typeface="宋体" pitchFamily="2" charset="-122"/>
              </a:endParaRPr>
            </a:p>
          </p:txBody>
        </p:sp>
      </p:grpSp>
      <p:grpSp>
        <p:nvGrpSpPr>
          <p:cNvPr id="7" name="组合 6"/>
          <p:cNvGrpSpPr/>
          <p:nvPr/>
        </p:nvGrpSpPr>
        <p:grpSpPr>
          <a:xfrm>
            <a:off x="44337" y="4953092"/>
            <a:ext cx="8783830" cy="1899076"/>
            <a:chOff x="112253" y="5130450"/>
            <a:chExt cx="8422331" cy="1542372"/>
          </a:xfrm>
        </p:grpSpPr>
        <p:pic>
          <p:nvPicPr>
            <p:cNvPr id="10" name="图片 9"/>
            <p:cNvPicPr>
              <a:picLocks noChangeAspect="1"/>
            </p:cNvPicPr>
            <p:nvPr/>
          </p:nvPicPr>
          <p:blipFill>
            <a:blip r:embed="rId4"/>
            <a:stretch>
              <a:fillRect/>
            </a:stretch>
          </p:blipFill>
          <p:spPr>
            <a:xfrm>
              <a:off x="112253" y="5130450"/>
              <a:ext cx="8422331" cy="1486960"/>
            </a:xfrm>
            <a:prstGeom prst="rect">
              <a:avLst/>
            </a:prstGeom>
          </p:spPr>
        </p:pic>
        <p:sp>
          <p:nvSpPr>
            <p:cNvPr id="14" name="矩形 13"/>
            <p:cNvSpPr/>
            <p:nvPr/>
          </p:nvSpPr>
          <p:spPr bwMode="auto">
            <a:xfrm>
              <a:off x="1620000" y="6300000"/>
              <a:ext cx="230481" cy="372822"/>
            </a:xfrm>
            <a:prstGeom prst="rect">
              <a:avLst/>
            </a:prstGeom>
            <a:solidFill>
              <a:schemeClr val="tx1"/>
            </a:solidFill>
            <a:ln w="9525" cap="flat" cmpd="sng" algn="ctr">
              <a:no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457200" marR="0" indent="0" algn="l" defTabSz="914400" rtl="0" eaLnBrk="0" fontAlgn="base" latinLnBrk="0" hangingPunct="0">
                <a:lnSpc>
                  <a:spcPct val="110000"/>
                </a:lnSpc>
                <a:spcBef>
                  <a:spcPct val="20000"/>
                </a:spcBef>
                <a:spcAft>
                  <a:spcPct val="0"/>
                </a:spcAft>
                <a:buClr>
                  <a:schemeClr val="folHlink"/>
                </a:buClr>
                <a:buSzPct val="75000"/>
                <a:buFont typeface="Monotype Sorts" pitchFamily="2" charset="2"/>
                <a:buNone/>
                <a:tabLst/>
              </a:pPr>
              <a:endParaRPr kumimoji="1" lang="zh-CN" altLang="en-US" sz="3200" b="1" i="0" u="none" strike="noStrike" cap="none" normalizeH="0" baseline="0" smtClean="0">
                <a:ln>
                  <a:noFill/>
                </a:ln>
                <a:solidFill>
                  <a:srgbClr val="FFFF00"/>
                </a:solidFill>
                <a:effectLst>
                  <a:outerShdw blurRad="38100" dist="38100" dir="2700000" algn="tl">
                    <a:srgbClr val="000000">
                      <a:alpha val="43137"/>
                    </a:srgbClr>
                  </a:outerShdw>
                </a:effectLst>
                <a:latin typeface="宋体" pitchFamily="2" charset="-122"/>
                <a:ea typeface="宋体" pitchFamily="2" charset="-122"/>
              </a:endParaRPr>
            </a:p>
          </p:txBody>
        </p:sp>
      </p:grpSp>
      <p:sp>
        <p:nvSpPr>
          <p:cNvPr id="15" name="Text Box 6">
            <a:extLst>
              <a:ext uri="{FF2B5EF4-FFF2-40B4-BE49-F238E27FC236}">
                <a16:creationId xmlns:a16="http://schemas.microsoft.com/office/drawing/2014/main" id="{9A8C4029-0063-4843-A29A-784E79604FD8}"/>
              </a:ext>
            </a:extLst>
          </p:cNvPr>
          <p:cNvSpPr txBox="1">
            <a:spLocks noChangeArrowheads="1"/>
          </p:cNvSpPr>
          <p:nvPr/>
        </p:nvSpPr>
        <p:spPr bwMode="auto">
          <a:xfrm>
            <a:off x="0" y="0"/>
            <a:ext cx="9144000" cy="523220"/>
          </a:xfrm>
          <a:prstGeom prst="rect">
            <a:avLst/>
          </a:prstGeom>
          <a:solidFill>
            <a:schemeClr val="tx1">
              <a:lumMod val="85000"/>
            </a:schemeClr>
          </a:solidFill>
          <a:ln>
            <a:noFill/>
          </a:ln>
          <a:extLst/>
        </p:spPr>
        <p:txBody>
          <a:bodyPr>
            <a:spAutoFit/>
          </a:bodyPr>
          <a:lstStyle>
            <a:lvl1pPr marL="342900" indent="-342900">
              <a:spcBef>
                <a:spcPct val="20000"/>
              </a:spcBef>
              <a:buClr>
                <a:schemeClr val="tx2"/>
              </a:buClr>
              <a:buSzPct val="90000"/>
              <a:buFont typeface="Symbol" panose="05050102010706020507" pitchFamily="18" charset="2"/>
              <a:buChar char="¨"/>
              <a:tabLst>
                <a:tab pos="90488" algn="l"/>
              </a:tabLst>
              <a:defRPr kumimoji="1" sz="3200">
                <a:solidFill>
                  <a:schemeClr val="tx1"/>
                </a:solidFill>
                <a:latin typeface="Times New Roman" panose="02020603050405020304" pitchFamily="18" charset="0"/>
                <a:ea typeface="宋体" panose="02010600030101010101" pitchFamily="2" charset="-122"/>
              </a:defRPr>
            </a:lvl1pPr>
            <a:lvl2pPr marL="179388">
              <a:spcBef>
                <a:spcPct val="20000"/>
              </a:spcBef>
              <a:buChar char="–"/>
              <a:tabLst>
                <a:tab pos="90488" algn="l"/>
              </a:tabLst>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tabLst>
                <a:tab pos="90488" algn="l"/>
              </a:tabLst>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tabLst>
                <a:tab pos="90488" algn="l"/>
              </a:tabLst>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tabLst>
                <a:tab pos="90488" algn="l"/>
              </a:tabLst>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tabLst>
                <a:tab pos="90488" algn="l"/>
              </a:tabLst>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tabLst>
                <a:tab pos="90488" algn="l"/>
              </a:tabLst>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tabLst>
                <a:tab pos="90488" algn="l"/>
              </a:tabLst>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tabLst>
                <a:tab pos="90488" algn="l"/>
              </a:tabLst>
              <a:defRPr kumimoji="1" sz="2000">
                <a:solidFill>
                  <a:schemeClr val="tx1"/>
                </a:solidFill>
                <a:latin typeface="Times New Roman" panose="02020603050405020304" pitchFamily="18" charset="0"/>
                <a:ea typeface="宋体" panose="02010600030101010101" pitchFamily="2" charset="-122"/>
              </a:defRPr>
            </a:lvl9pPr>
          </a:lstStyle>
          <a:p>
            <a:pPr marL="0" lvl="1" eaLnBrk="1" hangingPunct="1">
              <a:buFontTx/>
              <a:buNone/>
              <a:tabLst/>
            </a:pPr>
            <a:r>
              <a:rPr lang="en-US" altLang="zh-CN" dirty="0" smtClean="0">
                <a:solidFill>
                  <a:srgbClr val="000000"/>
                </a:solidFill>
              </a:rPr>
              <a:t>[</a:t>
            </a:r>
            <a:r>
              <a:rPr lang="zh-CN" altLang="en-US" dirty="0" smtClean="0">
                <a:solidFill>
                  <a:srgbClr val="000000"/>
                </a:solidFill>
              </a:rPr>
              <a:t>例</a:t>
            </a:r>
            <a:r>
              <a:rPr lang="en-US" altLang="zh-CN" dirty="0" smtClean="0">
                <a:solidFill>
                  <a:srgbClr val="000000"/>
                </a:solidFill>
              </a:rPr>
              <a:t>]</a:t>
            </a:r>
            <a:r>
              <a:rPr lang="zh-CN" altLang="en-US" dirty="0" smtClean="0">
                <a:solidFill>
                  <a:srgbClr val="000000"/>
                </a:solidFill>
              </a:rPr>
              <a:t>下面</a:t>
            </a:r>
            <a:r>
              <a:rPr lang="zh-CN" altLang="zh-CN" dirty="0" smtClean="0">
                <a:solidFill>
                  <a:srgbClr val="000000"/>
                </a:solidFill>
              </a:rPr>
              <a:t>程序创建</a:t>
            </a:r>
            <a:r>
              <a:rPr lang="zh-CN" altLang="zh-CN" dirty="0">
                <a:solidFill>
                  <a:srgbClr val="000000"/>
                </a:solidFill>
              </a:rPr>
              <a:t>了</a:t>
            </a:r>
            <a:r>
              <a:rPr lang="zh-CN" altLang="zh-CN" dirty="0" smtClean="0">
                <a:solidFill>
                  <a:srgbClr val="000000"/>
                </a:solidFill>
              </a:rPr>
              <a:t>多少</a:t>
            </a:r>
            <a:r>
              <a:rPr lang="zh-CN" altLang="en-US" dirty="0" smtClean="0">
                <a:solidFill>
                  <a:srgbClr val="000000"/>
                </a:solidFill>
              </a:rPr>
              <a:t>个</a:t>
            </a:r>
            <a:r>
              <a:rPr lang="zh-CN" altLang="zh-CN" dirty="0" smtClean="0">
                <a:solidFill>
                  <a:srgbClr val="000000"/>
                </a:solidFill>
              </a:rPr>
              <a:t>进程</a:t>
            </a:r>
            <a:r>
              <a:rPr lang="en-US" altLang="zh-CN" dirty="0">
                <a:solidFill>
                  <a:srgbClr val="000000"/>
                </a:solidFill>
              </a:rPr>
              <a:t>(</a:t>
            </a:r>
            <a:r>
              <a:rPr lang="zh-CN" altLang="zh-CN" dirty="0">
                <a:solidFill>
                  <a:srgbClr val="000000"/>
                </a:solidFill>
              </a:rPr>
              <a:t>包括初始父进程</a:t>
            </a:r>
            <a:r>
              <a:rPr lang="en-US" altLang="zh-CN" dirty="0" smtClean="0">
                <a:solidFill>
                  <a:srgbClr val="000000"/>
                </a:solidFill>
              </a:rPr>
              <a:t>)</a:t>
            </a:r>
            <a:r>
              <a:rPr lang="zh-CN" altLang="en-US" dirty="0" smtClean="0">
                <a:solidFill>
                  <a:srgbClr val="000000"/>
                </a:solidFill>
              </a:rPr>
              <a:t>？</a:t>
            </a:r>
            <a:endParaRPr lang="zh-CN" altLang="en-US" b="1" dirty="0">
              <a:solidFill>
                <a:srgbClr val="000000"/>
              </a:solidFill>
            </a:endParaRPr>
          </a:p>
        </p:txBody>
      </p:sp>
      <p:sp>
        <p:nvSpPr>
          <p:cNvPr id="12" name="文本框 11"/>
          <p:cNvSpPr txBox="1"/>
          <p:nvPr/>
        </p:nvSpPr>
        <p:spPr>
          <a:xfrm>
            <a:off x="7812360" y="-8052"/>
            <a:ext cx="1346448" cy="523220"/>
          </a:xfrm>
          <a:prstGeom prst="rect">
            <a:avLst/>
          </a:prstGeom>
          <a:solidFill>
            <a:srgbClr val="00B050"/>
          </a:solidFill>
        </p:spPr>
        <p:txBody>
          <a:bodyPr wrap="square" rtlCol="0">
            <a:spAutoFit/>
          </a:bodyPr>
          <a:lstStyle/>
          <a:p>
            <a:pPr algn="ctr"/>
            <a:r>
              <a:rPr lang="en-US" altLang="zh-CN" sz="2800" b="1" dirty="0" smtClean="0">
                <a:solidFill>
                  <a:schemeClr val="bg2"/>
                </a:solidFill>
                <a:latin typeface="+mn-lt"/>
              </a:rPr>
              <a:t>fork3.c</a:t>
            </a:r>
            <a:endParaRPr lang="zh-CN" altLang="en-US" sz="2800" b="1" dirty="0">
              <a:solidFill>
                <a:schemeClr val="bg2"/>
              </a:solidFill>
              <a:latin typeface="+mn-lt"/>
            </a:endParaRPr>
          </a:p>
        </p:txBody>
      </p:sp>
      <p:sp>
        <p:nvSpPr>
          <p:cNvPr id="11" name="椭圆 10"/>
          <p:cNvSpPr/>
          <p:nvPr/>
        </p:nvSpPr>
        <p:spPr bwMode="auto">
          <a:xfrm>
            <a:off x="4716016" y="5045040"/>
            <a:ext cx="936104" cy="627454"/>
          </a:xfrm>
          <a:prstGeom prst="ellipse">
            <a:avLst/>
          </a:prstGeom>
          <a:noFill/>
          <a:ln w="38100" cap="flat" cmpd="sng" algn="ctr">
            <a:solidFill>
              <a:srgbClr val="CC00FF"/>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457200" marR="0" indent="0" algn="l" defTabSz="914400" rtl="0" eaLnBrk="0" fontAlgn="base" latinLnBrk="0" hangingPunct="0">
              <a:lnSpc>
                <a:spcPct val="110000"/>
              </a:lnSpc>
              <a:spcBef>
                <a:spcPct val="20000"/>
              </a:spcBef>
              <a:spcAft>
                <a:spcPct val="0"/>
              </a:spcAft>
              <a:buClr>
                <a:schemeClr val="folHlink"/>
              </a:buClr>
              <a:buSzPct val="75000"/>
              <a:buFont typeface="Monotype Sorts" pitchFamily="2" charset="2"/>
              <a:buNone/>
              <a:tabLst/>
            </a:pPr>
            <a:endParaRPr kumimoji="1" lang="zh-CN" altLang="en-US" sz="3200" b="1" i="0" u="none" strike="noStrike" cap="none" normalizeH="0" baseline="0" smtClean="0">
              <a:ln>
                <a:noFill/>
              </a:ln>
              <a:solidFill>
                <a:srgbClr val="FFFF00"/>
              </a:solidFill>
              <a:effectLst>
                <a:outerShdw blurRad="38100" dist="38100" dir="2700000" algn="tl">
                  <a:srgbClr val="000000">
                    <a:alpha val="43137"/>
                  </a:srgbClr>
                </a:outerShdw>
              </a:effectLst>
              <a:latin typeface="宋体" pitchFamily="2" charset="-122"/>
              <a:ea typeface="宋体" pitchFamily="2" charset="-122"/>
            </a:endParaRPr>
          </a:p>
        </p:txBody>
      </p:sp>
      <p:sp>
        <p:nvSpPr>
          <p:cNvPr id="4" name="矩形 3"/>
          <p:cNvSpPr/>
          <p:nvPr/>
        </p:nvSpPr>
        <p:spPr>
          <a:xfrm>
            <a:off x="112253" y="3171856"/>
            <a:ext cx="1661032" cy="523220"/>
          </a:xfrm>
          <a:prstGeom prst="rect">
            <a:avLst/>
          </a:prstGeom>
        </p:spPr>
        <p:txBody>
          <a:bodyPr wrap="none">
            <a:spAutoFit/>
          </a:bodyPr>
          <a:lstStyle/>
          <a:p>
            <a:r>
              <a:rPr lang="en-US" altLang="zh-CN" sz="2800" dirty="0">
                <a:solidFill>
                  <a:srgbClr val="C00000"/>
                </a:solidFill>
                <a:latin typeface="+mn-lt"/>
              </a:rPr>
              <a:t>sleep(30);</a:t>
            </a:r>
          </a:p>
        </p:txBody>
      </p:sp>
      <p:sp>
        <p:nvSpPr>
          <p:cNvPr id="16" name="矩形 15"/>
          <p:cNvSpPr/>
          <p:nvPr/>
        </p:nvSpPr>
        <p:spPr>
          <a:xfrm>
            <a:off x="3630275" y="3261161"/>
            <a:ext cx="5265808" cy="523220"/>
          </a:xfrm>
          <a:prstGeom prst="rect">
            <a:avLst/>
          </a:prstGeom>
        </p:spPr>
        <p:txBody>
          <a:bodyPr wrap="square">
            <a:spAutoFit/>
          </a:bodyPr>
          <a:lstStyle/>
          <a:p>
            <a:r>
              <a:rPr lang="zh-CN" altLang="zh-CN" sz="2800" dirty="0">
                <a:solidFill>
                  <a:schemeClr val="bg2"/>
                </a:solidFill>
                <a:ea typeface="等线"/>
                <a:cs typeface="Times New Roman" panose="02020603050405020304" pitchFamily="18" charset="0"/>
              </a:rPr>
              <a:t>在两个终端</a:t>
            </a:r>
            <a:r>
              <a:rPr lang="zh-CN" altLang="zh-CN" sz="2800" dirty="0" smtClean="0">
                <a:solidFill>
                  <a:schemeClr val="bg2"/>
                </a:solidFill>
                <a:ea typeface="等线"/>
                <a:cs typeface="Times New Roman" panose="02020603050405020304" pitchFamily="18" charset="0"/>
              </a:rPr>
              <a:t>窗口</a:t>
            </a:r>
            <a:r>
              <a:rPr lang="zh-CN" altLang="en-US" sz="2800" dirty="0">
                <a:solidFill>
                  <a:schemeClr val="bg2"/>
                </a:solidFill>
                <a:ea typeface="等线"/>
                <a:cs typeface="Times New Roman" panose="02020603050405020304" pitchFamily="18" charset="0"/>
              </a:rPr>
              <a:t>依次</a:t>
            </a:r>
            <a:r>
              <a:rPr lang="zh-CN" altLang="zh-CN" sz="2800" dirty="0" smtClean="0">
                <a:solidFill>
                  <a:schemeClr val="bg2"/>
                </a:solidFill>
                <a:ea typeface="等线"/>
                <a:cs typeface="Times New Roman" panose="02020603050405020304" pitchFamily="18" charset="0"/>
              </a:rPr>
              <a:t>执行</a:t>
            </a:r>
            <a:r>
              <a:rPr lang="zh-CN" altLang="zh-CN" sz="2800" dirty="0">
                <a:solidFill>
                  <a:schemeClr val="bg2"/>
                </a:solidFill>
                <a:ea typeface="等线"/>
                <a:cs typeface="Times New Roman" panose="02020603050405020304" pitchFamily="18" charset="0"/>
              </a:rPr>
              <a:t>：</a:t>
            </a:r>
            <a:endParaRPr lang="zh-CN" altLang="en-US" sz="2800" dirty="0">
              <a:solidFill>
                <a:schemeClr val="bg2"/>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subTnLst>
                                    <p:set>
                                      <p:cBhvr override="childStyle">
                                        <p:cTn dur="1" fill="hold" display="0" masterRel="nextClick" afterEffect="1"/>
                                        <p:tgtEl>
                                          <p:spTgt spid="8"/>
                                        </p:tgtEl>
                                        <p:attrNameLst>
                                          <p:attrName>style.visibility</p:attrName>
                                        </p:attrNameLst>
                                      </p:cBhvr>
                                      <p:to>
                                        <p:strVal val="hidden"/>
                                      </p:to>
                                    </p:set>
                                  </p:subTnLst>
                                </p:cTn>
                              </p:par>
                            </p:childTnLst>
                          </p:cTn>
                        </p:par>
                      </p:childTnLst>
                    </p:cTn>
                  </p:par>
                  <p:par>
                    <p:cTn id="10" fill="hold">
                      <p:stCondLst>
                        <p:cond delay="indefinite"/>
                      </p:stCondLst>
                      <p:childTnLst>
                        <p:par>
                          <p:cTn id="11" fill="hold">
                            <p:stCondLst>
                              <p:cond delay="0"/>
                            </p:stCondLst>
                            <p:childTnLst>
                              <p:par>
                                <p:cTn id="12" presetID="16" presetClass="entr" presetSubtype="21" fill="hold" grpId="0"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barn(inVertical)">
                                      <p:cBhvr>
                                        <p:cTn id="14" dur="500"/>
                                        <p:tgtEl>
                                          <p:spTgt spid="4"/>
                                        </p:tgtEl>
                                      </p:cBhvr>
                                    </p:animEffect>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1000"/>
                                        <p:tgtEl>
                                          <p:spTgt spid="9"/>
                                        </p:tgtEl>
                                      </p:cBhvr>
                                    </p:animEffect>
                                    <p:anim calcmode="lin" valueType="num">
                                      <p:cBhvr>
                                        <p:cTn id="20" dur="1000" fill="hold"/>
                                        <p:tgtEl>
                                          <p:spTgt spid="9"/>
                                        </p:tgtEl>
                                        <p:attrNameLst>
                                          <p:attrName>ppt_x</p:attrName>
                                        </p:attrNameLst>
                                      </p:cBhvr>
                                      <p:tavLst>
                                        <p:tav tm="0">
                                          <p:val>
                                            <p:strVal val="#ppt_x"/>
                                          </p:val>
                                        </p:tav>
                                        <p:tav tm="100000">
                                          <p:val>
                                            <p:strVal val="#ppt_x"/>
                                          </p:val>
                                        </p:tav>
                                      </p:tavLst>
                                    </p:anim>
                                    <p:anim calcmode="lin" valueType="num">
                                      <p:cBhvr>
                                        <p:cTn id="21" dur="1000" fill="hold"/>
                                        <p:tgtEl>
                                          <p:spTgt spid="9"/>
                                        </p:tgtEl>
                                        <p:attrNameLst>
                                          <p:attrName>ppt_y</p:attrName>
                                        </p:attrNameLst>
                                      </p:cBhvr>
                                      <p:tavLst>
                                        <p:tav tm="0">
                                          <p:val>
                                            <p:strVal val="#ppt_y+.1"/>
                                          </p:val>
                                        </p:tav>
                                        <p:tav tm="100000">
                                          <p:val>
                                            <p:strVal val="#ppt_y"/>
                                          </p:val>
                                        </p:tav>
                                      </p:tavLst>
                                    </p:anim>
                                  </p:childTnLst>
                                  <p:subTnLst>
                                    <p:set>
                                      <p:cBhvr override="childStyle">
                                        <p:cTn dur="1" fill="hold" display="0" masterRel="nextClick" afterEffect="1"/>
                                        <p:tgtEl>
                                          <p:spTgt spid="9"/>
                                        </p:tgtEl>
                                        <p:attrNameLst>
                                          <p:attrName>style.visibility</p:attrName>
                                        </p:attrNameLst>
                                      </p:cBhvr>
                                      <p:to>
                                        <p:strVal val="hidden"/>
                                      </p:to>
                                    </p:set>
                                  </p:sub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fade">
                                      <p:cBhvr>
                                        <p:cTn id="26" dur="500"/>
                                        <p:tgtEl>
                                          <p:spTgt spid="16"/>
                                        </p:tgtEl>
                                      </p:cBhvr>
                                    </p:animEffect>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nodeType="click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fade">
                                      <p:cBhvr>
                                        <p:cTn id="31" dur="1000"/>
                                        <p:tgtEl>
                                          <p:spTgt spid="6"/>
                                        </p:tgtEl>
                                      </p:cBhvr>
                                    </p:animEffect>
                                    <p:anim calcmode="lin" valueType="num">
                                      <p:cBhvr>
                                        <p:cTn id="32" dur="1000" fill="hold"/>
                                        <p:tgtEl>
                                          <p:spTgt spid="6"/>
                                        </p:tgtEl>
                                        <p:attrNameLst>
                                          <p:attrName>ppt_x</p:attrName>
                                        </p:attrNameLst>
                                      </p:cBhvr>
                                      <p:tavLst>
                                        <p:tav tm="0">
                                          <p:val>
                                            <p:strVal val="#ppt_x"/>
                                          </p:val>
                                        </p:tav>
                                        <p:tav tm="100000">
                                          <p:val>
                                            <p:strVal val="#ppt_x"/>
                                          </p:val>
                                        </p:tav>
                                      </p:tavLst>
                                    </p:anim>
                                    <p:anim calcmode="lin" valueType="num">
                                      <p:cBhvr>
                                        <p:cTn id="33"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42" presetClass="entr" presetSubtype="0" fill="hold" nodeType="clickEffect">
                                  <p:stCondLst>
                                    <p:cond delay="0"/>
                                  </p:stCondLst>
                                  <p:childTnLst>
                                    <p:set>
                                      <p:cBhvr>
                                        <p:cTn id="37" dur="1" fill="hold">
                                          <p:stCondLst>
                                            <p:cond delay="0"/>
                                          </p:stCondLst>
                                        </p:cTn>
                                        <p:tgtEl>
                                          <p:spTgt spid="7"/>
                                        </p:tgtEl>
                                        <p:attrNameLst>
                                          <p:attrName>style.visibility</p:attrName>
                                        </p:attrNameLst>
                                      </p:cBhvr>
                                      <p:to>
                                        <p:strVal val="visible"/>
                                      </p:to>
                                    </p:set>
                                    <p:animEffect transition="in" filter="fade">
                                      <p:cBhvr>
                                        <p:cTn id="38" dur="1000"/>
                                        <p:tgtEl>
                                          <p:spTgt spid="7"/>
                                        </p:tgtEl>
                                      </p:cBhvr>
                                    </p:animEffect>
                                    <p:anim calcmode="lin" valueType="num">
                                      <p:cBhvr>
                                        <p:cTn id="39" dur="1000" fill="hold"/>
                                        <p:tgtEl>
                                          <p:spTgt spid="7"/>
                                        </p:tgtEl>
                                        <p:attrNameLst>
                                          <p:attrName>ppt_x</p:attrName>
                                        </p:attrNameLst>
                                      </p:cBhvr>
                                      <p:tavLst>
                                        <p:tav tm="0">
                                          <p:val>
                                            <p:strVal val="#ppt_x"/>
                                          </p:val>
                                        </p:tav>
                                        <p:tav tm="100000">
                                          <p:val>
                                            <p:strVal val="#ppt_x"/>
                                          </p:val>
                                        </p:tav>
                                      </p:tavLst>
                                    </p:anim>
                                    <p:anim calcmode="lin" valueType="num">
                                      <p:cBhvr>
                                        <p:cTn id="40"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11"/>
                                        </p:tgtEl>
                                        <p:attrNameLst>
                                          <p:attrName>style.visibility</p:attrName>
                                        </p:attrNameLst>
                                      </p:cBhvr>
                                      <p:to>
                                        <p:strVal val="visible"/>
                                      </p:to>
                                    </p:set>
                                    <p:animEffect transition="in" filter="fade">
                                      <p:cBhvr>
                                        <p:cTn id="45" dur="500"/>
                                        <p:tgtEl>
                                          <p:spTgt spid="11"/>
                                        </p:tgtEl>
                                      </p:cBhvr>
                                    </p:animEffect>
                                  </p:childTnLst>
                                </p:cTn>
                              </p:par>
                            </p:childTnLst>
                          </p:cTn>
                        </p:par>
                        <p:par>
                          <p:cTn id="46" fill="hold">
                            <p:stCondLst>
                              <p:cond delay="500"/>
                            </p:stCondLst>
                            <p:childTnLst>
                              <p:par>
                                <p:cTn id="47" presetID="2" presetClass="entr" presetSubtype="6" fill="hold" grpId="0" nodeType="afterEffect">
                                  <p:stCondLst>
                                    <p:cond delay="0"/>
                                  </p:stCondLst>
                                  <p:childTnLst>
                                    <p:set>
                                      <p:cBhvr>
                                        <p:cTn id="48" dur="1" fill="hold">
                                          <p:stCondLst>
                                            <p:cond delay="0"/>
                                          </p:stCondLst>
                                        </p:cTn>
                                        <p:tgtEl>
                                          <p:spTgt spid="13"/>
                                        </p:tgtEl>
                                        <p:attrNameLst>
                                          <p:attrName>style.visibility</p:attrName>
                                        </p:attrNameLst>
                                      </p:cBhvr>
                                      <p:to>
                                        <p:strVal val="visible"/>
                                      </p:to>
                                    </p:set>
                                    <p:anim calcmode="lin" valueType="num">
                                      <p:cBhvr additive="base">
                                        <p:cTn id="49" dur="500" fill="hold"/>
                                        <p:tgtEl>
                                          <p:spTgt spid="13"/>
                                        </p:tgtEl>
                                        <p:attrNameLst>
                                          <p:attrName>ppt_x</p:attrName>
                                        </p:attrNameLst>
                                      </p:cBhvr>
                                      <p:tavLst>
                                        <p:tav tm="0">
                                          <p:val>
                                            <p:strVal val="1+#ppt_w/2"/>
                                          </p:val>
                                        </p:tav>
                                        <p:tav tm="100000">
                                          <p:val>
                                            <p:strVal val="#ppt_x"/>
                                          </p:val>
                                        </p:tav>
                                      </p:tavLst>
                                    </p:anim>
                                    <p:anim calcmode="lin" valueType="num">
                                      <p:cBhvr additive="base">
                                        <p:cTn id="50"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3" grpId="0" animBg="1"/>
      <p:bldP spid="11" grpId="0" animBg="1"/>
      <p:bldP spid="4" grpId="0"/>
      <p:bldP spid="16" grpId="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4863599" y="657254"/>
            <a:ext cx="683996" cy="461665"/>
          </a:xfrm>
          <a:prstGeom prst="rect">
            <a:avLst/>
          </a:prstGeom>
          <a:solidFill>
            <a:schemeClr val="tx2">
              <a:lumMod val="20000"/>
              <a:lumOff val="80000"/>
            </a:schemeClr>
          </a:solidFill>
        </p:spPr>
        <p:txBody>
          <a:bodyPr wrap="square" rtlCol="0">
            <a:spAutoFit/>
          </a:bodyPr>
          <a:lstStyle/>
          <a:p>
            <a:pPr algn="ctr"/>
            <a:r>
              <a:rPr lang="zh-CN" altLang="en-US" sz="2400" dirty="0" smtClean="0">
                <a:solidFill>
                  <a:schemeClr val="bg2"/>
                </a:solidFill>
              </a:rPr>
              <a:t>父</a:t>
            </a:r>
            <a:endParaRPr lang="zh-CN" altLang="en-US" sz="2400" dirty="0">
              <a:solidFill>
                <a:schemeClr val="bg2"/>
              </a:solidFill>
            </a:endParaRPr>
          </a:p>
        </p:txBody>
      </p:sp>
      <p:sp>
        <p:nvSpPr>
          <p:cNvPr id="20" name="文本框 19"/>
          <p:cNvSpPr txBox="1"/>
          <p:nvPr/>
        </p:nvSpPr>
        <p:spPr>
          <a:xfrm>
            <a:off x="5475465" y="657254"/>
            <a:ext cx="792088" cy="400110"/>
          </a:xfrm>
          <a:prstGeom prst="rect">
            <a:avLst/>
          </a:prstGeom>
          <a:noFill/>
        </p:spPr>
        <p:txBody>
          <a:bodyPr wrap="square" rtlCol="0">
            <a:spAutoFit/>
          </a:bodyPr>
          <a:lstStyle/>
          <a:p>
            <a:r>
              <a:rPr lang="en-US" altLang="zh-CN" sz="2000" dirty="0" smtClean="0">
                <a:solidFill>
                  <a:srgbClr val="C00000"/>
                </a:solidFill>
                <a:latin typeface="+mn-lt"/>
              </a:rPr>
              <a:t>9593</a:t>
            </a:r>
            <a:endParaRPr lang="zh-CN" altLang="en-US" sz="2000" dirty="0">
              <a:solidFill>
                <a:srgbClr val="C00000"/>
              </a:solidFill>
              <a:latin typeface="+mn-lt"/>
            </a:endParaRPr>
          </a:p>
        </p:txBody>
      </p:sp>
      <p:grpSp>
        <p:nvGrpSpPr>
          <p:cNvPr id="143" name="组合 142"/>
          <p:cNvGrpSpPr/>
          <p:nvPr/>
        </p:nvGrpSpPr>
        <p:grpSpPr>
          <a:xfrm>
            <a:off x="2574681" y="1097752"/>
            <a:ext cx="5310086" cy="1092471"/>
            <a:chOff x="2214590" y="1088768"/>
            <a:chExt cx="5310086" cy="1092471"/>
          </a:xfrm>
        </p:grpSpPr>
        <p:cxnSp>
          <p:nvCxnSpPr>
            <p:cNvPr id="11" name="直接连接符 10"/>
            <p:cNvCxnSpPr/>
            <p:nvPr/>
          </p:nvCxnSpPr>
          <p:spPr bwMode="auto">
            <a:xfrm flipH="1">
              <a:off x="4845506" y="1088768"/>
              <a:ext cx="0" cy="252000"/>
            </a:xfrm>
            <a:prstGeom prst="line">
              <a:avLst/>
            </a:prstGeom>
            <a:noFill/>
            <a:ln w="57150" cap="flat" cmpd="sng" algn="ctr">
              <a:solidFill>
                <a:schemeClr val="bg2"/>
              </a:solidFill>
              <a:prstDash val="solid"/>
              <a:round/>
              <a:headEnd type="none" w="med" len="med"/>
              <a:tailEnd type="none" w="med" len="med"/>
            </a:ln>
            <a:effectLst/>
          </p:spPr>
        </p:cxnSp>
        <p:cxnSp>
          <p:nvCxnSpPr>
            <p:cNvPr id="13" name="直接连接符 12"/>
            <p:cNvCxnSpPr/>
            <p:nvPr/>
          </p:nvCxnSpPr>
          <p:spPr bwMode="auto">
            <a:xfrm flipV="1">
              <a:off x="2556588" y="1340768"/>
              <a:ext cx="4176000" cy="0"/>
            </a:xfrm>
            <a:prstGeom prst="line">
              <a:avLst/>
            </a:prstGeom>
            <a:noFill/>
            <a:ln w="57150" cap="flat" cmpd="sng" algn="ctr">
              <a:solidFill>
                <a:schemeClr val="bg2"/>
              </a:solidFill>
              <a:prstDash val="solid"/>
              <a:round/>
              <a:headEnd type="none" w="med" len="med"/>
              <a:tailEnd type="none" w="med" len="med"/>
            </a:ln>
            <a:effectLst/>
          </p:spPr>
        </p:cxnSp>
        <p:cxnSp>
          <p:nvCxnSpPr>
            <p:cNvPr id="14" name="直接连接符 13"/>
            <p:cNvCxnSpPr/>
            <p:nvPr/>
          </p:nvCxnSpPr>
          <p:spPr bwMode="auto">
            <a:xfrm flipH="1">
              <a:off x="2559588" y="1323574"/>
              <a:ext cx="0" cy="396000"/>
            </a:xfrm>
            <a:prstGeom prst="line">
              <a:avLst/>
            </a:prstGeom>
            <a:noFill/>
            <a:ln w="57150" cap="flat" cmpd="sng" algn="ctr">
              <a:solidFill>
                <a:schemeClr val="bg2"/>
              </a:solidFill>
              <a:prstDash val="solid"/>
              <a:round/>
              <a:headEnd type="none" w="med" len="med"/>
              <a:tailEnd type="none" w="med" len="med"/>
            </a:ln>
            <a:effectLst/>
          </p:spPr>
        </p:cxnSp>
        <p:cxnSp>
          <p:nvCxnSpPr>
            <p:cNvPr id="15" name="直接连接符 14"/>
            <p:cNvCxnSpPr/>
            <p:nvPr/>
          </p:nvCxnSpPr>
          <p:spPr bwMode="auto">
            <a:xfrm flipH="1">
              <a:off x="6732588" y="1323574"/>
              <a:ext cx="0" cy="396000"/>
            </a:xfrm>
            <a:prstGeom prst="line">
              <a:avLst/>
            </a:prstGeom>
            <a:noFill/>
            <a:ln w="57150" cap="flat" cmpd="sng" algn="ctr">
              <a:solidFill>
                <a:schemeClr val="bg2"/>
              </a:solidFill>
              <a:prstDash val="solid"/>
              <a:round/>
              <a:headEnd type="none" w="med" len="med"/>
              <a:tailEnd type="none" w="med" len="med"/>
            </a:ln>
            <a:effectLst/>
          </p:spPr>
        </p:cxnSp>
        <p:sp>
          <p:nvSpPr>
            <p:cNvPr id="18" name="文本框 17"/>
            <p:cNvSpPr txBox="1"/>
            <p:nvPr/>
          </p:nvSpPr>
          <p:spPr>
            <a:xfrm>
              <a:off x="2214590" y="1686741"/>
              <a:ext cx="683996" cy="461665"/>
            </a:xfrm>
            <a:prstGeom prst="rect">
              <a:avLst/>
            </a:prstGeom>
            <a:noFill/>
          </p:spPr>
          <p:txBody>
            <a:bodyPr wrap="square" rtlCol="0">
              <a:spAutoFit/>
            </a:bodyPr>
            <a:lstStyle/>
            <a:p>
              <a:pPr algn="ctr"/>
              <a:r>
                <a:rPr lang="zh-CN" altLang="en-US" sz="2400" dirty="0" smtClean="0">
                  <a:solidFill>
                    <a:schemeClr val="bg2"/>
                  </a:solidFill>
                </a:rPr>
                <a:t>父</a:t>
              </a:r>
              <a:endParaRPr lang="zh-CN" altLang="en-US" sz="2400" dirty="0">
                <a:solidFill>
                  <a:schemeClr val="bg2"/>
                </a:solidFill>
              </a:endParaRPr>
            </a:p>
          </p:txBody>
        </p:sp>
        <p:sp>
          <p:nvSpPr>
            <p:cNvPr id="19" name="文本框 18"/>
            <p:cNvSpPr txBox="1"/>
            <p:nvPr/>
          </p:nvSpPr>
          <p:spPr>
            <a:xfrm>
              <a:off x="6390590" y="1719574"/>
              <a:ext cx="683996" cy="461665"/>
            </a:xfrm>
            <a:prstGeom prst="rect">
              <a:avLst/>
            </a:prstGeom>
            <a:solidFill>
              <a:schemeClr val="tx2">
                <a:lumMod val="20000"/>
                <a:lumOff val="80000"/>
              </a:schemeClr>
            </a:solidFill>
          </p:spPr>
          <p:txBody>
            <a:bodyPr wrap="square" rtlCol="0">
              <a:spAutoFit/>
            </a:bodyPr>
            <a:lstStyle/>
            <a:p>
              <a:pPr algn="ctr"/>
              <a:r>
                <a:rPr lang="zh-CN" altLang="en-US" sz="2400" dirty="0" smtClean="0">
                  <a:solidFill>
                    <a:schemeClr val="bg2"/>
                  </a:solidFill>
                </a:rPr>
                <a:t>子</a:t>
              </a:r>
              <a:r>
                <a:rPr lang="en-US" altLang="zh-CN" sz="2400" dirty="0" smtClean="0">
                  <a:solidFill>
                    <a:schemeClr val="bg2"/>
                  </a:solidFill>
                </a:rPr>
                <a:t>1</a:t>
              </a:r>
              <a:endParaRPr lang="zh-CN" altLang="en-US" sz="2400" dirty="0">
                <a:solidFill>
                  <a:schemeClr val="bg2"/>
                </a:solidFill>
              </a:endParaRPr>
            </a:p>
          </p:txBody>
        </p:sp>
        <p:sp>
          <p:nvSpPr>
            <p:cNvPr id="21" name="文本框 20"/>
            <p:cNvSpPr txBox="1"/>
            <p:nvPr/>
          </p:nvSpPr>
          <p:spPr>
            <a:xfrm>
              <a:off x="6732588" y="1375573"/>
              <a:ext cx="792088" cy="400110"/>
            </a:xfrm>
            <a:prstGeom prst="rect">
              <a:avLst/>
            </a:prstGeom>
            <a:noFill/>
          </p:spPr>
          <p:txBody>
            <a:bodyPr wrap="square" rtlCol="0">
              <a:spAutoFit/>
            </a:bodyPr>
            <a:lstStyle/>
            <a:p>
              <a:r>
                <a:rPr lang="en-US" altLang="zh-CN" sz="2000" dirty="0" smtClean="0">
                  <a:solidFill>
                    <a:srgbClr val="C00000"/>
                  </a:solidFill>
                  <a:latin typeface="+mn-lt"/>
                </a:rPr>
                <a:t>9594</a:t>
              </a:r>
              <a:endParaRPr lang="zh-CN" altLang="en-US" sz="2000" dirty="0">
                <a:solidFill>
                  <a:srgbClr val="C00000"/>
                </a:solidFill>
                <a:latin typeface="+mn-lt"/>
              </a:endParaRPr>
            </a:p>
          </p:txBody>
        </p:sp>
      </p:grpSp>
      <p:grpSp>
        <p:nvGrpSpPr>
          <p:cNvPr id="110" name="组合 109"/>
          <p:cNvGrpSpPr/>
          <p:nvPr/>
        </p:nvGrpSpPr>
        <p:grpSpPr>
          <a:xfrm>
            <a:off x="5547595" y="2181566"/>
            <a:ext cx="3298879" cy="1113566"/>
            <a:chOff x="5051679" y="2162433"/>
            <a:chExt cx="3298879" cy="1113566"/>
          </a:xfrm>
        </p:grpSpPr>
        <p:cxnSp>
          <p:nvCxnSpPr>
            <p:cNvPr id="49" name="直接连接符 48"/>
            <p:cNvCxnSpPr/>
            <p:nvPr/>
          </p:nvCxnSpPr>
          <p:spPr bwMode="auto">
            <a:xfrm flipH="1">
              <a:off x="6576055" y="2162433"/>
              <a:ext cx="0" cy="252000"/>
            </a:xfrm>
            <a:prstGeom prst="line">
              <a:avLst/>
            </a:prstGeom>
            <a:noFill/>
            <a:ln w="57150" cap="flat" cmpd="sng" algn="ctr">
              <a:solidFill>
                <a:schemeClr val="bg2"/>
              </a:solidFill>
              <a:prstDash val="solid"/>
              <a:round/>
              <a:headEnd type="none" w="med" len="med"/>
              <a:tailEnd type="none" w="med" len="med"/>
            </a:ln>
            <a:effectLst/>
          </p:spPr>
        </p:cxnSp>
        <p:cxnSp>
          <p:nvCxnSpPr>
            <p:cNvPr id="50" name="直接连接符 49"/>
            <p:cNvCxnSpPr/>
            <p:nvPr/>
          </p:nvCxnSpPr>
          <p:spPr bwMode="auto">
            <a:xfrm flipV="1">
              <a:off x="5430531" y="2393471"/>
              <a:ext cx="2160000" cy="0"/>
            </a:xfrm>
            <a:prstGeom prst="line">
              <a:avLst/>
            </a:prstGeom>
            <a:noFill/>
            <a:ln w="57150" cap="flat" cmpd="sng" algn="ctr">
              <a:solidFill>
                <a:schemeClr val="bg2"/>
              </a:solidFill>
              <a:prstDash val="solid"/>
              <a:round/>
              <a:headEnd type="none" w="med" len="med"/>
              <a:tailEnd type="none" w="med" len="med"/>
            </a:ln>
            <a:effectLst/>
          </p:spPr>
        </p:cxnSp>
        <p:cxnSp>
          <p:nvCxnSpPr>
            <p:cNvPr id="51" name="直接连接符 50"/>
            <p:cNvCxnSpPr/>
            <p:nvPr/>
          </p:nvCxnSpPr>
          <p:spPr bwMode="auto">
            <a:xfrm flipH="1">
              <a:off x="5452706" y="2393471"/>
              <a:ext cx="0" cy="396000"/>
            </a:xfrm>
            <a:prstGeom prst="line">
              <a:avLst/>
            </a:prstGeom>
            <a:noFill/>
            <a:ln w="57150" cap="flat" cmpd="sng" algn="ctr">
              <a:solidFill>
                <a:schemeClr val="bg2"/>
              </a:solidFill>
              <a:prstDash val="solid"/>
              <a:round/>
              <a:headEnd type="none" w="med" len="med"/>
              <a:tailEnd type="none" w="med" len="med"/>
            </a:ln>
            <a:effectLst/>
          </p:spPr>
        </p:cxnSp>
        <p:cxnSp>
          <p:nvCxnSpPr>
            <p:cNvPr id="52" name="直接连接符 51"/>
            <p:cNvCxnSpPr/>
            <p:nvPr/>
          </p:nvCxnSpPr>
          <p:spPr bwMode="auto">
            <a:xfrm flipH="1">
              <a:off x="7558470" y="2414433"/>
              <a:ext cx="0" cy="396000"/>
            </a:xfrm>
            <a:prstGeom prst="line">
              <a:avLst/>
            </a:prstGeom>
            <a:noFill/>
            <a:ln w="57150" cap="flat" cmpd="sng" algn="ctr">
              <a:solidFill>
                <a:schemeClr val="bg2"/>
              </a:solidFill>
              <a:prstDash val="solid"/>
              <a:round/>
              <a:headEnd type="none" w="med" len="med"/>
              <a:tailEnd type="none" w="med" len="med"/>
            </a:ln>
            <a:effectLst/>
          </p:spPr>
        </p:cxnSp>
        <p:sp>
          <p:nvSpPr>
            <p:cNvPr id="53" name="文本框 52"/>
            <p:cNvSpPr txBox="1"/>
            <p:nvPr/>
          </p:nvSpPr>
          <p:spPr>
            <a:xfrm>
              <a:off x="5051679" y="2795704"/>
              <a:ext cx="683996" cy="461665"/>
            </a:xfrm>
            <a:prstGeom prst="rect">
              <a:avLst/>
            </a:prstGeom>
            <a:noFill/>
          </p:spPr>
          <p:txBody>
            <a:bodyPr wrap="square" rtlCol="0">
              <a:spAutoFit/>
            </a:bodyPr>
            <a:lstStyle/>
            <a:p>
              <a:pPr algn="ctr"/>
              <a:r>
                <a:rPr lang="zh-CN" altLang="en-US" sz="2400" dirty="0" smtClean="0">
                  <a:solidFill>
                    <a:schemeClr val="bg2"/>
                  </a:solidFill>
                </a:rPr>
                <a:t>子</a:t>
              </a:r>
              <a:r>
                <a:rPr lang="en-US" altLang="zh-CN" sz="2400" dirty="0" smtClean="0">
                  <a:solidFill>
                    <a:schemeClr val="bg2"/>
                  </a:solidFill>
                </a:rPr>
                <a:t>1</a:t>
              </a:r>
              <a:endParaRPr lang="zh-CN" altLang="en-US" sz="2400" dirty="0">
                <a:solidFill>
                  <a:schemeClr val="bg2"/>
                </a:solidFill>
              </a:endParaRPr>
            </a:p>
          </p:txBody>
        </p:sp>
        <p:sp>
          <p:nvSpPr>
            <p:cNvPr id="54" name="文本框 53"/>
            <p:cNvSpPr txBox="1"/>
            <p:nvPr/>
          </p:nvSpPr>
          <p:spPr>
            <a:xfrm>
              <a:off x="7182678" y="2814334"/>
              <a:ext cx="683996" cy="461665"/>
            </a:xfrm>
            <a:prstGeom prst="rect">
              <a:avLst/>
            </a:prstGeom>
            <a:solidFill>
              <a:schemeClr val="tx2">
                <a:lumMod val="20000"/>
                <a:lumOff val="80000"/>
              </a:schemeClr>
            </a:solidFill>
          </p:spPr>
          <p:txBody>
            <a:bodyPr wrap="square" rtlCol="0">
              <a:spAutoFit/>
            </a:bodyPr>
            <a:lstStyle/>
            <a:p>
              <a:pPr algn="ctr"/>
              <a:r>
                <a:rPr lang="zh-CN" altLang="en-US" sz="2400" dirty="0" smtClean="0">
                  <a:solidFill>
                    <a:schemeClr val="bg2"/>
                  </a:solidFill>
                </a:rPr>
                <a:t>子</a:t>
              </a:r>
              <a:r>
                <a:rPr lang="en-US" altLang="zh-CN" sz="2400" dirty="0" smtClean="0">
                  <a:solidFill>
                    <a:schemeClr val="bg2"/>
                  </a:solidFill>
                  <a:latin typeface="+mn-lt"/>
                </a:rPr>
                <a:t>2</a:t>
              </a:r>
              <a:endParaRPr lang="zh-CN" altLang="en-US" sz="2400" dirty="0">
                <a:solidFill>
                  <a:schemeClr val="bg2"/>
                </a:solidFill>
                <a:latin typeface="+mn-lt"/>
              </a:endParaRPr>
            </a:p>
          </p:txBody>
        </p:sp>
        <p:sp>
          <p:nvSpPr>
            <p:cNvPr id="55" name="文本框 54"/>
            <p:cNvSpPr txBox="1"/>
            <p:nvPr/>
          </p:nvSpPr>
          <p:spPr>
            <a:xfrm>
              <a:off x="7558470" y="2452716"/>
              <a:ext cx="792088" cy="400110"/>
            </a:xfrm>
            <a:prstGeom prst="rect">
              <a:avLst/>
            </a:prstGeom>
            <a:noFill/>
          </p:spPr>
          <p:txBody>
            <a:bodyPr wrap="square" rtlCol="0">
              <a:spAutoFit/>
            </a:bodyPr>
            <a:lstStyle/>
            <a:p>
              <a:r>
                <a:rPr lang="en-US" altLang="zh-CN" sz="2000" dirty="0" smtClean="0">
                  <a:solidFill>
                    <a:srgbClr val="C00000"/>
                  </a:solidFill>
                  <a:latin typeface="+mn-lt"/>
                </a:rPr>
                <a:t>9595</a:t>
              </a:r>
              <a:endParaRPr lang="zh-CN" altLang="en-US" sz="2000" dirty="0">
                <a:solidFill>
                  <a:srgbClr val="C00000"/>
                </a:solidFill>
                <a:latin typeface="+mn-lt"/>
              </a:endParaRPr>
            </a:p>
          </p:txBody>
        </p:sp>
      </p:grpSp>
      <p:grpSp>
        <p:nvGrpSpPr>
          <p:cNvPr id="92" name="组合 91"/>
          <p:cNvGrpSpPr/>
          <p:nvPr/>
        </p:nvGrpSpPr>
        <p:grpSpPr>
          <a:xfrm>
            <a:off x="7105437" y="3284301"/>
            <a:ext cx="2172230" cy="1001908"/>
            <a:chOff x="6110152" y="3311757"/>
            <a:chExt cx="2172230" cy="1001908"/>
          </a:xfrm>
        </p:grpSpPr>
        <p:cxnSp>
          <p:nvCxnSpPr>
            <p:cNvPr id="67" name="直接连接符 66"/>
            <p:cNvCxnSpPr/>
            <p:nvPr/>
          </p:nvCxnSpPr>
          <p:spPr bwMode="auto">
            <a:xfrm flipH="1">
              <a:off x="7023461" y="3311757"/>
              <a:ext cx="0" cy="252000"/>
            </a:xfrm>
            <a:prstGeom prst="line">
              <a:avLst/>
            </a:prstGeom>
            <a:noFill/>
            <a:ln w="57150" cap="flat" cmpd="sng" algn="ctr">
              <a:solidFill>
                <a:schemeClr val="bg2"/>
              </a:solidFill>
              <a:prstDash val="solid"/>
              <a:round/>
              <a:headEnd type="none" w="med" len="med"/>
              <a:tailEnd type="none" w="med" len="med"/>
            </a:ln>
            <a:effectLst/>
          </p:spPr>
        </p:cxnSp>
        <p:cxnSp>
          <p:nvCxnSpPr>
            <p:cNvPr id="68" name="直接连接符 67"/>
            <p:cNvCxnSpPr/>
            <p:nvPr/>
          </p:nvCxnSpPr>
          <p:spPr bwMode="auto">
            <a:xfrm flipV="1">
              <a:off x="6452150" y="3563757"/>
              <a:ext cx="1080000" cy="0"/>
            </a:xfrm>
            <a:prstGeom prst="line">
              <a:avLst/>
            </a:prstGeom>
            <a:noFill/>
            <a:ln w="57150" cap="flat" cmpd="sng" algn="ctr">
              <a:solidFill>
                <a:schemeClr val="bg2"/>
              </a:solidFill>
              <a:prstDash val="solid"/>
              <a:round/>
              <a:headEnd type="none" w="med" len="med"/>
              <a:tailEnd type="none" w="med" len="med"/>
            </a:ln>
            <a:effectLst/>
          </p:spPr>
        </p:cxnSp>
        <p:cxnSp>
          <p:nvCxnSpPr>
            <p:cNvPr id="69" name="直接连接符 68"/>
            <p:cNvCxnSpPr/>
            <p:nvPr/>
          </p:nvCxnSpPr>
          <p:spPr bwMode="auto">
            <a:xfrm flipH="1">
              <a:off x="6452150" y="3546000"/>
              <a:ext cx="0" cy="396000"/>
            </a:xfrm>
            <a:prstGeom prst="line">
              <a:avLst/>
            </a:prstGeom>
            <a:noFill/>
            <a:ln w="57150" cap="flat" cmpd="sng" algn="ctr">
              <a:solidFill>
                <a:schemeClr val="bg2"/>
              </a:solidFill>
              <a:prstDash val="solid"/>
              <a:round/>
              <a:headEnd type="none" w="med" len="med"/>
              <a:tailEnd type="none" w="med" len="med"/>
            </a:ln>
            <a:effectLst/>
          </p:spPr>
        </p:cxnSp>
        <p:cxnSp>
          <p:nvCxnSpPr>
            <p:cNvPr id="70" name="直接连接符 69"/>
            <p:cNvCxnSpPr/>
            <p:nvPr/>
          </p:nvCxnSpPr>
          <p:spPr bwMode="auto">
            <a:xfrm flipH="1">
              <a:off x="7532150" y="3546000"/>
              <a:ext cx="0" cy="396000"/>
            </a:xfrm>
            <a:prstGeom prst="line">
              <a:avLst/>
            </a:prstGeom>
            <a:noFill/>
            <a:ln w="57150" cap="flat" cmpd="sng" algn="ctr">
              <a:solidFill>
                <a:schemeClr val="bg2"/>
              </a:solidFill>
              <a:prstDash val="solid"/>
              <a:round/>
              <a:headEnd type="none" w="med" len="med"/>
              <a:tailEnd type="none" w="med" len="med"/>
            </a:ln>
            <a:effectLst/>
          </p:spPr>
        </p:cxnSp>
        <p:sp>
          <p:nvSpPr>
            <p:cNvPr id="71" name="文本框 70"/>
            <p:cNvSpPr txBox="1"/>
            <p:nvPr/>
          </p:nvSpPr>
          <p:spPr>
            <a:xfrm>
              <a:off x="6110152" y="3851650"/>
              <a:ext cx="683996" cy="461665"/>
            </a:xfrm>
            <a:prstGeom prst="rect">
              <a:avLst/>
            </a:prstGeom>
            <a:noFill/>
          </p:spPr>
          <p:txBody>
            <a:bodyPr wrap="square" rtlCol="0">
              <a:spAutoFit/>
            </a:bodyPr>
            <a:lstStyle/>
            <a:p>
              <a:pPr algn="ctr"/>
              <a:r>
                <a:rPr lang="zh-CN" altLang="en-US" sz="2400" dirty="0" smtClean="0">
                  <a:solidFill>
                    <a:schemeClr val="bg2"/>
                  </a:solidFill>
                </a:rPr>
                <a:t>子</a:t>
              </a:r>
              <a:r>
                <a:rPr lang="en-US" altLang="zh-CN" sz="2400" dirty="0" smtClean="0">
                  <a:solidFill>
                    <a:schemeClr val="bg2"/>
                  </a:solidFill>
                  <a:latin typeface="+mn-lt"/>
                </a:rPr>
                <a:t>2</a:t>
              </a:r>
              <a:endParaRPr lang="zh-CN" altLang="en-US" sz="2400" dirty="0">
                <a:solidFill>
                  <a:schemeClr val="bg2"/>
                </a:solidFill>
                <a:latin typeface="+mn-lt"/>
              </a:endParaRPr>
            </a:p>
          </p:txBody>
        </p:sp>
        <p:sp>
          <p:nvSpPr>
            <p:cNvPr id="72" name="文本框 71"/>
            <p:cNvSpPr txBox="1"/>
            <p:nvPr/>
          </p:nvSpPr>
          <p:spPr>
            <a:xfrm>
              <a:off x="7136146" y="3852000"/>
              <a:ext cx="683996" cy="461665"/>
            </a:xfrm>
            <a:prstGeom prst="rect">
              <a:avLst/>
            </a:prstGeom>
            <a:solidFill>
              <a:schemeClr val="tx2">
                <a:lumMod val="20000"/>
                <a:lumOff val="80000"/>
              </a:schemeClr>
            </a:solidFill>
          </p:spPr>
          <p:txBody>
            <a:bodyPr wrap="square" rtlCol="0">
              <a:spAutoFit/>
            </a:bodyPr>
            <a:lstStyle/>
            <a:p>
              <a:pPr algn="ctr"/>
              <a:r>
                <a:rPr lang="zh-CN" altLang="en-US" sz="2400" dirty="0" smtClean="0">
                  <a:solidFill>
                    <a:schemeClr val="bg2"/>
                  </a:solidFill>
                </a:rPr>
                <a:t>子</a:t>
              </a:r>
              <a:r>
                <a:rPr lang="en-US" altLang="zh-CN" sz="2400" dirty="0" smtClean="0">
                  <a:solidFill>
                    <a:schemeClr val="bg2"/>
                  </a:solidFill>
                  <a:latin typeface="+mn-lt"/>
                </a:rPr>
                <a:t>3</a:t>
              </a:r>
              <a:endParaRPr lang="zh-CN" altLang="en-US" sz="2400" dirty="0">
                <a:solidFill>
                  <a:schemeClr val="bg2"/>
                </a:solidFill>
                <a:latin typeface="+mn-lt"/>
              </a:endParaRPr>
            </a:p>
          </p:txBody>
        </p:sp>
        <p:sp>
          <p:nvSpPr>
            <p:cNvPr id="73" name="文本框 72"/>
            <p:cNvSpPr txBox="1"/>
            <p:nvPr/>
          </p:nvSpPr>
          <p:spPr>
            <a:xfrm>
              <a:off x="7490294" y="3541890"/>
              <a:ext cx="792088" cy="400110"/>
            </a:xfrm>
            <a:prstGeom prst="rect">
              <a:avLst/>
            </a:prstGeom>
            <a:noFill/>
          </p:spPr>
          <p:txBody>
            <a:bodyPr wrap="square" rtlCol="0">
              <a:spAutoFit/>
            </a:bodyPr>
            <a:lstStyle/>
            <a:p>
              <a:r>
                <a:rPr lang="en-US" altLang="zh-CN" sz="2000" dirty="0" smtClean="0">
                  <a:solidFill>
                    <a:srgbClr val="C00000"/>
                  </a:solidFill>
                  <a:latin typeface="+mn-lt"/>
                </a:rPr>
                <a:t>9596</a:t>
              </a:r>
              <a:endParaRPr lang="zh-CN" altLang="en-US" sz="2000" dirty="0">
                <a:solidFill>
                  <a:srgbClr val="C00000"/>
                </a:solidFill>
                <a:latin typeface="+mn-lt"/>
              </a:endParaRPr>
            </a:p>
          </p:txBody>
        </p:sp>
      </p:grpSp>
      <p:grpSp>
        <p:nvGrpSpPr>
          <p:cNvPr id="93" name="组合 92"/>
          <p:cNvGrpSpPr/>
          <p:nvPr/>
        </p:nvGrpSpPr>
        <p:grpSpPr>
          <a:xfrm>
            <a:off x="4982219" y="3284634"/>
            <a:ext cx="2177304" cy="1001908"/>
            <a:chOff x="6110152" y="3311757"/>
            <a:chExt cx="2177304" cy="1001908"/>
          </a:xfrm>
        </p:grpSpPr>
        <p:cxnSp>
          <p:nvCxnSpPr>
            <p:cNvPr id="94" name="直接连接符 93"/>
            <p:cNvCxnSpPr/>
            <p:nvPr/>
          </p:nvCxnSpPr>
          <p:spPr bwMode="auto">
            <a:xfrm flipH="1">
              <a:off x="7023461" y="3311757"/>
              <a:ext cx="0" cy="252000"/>
            </a:xfrm>
            <a:prstGeom prst="line">
              <a:avLst/>
            </a:prstGeom>
            <a:noFill/>
            <a:ln w="57150" cap="flat" cmpd="sng" algn="ctr">
              <a:solidFill>
                <a:schemeClr val="bg2"/>
              </a:solidFill>
              <a:prstDash val="solid"/>
              <a:round/>
              <a:headEnd type="none" w="med" len="med"/>
              <a:tailEnd type="none" w="med" len="med"/>
            </a:ln>
            <a:effectLst/>
          </p:spPr>
        </p:cxnSp>
        <p:cxnSp>
          <p:nvCxnSpPr>
            <p:cNvPr id="95" name="直接连接符 94"/>
            <p:cNvCxnSpPr/>
            <p:nvPr/>
          </p:nvCxnSpPr>
          <p:spPr bwMode="auto">
            <a:xfrm flipV="1">
              <a:off x="6452150" y="3563757"/>
              <a:ext cx="1080000" cy="0"/>
            </a:xfrm>
            <a:prstGeom prst="line">
              <a:avLst/>
            </a:prstGeom>
            <a:noFill/>
            <a:ln w="57150" cap="flat" cmpd="sng" algn="ctr">
              <a:solidFill>
                <a:schemeClr val="bg2"/>
              </a:solidFill>
              <a:prstDash val="solid"/>
              <a:round/>
              <a:headEnd type="none" w="med" len="med"/>
              <a:tailEnd type="none" w="med" len="med"/>
            </a:ln>
            <a:effectLst/>
          </p:spPr>
        </p:cxnSp>
        <p:cxnSp>
          <p:nvCxnSpPr>
            <p:cNvPr id="96" name="直接连接符 95"/>
            <p:cNvCxnSpPr/>
            <p:nvPr/>
          </p:nvCxnSpPr>
          <p:spPr bwMode="auto">
            <a:xfrm flipH="1">
              <a:off x="6452150" y="3546000"/>
              <a:ext cx="0" cy="396000"/>
            </a:xfrm>
            <a:prstGeom prst="line">
              <a:avLst/>
            </a:prstGeom>
            <a:noFill/>
            <a:ln w="57150" cap="flat" cmpd="sng" algn="ctr">
              <a:solidFill>
                <a:schemeClr val="bg2"/>
              </a:solidFill>
              <a:prstDash val="solid"/>
              <a:round/>
              <a:headEnd type="none" w="med" len="med"/>
              <a:tailEnd type="none" w="med" len="med"/>
            </a:ln>
            <a:effectLst/>
          </p:spPr>
        </p:cxnSp>
        <p:cxnSp>
          <p:nvCxnSpPr>
            <p:cNvPr id="97" name="直接连接符 96"/>
            <p:cNvCxnSpPr/>
            <p:nvPr/>
          </p:nvCxnSpPr>
          <p:spPr bwMode="auto">
            <a:xfrm flipH="1">
              <a:off x="7532150" y="3546000"/>
              <a:ext cx="0" cy="396000"/>
            </a:xfrm>
            <a:prstGeom prst="line">
              <a:avLst/>
            </a:prstGeom>
            <a:noFill/>
            <a:ln w="57150" cap="flat" cmpd="sng" algn="ctr">
              <a:solidFill>
                <a:schemeClr val="bg2"/>
              </a:solidFill>
              <a:prstDash val="solid"/>
              <a:round/>
              <a:headEnd type="none" w="med" len="med"/>
              <a:tailEnd type="none" w="med" len="med"/>
            </a:ln>
            <a:effectLst/>
          </p:spPr>
        </p:cxnSp>
        <p:sp>
          <p:nvSpPr>
            <p:cNvPr id="98" name="文本框 97"/>
            <p:cNvSpPr txBox="1"/>
            <p:nvPr/>
          </p:nvSpPr>
          <p:spPr>
            <a:xfrm>
              <a:off x="6110152" y="3851650"/>
              <a:ext cx="683996" cy="461665"/>
            </a:xfrm>
            <a:prstGeom prst="rect">
              <a:avLst/>
            </a:prstGeom>
            <a:noFill/>
          </p:spPr>
          <p:txBody>
            <a:bodyPr wrap="square" rtlCol="0">
              <a:spAutoFit/>
            </a:bodyPr>
            <a:lstStyle/>
            <a:p>
              <a:pPr algn="ctr"/>
              <a:r>
                <a:rPr lang="zh-CN" altLang="en-US" sz="2400" dirty="0" smtClean="0">
                  <a:solidFill>
                    <a:schemeClr val="bg2"/>
                  </a:solidFill>
                </a:rPr>
                <a:t>子</a:t>
              </a:r>
              <a:r>
                <a:rPr lang="en-US" altLang="zh-CN" sz="2400" dirty="0" smtClean="0">
                  <a:solidFill>
                    <a:schemeClr val="bg2"/>
                  </a:solidFill>
                </a:rPr>
                <a:t>1</a:t>
              </a:r>
              <a:endParaRPr lang="zh-CN" altLang="en-US" sz="2400" dirty="0">
                <a:solidFill>
                  <a:schemeClr val="bg2"/>
                </a:solidFill>
              </a:endParaRPr>
            </a:p>
          </p:txBody>
        </p:sp>
        <p:sp>
          <p:nvSpPr>
            <p:cNvPr id="99" name="文本框 98"/>
            <p:cNvSpPr txBox="1"/>
            <p:nvPr/>
          </p:nvSpPr>
          <p:spPr>
            <a:xfrm>
              <a:off x="7136146" y="3852000"/>
              <a:ext cx="683996" cy="461665"/>
            </a:xfrm>
            <a:prstGeom prst="rect">
              <a:avLst/>
            </a:prstGeom>
            <a:solidFill>
              <a:schemeClr val="tx2">
                <a:lumMod val="20000"/>
                <a:lumOff val="80000"/>
              </a:schemeClr>
            </a:solidFill>
          </p:spPr>
          <p:txBody>
            <a:bodyPr wrap="square" rtlCol="0">
              <a:spAutoFit/>
            </a:bodyPr>
            <a:lstStyle/>
            <a:p>
              <a:pPr algn="ctr"/>
              <a:r>
                <a:rPr lang="zh-CN" altLang="en-US" sz="2400" dirty="0" smtClean="0">
                  <a:solidFill>
                    <a:schemeClr val="bg2"/>
                  </a:solidFill>
                </a:rPr>
                <a:t>子</a:t>
              </a:r>
              <a:r>
                <a:rPr lang="en-US" altLang="zh-CN" sz="2400" dirty="0" smtClean="0">
                  <a:solidFill>
                    <a:schemeClr val="bg2"/>
                  </a:solidFill>
                  <a:latin typeface="+mn-lt"/>
                </a:rPr>
                <a:t>4</a:t>
              </a:r>
              <a:endParaRPr lang="zh-CN" altLang="en-US" sz="2400" dirty="0">
                <a:solidFill>
                  <a:schemeClr val="bg2"/>
                </a:solidFill>
                <a:latin typeface="+mn-lt"/>
              </a:endParaRPr>
            </a:p>
          </p:txBody>
        </p:sp>
        <p:sp>
          <p:nvSpPr>
            <p:cNvPr id="100" name="文本框 99"/>
            <p:cNvSpPr txBox="1"/>
            <p:nvPr/>
          </p:nvSpPr>
          <p:spPr>
            <a:xfrm>
              <a:off x="7495368" y="3516978"/>
              <a:ext cx="792088" cy="400110"/>
            </a:xfrm>
            <a:prstGeom prst="rect">
              <a:avLst/>
            </a:prstGeom>
            <a:noFill/>
          </p:spPr>
          <p:txBody>
            <a:bodyPr wrap="square" rtlCol="0">
              <a:spAutoFit/>
            </a:bodyPr>
            <a:lstStyle/>
            <a:p>
              <a:r>
                <a:rPr lang="en-US" altLang="zh-CN" sz="2000" dirty="0" smtClean="0">
                  <a:solidFill>
                    <a:srgbClr val="C00000"/>
                  </a:solidFill>
                  <a:latin typeface="+mn-lt"/>
                </a:rPr>
                <a:t>9597</a:t>
              </a:r>
              <a:endParaRPr lang="zh-CN" altLang="en-US" sz="2000" dirty="0">
                <a:solidFill>
                  <a:srgbClr val="C00000"/>
                </a:solidFill>
                <a:latin typeface="+mn-lt"/>
              </a:endParaRPr>
            </a:p>
          </p:txBody>
        </p:sp>
      </p:grpSp>
      <p:grpSp>
        <p:nvGrpSpPr>
          <p:cNvPr id="119" name="组合 118"/>
          <p:cNvGrpSpPr/>
          <p:nvPr/>
        </p:nvGrpSpPr>
        <p:grpSpPr>
          <a:xfrm>
            <a:off x="2987824" y="3284984"/>
            <a:ext cx="2177304" cy="1001908"/>
            <a:chOff x="6110152" y="3311757"/>
            <a:chExt cx="2177304" cy="1001908"/>
          </a:xfrm>
        </p:grpSpPr>
        <p:cxnSp>
          <p:nvCxnSpPr>
            <p:cNvPr id="120" name="直接连接符 119"/>
            <p:cNvCxnSpPr/>
            <p:nvPr/>
          </p:nvCxnSpPr>
          <p:spPr bwMode="auto">
            <a:xfrm flipH="1">
              <a:off x="7023461" y="3311757"/>
              <a:ext cx="0" cy="252000"/>
            </a:xfrm>
            <a:prstGeom prst="line">
              <a:avLst/>
            </a:prstGeom>
            <a:noFill/>
            <a:ln w="57150" cap="flat" cmpd="sng" algn="ctr">
              <a:solidFill>
                <a:schemeClr val="bg2"/>
              </a:solidFill>
              <a:prstDash val="solid"/>
              <a:round/>
              <a:headEnd type="none" w="med" len="med"/>
              <a:tailEnd type="none" w="med" len="med"/>
            </a:ln>
            <a:effectLst/>
          </p:spPr>
        </p:cxnSp>
        <p:cxnSp>
          <p:nvCxnSpPr>
            <p:cNvPr id="121" name="直接连接符 120"/>
            <p:cNvCxnSpPr/>
            <p:nvPr/>
          </p:nvCxnSpPr>
          <p:spPr bwMode="auto">
            <a:xfrm flipV="1">
              <a:off x="6452150" y="3563757"/>
              <a:ext cx="1080000" cy="0"/>
            </a:xfrm>
            <a:prstGeom prst="line">
              <a:avLst/>
            </a:prstGeom>
            <a:noFill/>
            <a:ln w="57150" cap="flat" cmpd="sng" algn="ctr">
              <a:solidFill>
                <a:schemeClr val="bg2"/>
              </a:solidFill>
              <a:prstDash val="solid"/>
              <a:round/>
              <a:headEnd type="none" w="med" len="med"/>
              <a:tailEnd type="none" w="med" len="med"/>
            </a:ln>
            <a:effectLst/>
          </p:spPr>
        </p:cxnSp>
        <p:cxnSp>
          <p:nvCxnSpPr>
            <p:cNvPr id="122" name="直接连接符 121"/>
            <p:cNvCxnSpPr/>
            <p:nvPr/>
          </p:nvCxnSpPr>
          <p:spPr bwMode="auto">
            <a:xfrm flipH="1">
              <a:off x="6452150" y="3546000"/>
              <a:ext cx="0" cy="396000"/>
            </a:xfrm>
            <a:prstGeom prst="line">
              <a:avLst/>
            </a:prstGeom>
            <a:noFill/>
            <a:ln w="57150" cap="flat" cmpd="sng" algn="ctr">
              <a:solidFill>
                <a:schemeClr val="bg2"/>
              </a:solidFill>
              <a:prstDash val="solid"/>
              <a:round/>
              <a:headEnd type="none" w="med" len="med"/>
              <a:tailEnd type="none" w="med" len="med"/>
            </a:ln>
            <a:effectLst/>
          </p:spPr>
        </p:cxnSp>
        <p:cxnSp>
          <p:nvCxnSpPr>
            <p:cNvPr id="123" name="直接连接符 122"/>
            <p:cNvCxnSpPr/>
            <p:nvPr/>
          </p:nvCxnSpPr>
          <p:spPr bwMode="auto">
            <a:xfrm flipH="1">
              <a:off x="7532150" y="3546000"/>
              <a:ext cx="0" cy="396000"/>
            </a:xfrm>
            <a:prstGeom prst="line">
              <a:avLst/>
            </a:prstGeom>
            <a:noFill/>
            <a:ln w="57150" cap="flat" cmpd="sng" algn="ctr">
              <a:solidFill>
                <a:schemeClr val="bg2"/>
              </a:solidFill>
              <a:prstDash val="solid"/>
              <a:round/>
              <a:headEnd type="none" w="med" len="med"/>
              <a:tailEnd type="none" w="med" len="med"/>
            </a:ln>
            <a:effectLst/>
          </p:spPr>
        </p:cxnSp>
        <p:sp>
          <p:nvSpPr>
            <p:cNvPr id="124" name="文本框 123"/>
            <p:cNvSpPr txBox="1"/>
            <p:nvPr/>
          </p:nvSpPr>
          <p:spPr>
            <a:xfrm>
              <a:off x="6110152" y="3851650"/>
              <a:ext cx="683996" cy="461665"/>
            </a:xfrm>
            <a:prstGeom prst="rect">
              <a:avLst/>
            </a:prstGeom>
            <a:noFill/>
          </p:spPr>
          <p:txBody>
            <a:bodyPr wrap="square" rtlCol="0">
              <a:spAutoFit/>
            </a:bodyPr>
            <a:lstStyle/>
            <a:p>
              <a:pPr algn="ctr"/>
              <a:r>
                <a:rPr lang="zh-CN" altLang="en-US" sz="2400" dirty="0" smtClean="0">
                  <a:solidFill>
                    <a:schemeClr val="bg2"/>
                  </a:solidFill>
                </a:rPr>
                <a:t>子</a:t>
              </a:r>
              <a:r>
                <a:rPr lang="en-US" altLang="zh-CN" sz="2400" dirty="0" smtClean="0">
                  <a:solidFill>
                    <a:schemeClr val="bg2"/>
                  </a:solidFill>
                  <a:latin typeface="+mn-lt"/>
                </a:rPr>
                <a:t>5</a:t>
              </a:r>
              <a:endParaRPr lang="zh-CN" altLang="en-US" sz="2400" dirty="0">
                <a:solidFill>
                  <a:schemeClr val="bg2"/>
                </a:solidFill>
                <a:latin typeface="+mn-lt"/>
              </a:endParaRPr>
            </a:p>
          </p:txBody>
        </p:sp>
        <p:sp>
          <p:nvSpPr>
            <p:cNvPr id="125" name="文本框 124"/>
            <p:cNvSpPr txBox="1"/>
            <p:nvPr/>
          </p:nvSpPr>
          <p:spPr>
            <a:xfrm>
              <a:off x="7136146" y="3852000"/>
              <a:ext cx="683996" cy="461665"/>
            </a:xfrm>
            <a:prstGeom prst="rect">
              <a:avLst/>
            </a:prstGeom>
            <a:solidFill>
              <a:schemeClr val="tx2">
                <a:lumMod val="20000"/>
                <a:lumOff val="80000"/>
              </a:schemeClr>
            </a:solidFill>
          </p:spPr>
          <p:txBody>
            <a:bodyPr wrap="square" rtlCol="0">
              <a:spAutoFit/>
            </a:bodyPr>
            <a:lstStyle/>
            <a:p>
              <a:pPr algn="ctr"/>
              <a:r>
                <a:rPr lang="zh-CN" altLang="en-US" sz="2400" dirty="0" smtClean="0">
                  <a:solidFill>
                    <a:schemeClr val="bg2"/>
                  </a:solidFill>
                </a:rPr>
                <a:t>子</a:t>
              </a:r>
              <a:r>
                <a:rPr lang="en-US" altLang="zh-CN" sz="2400" dirty="0" smtClean="0">
                  <a:solidFill>
                    <a:schemeClr val="bg2"/>
                  </a:solidFill>
                  <a:latin typeface="+mn-lt"/>
                </a:rPr>
                <a:t>6</a:t>
              </a:r>
              <a:endParaRPr lang="zh-CN" altLang="en-US" sz="2400" dirty="0">
                <a:solidFill>
                  <a:schemeClr val="bg2"/>
                </a:solidFill>
                <a:latin typeface="+mn-lt"/>
              </a:endParaRPr>
            </a:p>
          </p:txBody>
        </p:sp>
        <p:sp>
          <p:nvSpPr>
            <p:cNvPr id="126" name="文本框 125"/>
            <p:cNvSpPr txBox="1"/>
            <p:nvPr/>
          </p:nvSpPr>
          <p:spPr>
            <a:xfrm>
              <a:off x="7495368" y="3516978"/>
              <a:ext cx="792088" cy="400110"/>
            </a:xfrm>
            <a:prstGeom prst="rect">
              <a:avLst/>
            </a:prstGeom>
            <a:noFill/>
          </p:spPr>
          <p:txBody>
            <a:bodyPr wrap="square" rtlCol="0">
              <a:spAutoFit/>
            </a:bodyPr>
            <a:lstStyle/>
            <a:p>
              <a:r>
                <a:rPr lang="en-US" altLang="zh-CN" sz="2000" dirty="0" smtClean="0">
                  <a:solidFill>
                    <a:srgbClr val="C00000"/>
                  </a:solidFill>
                  <a:latin typeface="+mn-lt"/>
                </a:rPr>
                <a:t>9599</a:t>
              </a:r>
              <a:endParaRPr lang="zh-CN" altLang="en-US" sz="2000" dirty="0">
                <a:solidFill>
                  <a:srgbClr val="C00000"/>
                </a:solidFill>
                <a:latin typeface="+mn-lt"/>
              </a:endParaRPr>
            </a:p>
          </p:txBody>
        </p:sp>
      </p:grpSp>
      <p:grpSp>
        <p:nvGrpSpPr>
          <p:cNvPr id="127" name="组合 126"/>
          <p:cNvGrpSpPr/>
          <p:nvPr/>
        </p:nvGrpSpPr>
        <p:grpSpPr>
          <a:xfrm>
            <a:off x="855798" y="3284984"/>
            <a:ext cx="2177304" cy="1001908"/>
            <a:chOff x="6110152" y="3311757"/>
            <a:chExt cx="2177304" cy="1001908"/>
          </a:xfrm>
        </p:grpSpPr>
        <p:cxnSp>
          <p:nvCxnSpPr>
            <p:cNvPr id="128" name="直接连接符 127"/>
            <p:cNvCxnSpPr/>
            <p:nvPr/>
          </p:nvCxnSpPr>
          <p:spPr bwMode="auto">
            <a:xfrm flipH="1">
              <a:off x="7023461" y="3311757"/>
              <a:ext cx="0" cy="252000"/>
            </a:xfrm>
            <a:prstGeom prst="line">
              <a:avLst/>
            </a:prstGeom>
            <a:noFill/>
            <a:ln w="57150" cap="flat" cmpd="sng" algn="ctr">
              <a:solidFill>
                <a:schemeClr val="bg2"/>
              </a:solidFill>
              <a:prstDash val="solid"/>
              <a:round/>
              <a:headEnd type="none" w="med" len="med"/>
              <a:tailEnd type="none" w="med" len="med"/>
            </a:ln>
            <a:effectLst/>
          </p:spPr>
        </p:cxnSp>
        <p:cxnSp>
          <p:nvCxnSpPr>
            <p:cNvPr id="129" name="直接连接符 128"/>
            <p:cNvCxnSpPr/>
            <p:nvPr/>
          </p:nvCxnSpPr>
          <p:spPr bwMode="auto">
            <a:xfrm flipV="1">
              <a:off x="6452150" y="3563757"/>
              <a:ext cx="1080000" cy="0"/>
            </a:xfrm>
            <a:prstGeom prst="line">
              <a:avLst/>
            </a:prstGeom>
            <a:noFill/>
            <a:ln w="57150" cap="flat" cmpd="sng" algn="ctr">
              <a:solidFill>
                <a:schemeClr val="bg2"/>
              </a:solidFill>
              <a:prstDash val="solid"/>
              <a:round/>
              <a:headEnd type="none" w="med" len="med"/>
              <a:tailEnd type="none" w="med" len="med"/>
            </a:ln>
            <a:effectLst/>
          </p:spPr>
        </p:cxnSp>
        <p:cxnSp>
          <p:nvCxnSpPr>
            <p:cNvPr id="130" name="直接连接符 129"/>
            <p:cNvCxnSpPr/>
            <p:nvPr/>
          </p:nvCxnSpPr>
          <p:spPr bwMode="auto">
            <a:xfrm flipH="1">
              <a:off x="6452150" y="3546000"/>
              <a:ext cx="0" cy="396000"/>
            </a:xfrm>
            <a:prstGeom prst="line">
              <a:avLst/>
            </a:prstGeom>
            <a:noFill/>
            <a:ln w="57150" cap="flat" cmpd="sng" algn="ctr">
              <a:solidFill>
                <a:schemeClr val="bg2"/>
              </a:solidFill>
              <a:prstDash val="solid"/>
              <a:round/>
              <a:headEnd type="none" w="med" len="med"/>
              <a:tailEnd type="none" w="med" len="med"/>
            </a:ln>
            <a:effectLst/>
          </p:spPr>
        </p:cxnSp>
        <p:cxnSp>
          <p:nvCxnSpPr>
            <p:cNvPr id="131" name="直接连接符 130"/>
            <p:cNvCxnSpPr/>
            <p:nvPr/>
          </p:nvCxnSpPr>
          <p:spPr bwMode="auto">
            <a:xfrm flipH="1">
              <a:off x="7532150" y="3546000"/>
              <a:ext cx="0" cy="396000"/>
            </a:xfrm>
            <a:prstGeom prst="line">
              <a:avLst/>
            </a:prstGeom>
            <a:noFill/>
            <a:ln w="57150" cap="flat" cmpd="sng" algn="ctr">
              <a:solidFill>
                <a:schemeClr val="bg2"/>
              </a:solidFill>
              <a:prstDash val="solid"/>
              <a:round/>
              <a:headEnd type="none" w="med" len="med"/>
              <a:tailEnd type="none" w="med" len="med"/>
            </a:ln>
            <a:effectLst/>
          </p:spPr>
        </p:cxnSp>
        <p:sp>
          <p:nvSpPr>
            <p:cNvPr id="132" name="文本框 131"/>
            <p:cNvSpPr txBox="1"/>
            <p:nvPr/>
          </p:nvSpPr>
          <p:spPr>
            <a:xfrm>
              <a:off x="6110152" y="3851650"/>
              <a:ext cx="683996" cy="461665"/>
            </a:xfrm>
            <a:prstGeom prst="rect">
              <a:avLst/>
            </a:prstGeom>
            <a:noFill/>
          </p:spPr>
          <p:txBody>
            <a:bodyPr wrap="square" rtlCol="0">
              <a:spAutoFit/>
            </a:bodyPr>
            <a:lstStyle/>
            <a:p>
              <a:pPr algn="ctr"/>
              <a:r>
                <a:rPr lang="zh-CN" altLang="en-US" sz="2400" dirty="0" smtClean="0">
                  <a:solidFill>
                    <a:schemeClr val="bg2"/>
                  </a:solidFill>
                </a:rPr>
                <a:t>父</a:t>
              </a:r>
              <a:endParaRPr lang="zh-CN" altLang="en-US" sz="2400" dirty="0">
                <a:solidFill>
                  <a:schemeClr val="bg2"/>
                </a:solidFill>
              </a:endParaRPr>
            </a:p>
          </p:txBody>
        </p:sp>
        <p:sp>
          <p:nvSpPr>
            <p:cNvPr id="133" name="文本框 132"/>
            <p:cNvSpPr txBox="1"/>
            <p:nvPr/>
          </p:nvSpPr>
          <p:spPr>
            <a:xfrm>
              <a:off x="7136146" y="3852000"/>
              <a:ext cx="683996" cy="461665"/>
            </a:xfrm>
            <a:prstGeom prst="rect">
              <a:avLst/>
            </a:prstGeom>
            <a:solidFill>
              <a:schemeClr val="tx2">
                <a:lumMod val="20000"/>
                <a:lumOff val="80000"/>
              </a:schemeClr>
            </a:solidFill>
          </p:spPr>
          <p:txBody>
            <a:bodyPr wrap="square" rtlCol="0">
              <a:spAutoFit/>
            </a:bodyPr>
            <a:lstStyle/>
            <a:p>
              <a:pPr algn="ctr"/>
              <a:r>
                <a:rPr lang="zh-CN" altLang="en-US" sz="2400" dirty="0" smtClean="0">
                  <a:solidFill>
                    <a:schemeClr val="bg2"/>
                  </a:solidFill>
                </a:rPr>
                <a:t>子</a:t>
              </a:r>
              <a:r>
                <a:rPr lang="en-US" altLang="zh-CN" sz="2400" dirty="0" smtClean="0">
                  <a:solidFill>
                    <a:schemeClr val="bg2"/>
                  </a:solidFill>
                  <a:latin typeface="+mn-lt"/>
                </a:rPr>
                <a:t>7</a:t>
              </a:r>
              <a:endParaRPr lang="zh-CN" altLang="en-US" sz="2400" dirty="0">
                <a:solidFill>
                  <a:schemeClr val="bg2"/>
                </a:solidFill>
                <a:latin typeface="+mn-lt"/>
              </a:endParaRPr>
            </a:p>
          </p:txBody>
        </p:sp>
        <p:sp>
          <p:nvSpPr>
            <p:cNvPr id="134" name="文本框 133"/>
            <p:cNvSpPr txBox="1"/>
            <p:nvPr/>
          </p:nvSpPr>
          <p:spPr>
            <a:xfrm>
              <a:off x="7495368" y="3516978"/>
              <a:ext cx="792088" cy="400110"/>
            </a:xfrm>
            <a:prstGeom prst="rect">
              <a:avLst/>
            </a:prstGeom>
            <a:noFill/>
          </p:spPr>
          <p:txBody>
            <a:bodyPr wrap="square" rtlCol="0">
              <a:spAutoFit/>
            </a:bodyPr>
            <a:lstStyle/>
            <a:p>
              <a:r>
                <a:rPr lang="en-US" altLang="zh-CN" sz="2000" dirty="0" smtClean="0">
                  <a:solidFill>
                    <a:srgbClr val="C00000"/>
                  </a:solidFill>
                  <a:latin typeface="+mn-lt"/>
                </a:rPr>
                <a:t>9600</a:t>
              </a:r>
              <a:endParaRPr lang="zh-CN" altLang="en-US" sz="2000" dirty="0">
                <a:solidFill>
                  <a:srgbClr val="C00000"/>
                </a:solidFill>
                <a:latin typeface="+mn-lt"/>
              </a:endParaRPr>
            </a:p>
          </p:txBody>
        </p:sp>
      </p:grpSp>
      <p:grpSp>
        <p:nvGrpSpPr>
          <p:cNvPr id="135" name="组合 134"/>
          <p:cNvGrpSpPr/>
          <p:nvPr/>
        </p:nvGrpSpPr>
        <p:grpSpPr>
          <a:xfrm>
            <a:off x="1424172" y="2170735"/>
            <a:ext cx="3298879" cy="1113566"/>
            <a:chOff x="5051679" y="2162433"/>
            <a:chExt cx="3298879" cy="1113566"/>
          </a:xfrm>
        </p:grpSpPr>
        <p:cxnSp>
          <p:nvCxnSpPr>
            <p:cNvPr id="136" name="直接连接符 135"/>
            <p:cNvCxnSpPr/>
            <p:nvPr/>
          </p:nvCxnSpPr>
          <p:spPr bwMode="auto">
            <a:xfrm flipH="1">
              <a:off x="6576055" y="2162433"/>
              <a:ext cx="0" cy="252000"/>
            </a:xfrm>
            <a:prstGeom prst="line">
              <a:avLst/>
            </a:prstGeom>
            <a:noFill/>
            <a:ln w="57150" cap="flat" cmpd="sng" algn="ctr">
              <a:solidFill>
                <a:schemeClr val="bg2"/>
              </a:solidFill>
              <a:prstDash val="solid"/>
              <a:round/>
              <a:headEnd type="none" w="med" len="med"/>
              <a:tailEnd type="none" w="med" len="med"/>
            </a:ln>
            <a:effectLst/>
          </p:spPr>
        </p:cxnSp>
        <p:cxnSp>
          <p:nvCxnSpPr>
            <p:cNvPr id="137" name="直接连接符 136"/>
            <p:cNvCxnSpPr/>
            <p:nvPr/>
          </p:nvCxnSpPr>
          <p:spPr bwMode="auto">
            <a:xfrm flipV="1">
              <a:off x="5430531" y="2393471"/>
              <a:ext cx="2160000" cy="0"/>
            </a:xfrm>
            <a:prstGeom prst="line">
              <a:avLst/>
            </a:prstGeom>
            <a:noFill/>
            <a:ln w="57150" cap="flat" cmpd="sng" algn="ctr">
              <a:solidFill>
                <a:schemeClr val="bg2"/>
              </a:solidFill>
              <a:prstDash val="solid"/>
              <a:round/>
              <a:headEnd type="none" w="med" len="med"/>
              <a:tailEnd type="none" w="med" len="med"/>
            </a:ln>
            <a:effectLst/>
          </p:spPr>
        </p:cxnSp>
        <p:cxnSp>
          <p:nvCxnSpPr>
            <p:cNvPr id="138" name="直接连接符 137"/>
            <p:cNvCxnSpPr/>
            <p:nvPr/>
          </p:nvCxnSpPr>
          <p:spPr bwMode="auto">
            <a:xfrm flipH="1">
              <a:off x="5452706" y="2393471"/>
              <a:ext cx="0" cy="396000"/>
            </a:xfrm>
            <a:prstGeom prst="line">
              <a:avLst/>
            </a:prstGeom>
            <a:noFill/>
            <a:ln w="57150" cap="flat" cmpd="sng" algn="ctr">
              <a:solidFill>
                <a:schemeClr val="bg2"/>
              </a:solidFill>
              <a:prstDash val="solid"/>
              <a:round/>
              <a:headEnd type="none" w="med" len="med"/>
              <a:tailEnd type="none" w="med" len="med"/>
            </a:ln>
            <a:effectLst/>
          </p:spPr>
        </p:cxnSp>
        <p:cxnSp>
          <p:nvCxnSpPr>
            <p:cNvPr id="139" name="直接连接符 138"/>
            <p:cNvCxnSpPr/>
            <p:nvPr/>
          </p:nvCxnSpPr>
          <p:spPr bwMode="auto">
            <a:xfrm flipH="1">
              <a:off x="7558470" y="2414433"/>
              <a:ext cx="0" cy="396000"/>
            </a:xfrm>
            <a:prstGeom prst="line">
              <a:avLst/>
            </a:prstGeom>
            <a:noFill/>
            <a:ln w="57150" cap="flat" cmpd="sng" algn="ctr">
              <a:solidFill>
                <a:schemeClr val="bg2"/>
              </a:solidFill>
              <a:prstDash val="solid"/>
              <a:round/>
              <a:headEnd type="none" w="med" len="med"/>
              <a:tailEnd type="none" w="med" len="med"/>
            </a:ln>
            <a:effectLst/>
          </p:spPr>
        </p:cxnSp>
        <p:sp>
          <p:nvSpPr>
            <p:cNvPr id="140" name="文本框 139"/>
            <p:cNvSpPr txBox="1"/>
            <p:nvPr/>
          </p:nvSpPr>
          <p:spPr>
            <a:xfrm>
              <a:off x="5051679" y="2795704"/>
              <a:ext cx="683996" cy="461665"/>
            </a:xfrm>
            <a:prstGeom prst="rect">
              <a:avLst/>
            </a:prstGeom>
            <a:noFill/>
          </p:spPr>
          <p:txBody>
            <a:bodyPr wrap="square" rtlCol="0">
              <a:spAutoFit/>
            </a:bodyPr>
            <a:lstStyle/>
            <a:p>
              <a:pPr algn="ctr"/>
              <a:r>
                <a:rPr lang="zh-CN" altLang="en-US" sz="2400" dirty="0">
                  <a:solidFill>
                    <a:schemeClr val="bg2"/>
                  </a:solidFill>
                </a:rPr>
                <a:t>父</a:t>
              </a:r>
            </a:p>
          </p:txBody>
        </p:sp>
        <p:sp>
          <p:nvSpPr>
            <p:cNvPr id="141" name="文本框 140"/>
            <p:cNvSpPr txBox="1"/>
            <p:nvPr/>
          </p:nvSpPr>
          <p:spPr>
            <a:xfrm>
              <a:off x="7182678" y="2814334"/>
              <a:ext cx="683996" cy="461665"/>
            </a:xfrm>
            <a:prstGeom prst="rect">
              <a:avLst/>
            </a:prstGeom>
            <a:solidFill>
              <a:schemeClr val="tx2">
                <a:lumMod val="20000"/>
                <a:lumOff val="80000"/>
              </a:schemeClr>
            </a:solidFill>
          </p:spPr>
          <p:txBody>
            <a:bodyPr wrap="square" rtlCol="0">
              <a:spAutoFit/>
            </a:bodyPr>
            <a:lstStyle/>
            <a:p>
              <a:pPr algn="ctr"/>
              <a:r>
                <a:rPr lang="zh-CN" altLang="en-US" sz="2400" dirty="0" smtClean="0">
                  <a:solidFill>
                    <a:schemeClr val="bg2"/>
                  </a:solidFill>
                </a:rPr>
                <a:t>子</a:t>
              </a:r>
              <a:r>
                <a:rPr lang="en-US" altLang="zh-CN" sz="2400" dirty="0" smtClean="0">
                  <a:solidFill>
                    <a:schemeClr val="bg2"/>
                  </a:solidFill>
                  <a:latin typeface="+mn-lt"/>
                </a:rPr>
                <a:t>5</a:t>
              </a:r>
              <a:endParaRPr lang="zh-CN" altLang="en-US" sz="2400" dirty="0">
                <a:solidFill>
                  <a:schemeClr val="bg2"/>
                </a:solidFill>
                <a:latin typeface="+mn-lt"/>
              </a:endParaRPr>
            </a:p>
          </p:txBody>
        </p:sp>
        <p:sp>
          <p:nvSpPr>
            <p:cNvPr id="142" name="文本框 141"/>
            <p:cNvSpPr txBox="1"/>
            <p:nvPr/>
          </p:nvSpPr>
          <p:spPr>
            <a:xfrm>
              <a:off x="7558470" y="2452716"/>
              <a:ext cx="792088" cy="400110"/>
            </a:xfrm>
            <a:prstGeom prst="rect">
              <a:avLst/>
            </a:prstGeom>
            <a:noFill/>
          </p:spPr>
          <p:txBody>
            <a:bodyPr wrap="square" rtlCol="0">
              <a:spAutoFit/>
            </a:bodyPr>
            <a:lstStyle/>
            <a:p>
              <a:r>
                <a:rPr lang="en-US" altLang="zh-CN" sz="2000" dirty="0" smtClean="0">
                  <a:solidFill>
                    <a:srgbClr val="C00000"/>
                  </a:solidFill>
                  <a:latin typeface="+mn-lt"/>
                </a:rPr>
                <a:t>9598</a:t>
              </a:r>
              <a:endParaRPr lang="zh-CN" altLang="en-US" sz="2000" dirty="0">
                <a:solidFill>
                  <a:srgbClr val="C00000"/>
                </a:solidFill>
                <a:latin typeface="+mn-lt"/>
              </a:endParaRPr>
            </a:p>
          </p:txBody>
        </p:sp>
      </p:grpSp>
      <p:sp>
        <p:nvSpPr>
          <p:cNvPr id="144" name="文本框 143"/>
          <p:cNvSpPr txBox="1"/>
          <p:nvPr/>
        </p:nvSpPr>
        <p:spPr>
          <a:xfrm>
            <a:off x="395536" y="648000"/>
            <a:ext cx="802260" cy="584775"/>
          </a:xfrm>
          <a:prstGeom prst="rect">
            <a:avLst/>
          </a:prstGeom>
          <a:solidFill>
            <a:srgbClr val="FFFF99"/>
          </a:solidFill>
        </p:spPr>
        <p:txBody>
          <a:bodyPr wrap="square" rtlCol="0">
            <a:spAutoFit/>
          </a:bodyPr>
          <a:lstStyle/>
          <a:p>
            <a:r>
              <a:rPr lang="en-US" altLang="zh-CN" dirty="0" err="1" smtClean="0">
                <a:solidFill>
                  <a:schemeClr val="bg2"/>
                </a:solidFill>
                <a:latin typeface="+mn-lt"/>
              </a:rPr>
              <a:t>i</a:t>
            </a:r>
            <a:r>
              <a:rPr lang="en-US" altLang="zh-CN" dirty="0" smtClean="0">
                <a:solidFill>
                  <a:schemeClr val="bg2"/>
                </a:solidFill>
                <a:latin typeface="+mn-lt"/>
              </a:rPr>
              <a:t>=0</a:t>
            </a:r>
            <a:endParaRPr lang="zh-CN" altLang="en-US" dirty="0">
              <a:solidFill>
                <a:schemeClr val="bg2"/>
              </a:solidFill>
              <a:latin typeface="+mn-lt"/>
            </a:endParaRPr>
          </a:p>
        </p:txBody>
      </p:sp>
      <p:sp>
        <p:nvSpPr>
          <p:cNvPr id="145" name="文本框 144"/>
          <p:cNvSpPr txBox="1"/>
          <p:nvPr/>
        </p:nvSpPr>
        <p:spPr>
          <a:xfrm>
            <a:off x="395536" y="1692000"/>
            <a:ext cx="802260" cy="584775"/>
          </a:xfrm>
          <a:prstGeom prst="rect">
            <a:avLst/>
          </a:prstGeom>
          <a:solidFill>
            <a:srgbClr val="FFFF99"/>
          </a:solidFill>
        </p:spPr>
        <p:txBody>
          <a:bodyPr wrap="square" rtlCol="0">
            <a:spAutoFit/>
          </a:bodyPr>
          <a:lstStyle/>
          <a:p>
            <a:r>
              <a:rPr lang="en-US" altLang="zh-CN" dirty="0" err="1" smtClean="0">
                <a:solidFill>
                  <a:schemeClr val="bg2"/>
                </a:solidFill>
                <a:latin typeface="+mn-lt"/>
              </a:rPr>
              <a:t>i</a:t>
            </a:r>
            <a:r>
              <a:rPr lang="en-US" altLang="zh-CN" dirty="0" smtClean="0">
                <a:solidFill>
                  <a:schemeClr val="bg2"/>
                </a:solidFill>
                <a:latin typeface="+mn-lt"/>
              </a:rPr>
              <a:t>=1</a:t>
            </a:r>
            <a:endParaRPr lang="zh-CN" altLang="en-US" dirty="0">
              <a:solidFill>
                <a:schemeClr val="bg2"/>
              </a:solidFill>
              <a:latin typeface="+mn-lt"/>
            </a:endParaRPr>
          </a:p>
        </p:txBody>
      </p:sp>
      <p:sp>
        <p:nvSpPr>
          <p:cNvPr id="146" name="文本框 145"/>
          <p:cNvSpPr txBox="1"/>
          <p:nvPr/>
        </p:nvSpPr>
        <p:spPr>
          <a:xfrm>
            <a:off x="368725" y="2772000"/>
            <a:ext cx="802260" cy="584775"/>
          </a:xfrm>
          <a:prstGeom prst="rect">
            <a:avLst/>
          </a:prstGeom>
          <a:solidFill>
            <a:srgbClr val="FFFF99"/>
          </a:solidFill>
        </p:spPr>
        <p:txBody>
          <a:bodyPr wrap="square" rtlCol="0">
            <a:spAutoFit/>
          </a:bodyPr>
          <a:lstStyle/>
          <a:p>
            <a:r>
              <a:rPr lang="en-US" altLang="zh-CN" dirty="0" err="1" smtClean="0">
                <a:solidFill>
                  <a:schemeClr val="bg2"/>
                </a:solidFill>
                <a:latin typeface="+mn-lt"/>
              </a:rPr>
              <a:t>i</a:t>
            </a:r>
            <a:r>
              <a:rPr lang="en-US" altLang="zh-CN" dirty="0" smtClean="0">
                <a:solidFill>
                  <a:schemeClr val="bg2"/>
                </a:solidFill>
                <a:latin typeface="+mn-lt"/>
              </a:rPr>
              <a:t>=2</a:t>
            </a:r>
            <a:endParaRPr lang="zh-CN" altLang="en-US" dirty="0">
              <a:solidFill>
                <a:schemeClr val="bg2"/>
              </a:solidFill>
              <a:latin typeface="+mn-lt"/>
            </a:endParaRPr>
          </a:p>
        </p:txBody>
      </p:sp>
      <p:pic>
        <p:nvPicPr>
          <p:cNvPr id="147" name="图片 146"/>
          <p:cNvPicPr>
            <a:picLocks noChangeAspect="1"/>
          </p:cNvPicPr>
          <p:nvPr/>
        </p:nvPicPr>
        <p:blipFill>
          <a:blip r:embed="rId3"/>
          <a:stretch>
            <a:fillRect/>
          </a:stretch>
        </p:blipFill>
        <p:spPr>
          <a:xfrm>
            <a:off x="3828029" y="5071632"/>
            <a:ext cx="5152375" cy="1502150"/>
          </a:xfrm>
          <a:prstGeom prst="rect">
            <a:avLst/>
          </a:prstGeom>
        </p:spPr>
      </p:pic>
      <p:sp>
        <p:nvSpPr>
          <p:cNvPr id="148" name="文本框 147"/>
          <p:cNvSpPr txBox="1"/>
          <p:nvPr/>
        </p:nvSpPr>
        <p:spPr>
          <a:xfrm>
            <a:off x="600996" y="5220157"/>
            <a:ext cx="2657681" cy="954107"/>
          </a:xfrm>
          <a:prstGeom prst="rect">
            <a:avLst/>
          </a:prstGeom>
          <a:solidFill>
            <a:schemeClr val="tx1">
              <a:lumMod val="95000"/>
            </a:schemeClr>
          </a:solidFill>
        </p:spPr>
        <p:txBody>
          <a:bodyPr wrap="square" rtlCol="0">
            <a:spAutoFit/>
          </a:bodyPr>
          <a:lstStyle/>
          <a:p>
            <a:r>
              <a:rPr lang="en-US" altLang="zh-CN" sz="2800" b="1" dirty="0" smtClean="0">
                <a:solidFill>
                  <a:schemeClr val="bg2"/>
                </a:solidFill>
                <a:latin typeface="+mn-lt"/>
              </a:rPr>
              <a:t>for(</a:t>
            </a:r>
            <a:r>
              <a:rPr lang="en-US" altLang="zh-CN" sz="2800" b="1" dirty="0" err="1" smtClean="0">
                <a:solidFill>
                  <a:schemeClr val="bg2"/>
                </a:solidFill>
                <a:latin typeface="+mn-lt"/>
              </a:rPr>
              <a:t>i</a:t>
            </a:r>
            <a:r>
              <a:rPr lang="en-US" altLang="zh-CN" sz="2800" b="1" dirty="0" smtClean="0">
                <a:solidFill>
                  <a:schemeClr val="bg2"/>
                </a:solidFill>
                <a:latin typeface="+mn-lt"/>
              </a:rPr>
              <a:t>=0;i&lt;3;i++)</a:t>
            </a:r>
          </a:p>
          <a:p>
            <a:r>
              <a:rPr lang="en-US" altLang="zh-CN" sz="2800" b="1" dirty="0" smtClean="0">
                <a:solidFill>
                  <a:schemeClr val="bg2"/>
                </a:solidFill>
                <a:latin typeface="+mn-lt"/>
              </a:rPr>
              <a:t>	</a:t>
            </a:r>
            <a:r>
              <a:rPr lang="en-US" altLang="zh-CN" sz="2800" b="1" dirty="0" smtClean="0">
                <a:solidFill>
                  <a:srgbClr val="C00000"/>
                </a:solidFill>
                <a:latin typeface="+mn-lt"/>
              </a:rPr>
              <a:t>fork( );</a:t>
            </a:r>
            <a:endParaRPr lang="zh-CN" altLang="en-US" sz="2800" b="1" dirty="0">
              <a:solidFill>
                <a:schemeClr val="bg2"/>
              </a:solidFill>
              <a:latin typeface="+mn-lt"/>
            </a:endParaRPr>
          </a:p>
        </p:txBody>
      </p:sp>
      <p:sp>
        <p:nvSpPr>
          <p:cNvPr id="149" name="Text Box 6">
            <a:extLst>
              <a:ext uri="{FF2B5EF4-FFF2-40B4-BE49-F238E27FC236}">
                <a16:creationId xmlns:a16="http://schemas.microsoft.com/office/drawing/2014/main" id="{9A8C4029-0063-4843-A29A-784E79604FD8}"/>
              </a:ext>
            </a:extLst>
          </p:cNvPr>
          <p:cNvSpPr txBox="1">
            <a:spLocks noChangeArrowheads="1"/>
          </p:cNvSpPr>
          <p:nvPr/>
        </p:nvSpPr>
        <p:spPr bwMode="auto">
          <a:xfrm>
            <a:off x="0" y="0"/>
            <a:ext cx="9144000" cy="523220"/>
          </a:xfrm>
          <a:prstGeom prst="rect">
            <a:avLst/>
          </a:prstGeom>
          <a:solidFill>
            <a:schemeClr val="tx1">
              <a:lumMod val="85000"/>
            </a:schemeClr>
          </a:solidFill>
          <a:ln>
            <a:noFill/>
          </a:ln>
          <a:extLst/>
        </p:spPr>
        <p:txBody>
          <a:bodyPr>
            <a:spAutoFit/>
          </a:bodyPr>
          <a:lstStyle>
            <a:lvl1pPr marL="342900" indent="-342900">
              <a:spcBef>
                <a:spcPct val="20000"/>
              </a:spcBef>
              <a:buClr>
                <a:schemeClr val="tx2"/>
              </a:buClr>
              <a:buSzPct val="90000"/>
              <a:buFont typeface="Symbol" panose="05050102010706020507" pitchFamily="18" charset="2"/>
              <a:buChar char="¨"/>
              <a:tabLst>
                <a:tab pos="90488" algn="l"/>
              </a:tabLst>
              <a:defRPr kumimoji="1" sz="3200">
                <a:solidFill>
                  <a:schemeClr val="tx1"/>
                </a:solidFill>
                <a:latin typeface="Times New Roman" panose="02020603050405020304" pitchFamily="18" charset="0"/>
                <a:ea typeface="宋体" panose="02010600030101010101" pitchFamily="2" charset="-122"/>
              </a:defRPr>
            </a:lvl1pPr>
            <a:lvl2pPr marL="179388">
              <a:spcBef>
                <a:spcPct val="20000"/>
              </a:spcBef>
              <a:buChar char="–"/>
              <a:tabLst>
                <a:tab pos="90488" algn="l"/>
              </a:tabLst>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tabLst>
                <a:tab pos="90488" algn="l"/>
              </a:tabLst>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tabLst>
                <a:tab pos="90488" algn="l"/>
              </a:tabLst>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tabLst>
                <a:tab pos="90488" algn="l"/>
              </a:tabLst>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tabLst>
                <a:tab pos="90488" algn="l"/>
              </a:tabLst>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tabLst>
                <a:tab pos="90488" algn="l"/>
              </a:tabLst>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tabLst>
                <a:tab pos="90488" algn="l"/>
              </a:tabLst>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tabLst>
                <a:tab pos="90488" algn="l"/>
              </a:tabLst>
              <a:defRPr kumimoji="1" sz="2000">
                <a:solidFill>
                  <a:schemeClr val="tx1"/>
                </a:solidFill>
                <a:latin typeface="Times New Roman" panose="02020603050405020304" pitchFamily="18" charset="0"/>
                <a:ea typeface="宋体" panose="02010600030101010101" pitchFamily="2" charset="-122"/>
              </a:defRPr>
            </a:lvl9pPr>
          </a:lstStyle>
          <a:p>
            <a:pPr marL="0" lvl="1" algn="ctr" eaLnBrk="1" hangingPunct="1">
              <a:buFontTx/>
              <a:buNone/>
              <a:tabLst/>
            </a:pPr>
            <a:r>
              <a:rPr lang="en-US" altLang="zh-CN" b="1" dirty="0" smtClean="0">
                <a:solidFill>
                  <a:srgbClr val="000000"/>
                </a:solidFill>
              </a:rPr>
              <a:t>fork() </a:t>
            </a:r>
            <a:r>
              <a:rPr lang="zh-CN" altLang="en-US" b="1" dirty="0" smtClean="0">
                <a:solidFill>
                  <a:srgbClr val="000000"/>
                </a:solidFill>
              </a:rPr>
              <a:t>示例</a:t>
            </a:r>
            <a:endParaRPr lang="zh-CN" altLang="en-US" b="1" dirty="0">
              <a:solidFill>
                <a:srgbClr val="000000"/>
              </a:solidFill>
            </a:endParaRPr>
          </a:p>
        </p:txBody>
      </p:sp>
      <p:sp>
        <p:nvSpPr>
          <p:cNvPr id="150" name="文本框 149"/>
          <p:cNvSpPr txBox="1"/>
          <p:nvPr/>
        </p:nvSpPr>
        <p:spPr>
          <a:xfrm>
            <a:off x="7789433" y="-8052"/>
            <a:ext cx="1369375" cy="523220"/>
          </a:xfrm>
          <a:prstGeom prst="rect">
            <a:avLst/>
          </a:prstGeom>
          <a:solidFill>
            <a:srgbClr val="00B050"/>
          </a:solidFill>
        </p:spPr>
        <p:txBody>
          <a:bodyPr wrap="square" rtlCol="0">
            <a:spAutoFit/>
          </a:bodyPr>
          <a:lstStyle/>
          <a:p>
            <a:pPr algn="ctr"/>
            <a:r>
              <a:rPr lang="en-US" altLang="zh-CN" sz="2800" b="1" dirty="0" smtClean="0">
                <a:solidFill>
                  <a:schemeClr val="bg2"/>
                </a:solidFill>
                <a:latin typeface="+mn-lt"/>
              </a:rPr>
              <a:t>fork3.c</a:t>
            </a:r>
            <a:endParaRPr lang="zh-CN" altLang="en-US" sz="2800" b="1" dirty="0">
              <a:solidFill>
                <a:schemeClr val="bg2"/>
              </a:solidFill>
              <a:latin typeface="+mn-lt"/>
            </a:endParaRPr>
          </a:p>
        </p:txBody>
      </p:sp>
      <p:sp>
        <p:nvSpPr>
          <p:cNvPr id="151"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77000"/>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8979332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143"/>
                                        </p:tgtEl>
                                        <p:attrNameLst>
                                          <p:attrName>style.visibility</p:attrName>
                                        </p:attrNameLst>
                                      </p:cBhvr>
                                      <p:to>
                                        <p:strVal val="visible"/>
                                      </p:to>
                                    </p:set>
                                    <p:animEffect transition="in" filter="circle(in)">
                                      <p:cBhvr>
                                        <p:cTn id="7" dur="2000"/>
                                        <p:tgtEl>
                                          <p:spTgt spid="143"/>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110"/>
                                        </p:tgtEl>
                                        <p:attrNameLst>
                                          <p:attrName>style.visibility</p:attrName>
                                        </p:attrNameLst>
                                      </p:cBhvr>
                                      <p:to>
                                        <p:strVal val="visible"/>
                                      </p:to>
                                    </p:set>
                                    <p:animEffect transition="in" filter="circle(in)">
                                      <p:cBhvr>
                                        <p:cTn id="12" dur="2000"/>
                                        <p:tgtEl>
                                          <p:spTgt spid="110"/>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nodeType="clickEffect">
                                  <p:stCondLst>
                                    <p:cond delay="0"/>
                                  </p:stCondLst>
                                  <p:childTnLst>
                                    <p:set>
                                      <p:cBhvr>
                                        <p:cTn id="16" dur="1" fill="hold">
                                          <p:stCondLst>
                                            <p:cond delay="0"/>
                                          </p:stCondLst>
                                        </p:cTn>
                                        <p:tgtEl>
                                          <p:spTgt spid="92"/>
                                        </p:tgtEl>
                                        <p:attrNameLst>
                                          <p:attrName>style.visibility</p:attrName>
                                        </p:attrNameLst>
                                      </p:cBhvr>
                                      <p:to>
                                        <p:strVal val="visible"/>
                                      </p:to>
                                    </p:set>
                                    <p:animEffect transition="in" filter="circle(in)">
                                      <p:cBhvr>
                                        <p:cTn id="17" dur="2000"/>
                                        <p:tgtEl>
                                          <p:spTgt spid="92"/>
                                        </p:tgtEl>
                                      </p:cBhvr>
                                    </p:animEffect>
                                  </p:childTnLst>
                                </p:cTn>
                              </p:par>
                            </p:childTnLst>
                          </p:cTn>
                        </p:par>
                      </p:childTnLst>
                    </p:cTn>
                  </p:par>
                  <p:par>
                    <p:cTn id="18" fill="hold">
                      <p:stCondLst>
                        <p:cond delay="indefinite"/>
                      </p:stCondLst>
                      <p:childTnLst>
                        <p:par>
                          <p:cTn id="19" fill="hold">
                            <p:stCondLst>
                              <p:cond delay="0"/>
                            </p:stCondLst>
                            <p:childTnLst>
                              <p:par>
                                <p:cTn id="20" presetID="6" presetClass="entr" presetSubtype="16" fill="hold" nodeType="clickEffect">
                                  <p:stCondLst>
                                    <p:cond delay="0"/>
                                  </p:stCondLst>
                                  <p:childTnLst>
                                    <p:set>
                                      <p:cBhvr>
                                        <p:cTn id="21" dur="1" fill="hold">
                                          <p:stCondLst>
                                            <p:cond delay="0"/>
                                          </p:stCondLst>
                                        </p:cTn>
                                        <p:tgtEl>
                                          <p:spTgt spid="93"/>
                                        </p:tgtEl>
                                        <p:attrNameLst>
                                          <p:attrName>style.visibility</p:attrName>
                                        </p:attrNameLst>
                                      </p:cBhvr>
                                      <p:to>
                                        <p:strVal val="visible"/>
                                      </p:to>
                                    </p:set>
                                    <p:animEffect transition="in" filter="circle(in)">
                                      <p:cBhvr>
                                        <p:cTn id="22" dur="2000"/>
                                        <p:tgtEl>
                                          <p:spTgt spid="93"/>
                                        </p:tgtEl>
                                      </p:cBhvr>
                                    </p:animEffect>
                                  </p:childTnLst>
                                </p:cTn>
                              </p:par>
                            </p:childTnLst>
                          </p:cTn>
                        </p:par>
                      </p:childTnLst>
                    </p:cTn>
                  </p:par>
                  <p:par>
                    <p:cTn id="23" fill="hold">
                      <p:stCondLst>
                        <p:cond delay="indefinite"/>
                      </p:stCondLst>
                      <p:childTnLst>
                        <p:par>
                          <p:cTn id="24" fill="hold">
                            <p:stCondLst>
                              <p:cond delay="0"/>
                            </p:stCondLst>
                            <p:childTnLst>
                              <p:par>
                                <p:cTn id="25" presetID="6" presetClass="entr" presetSubtype="16" fill="hold" nodeType="clickEffect">
                                  <p:stCondLst>
                                    <p:cond delay="0"/>
                                  </p:stCondLst>
                                  <p:childTnLst>
                                    <p:set>
                                      <p:cBhvr>
                                        <p:cTn id="26" dur="1" fill="hold">
                                          <p:stCondLst>
                                            <p:cond delay="0"/>
                                          </p:stCondLst>
                                        </p:cTn>
                                        <p:tgtEl>
                                          <p:spTgt spid="135"/>
                                        </p:tgtEl>
                                        <p:attrNameLst>
                                          <p:attrName>style.visibility</p:attrName>
                                        </p:attrNameLst>
                                      </p:cBhvr>
                                      <p:to>
                                        <p:strVal val="visible"/>
                                      </p:to>
                                    </p:set>
                                    <p:animEffect transition="in" filter="circle(in)">
                                      <p:cBhvr>
                                        <p:cTn id="27" dur="2000"/>
                                        <p:tgtEl>
                                          <p:spTgt spid="135"/>
                                        </p:tgtEl>
                                      </p:cBhvr>
                                    </p:animEffect>
                                  </p:childTnLst>
                                </p:cTn>
                              </p:par>
                            </p:childTnLst>
                          </p:cTn>
                        </p:par>
                      </p:childTnLst>
                    </p:cTn>
                  </p:par>
                  <p:par>
                    <p:cTn id="28" fill="hold">
                      <p:stCondLst>
                        <p:cond delay="indefinite"/>
                      </p:stCondLst>
                      <p:childTnLst>
                        <p:par>
                          <p:cTn id="29" fill="hold">
                            <p:stCondLst>
                              <p:cond delay="0"/>
                            </p:stCondLst>
                            <p:childTnLst>
                              <p:par>
                                <p:cTn id="30" presetID="6" presetClass="entr" presetSubtype="16" fill="hold" nodeType="clickEffect">
                                  <p:stCondLst>
                                    <p:cond delay="0"/>
                                  </p:stCondLst>
                                  <p:childTnLst>
                                    <p:set>
                                      <p:cBhvr>
                                        <p:cTn id="31" dur="1" fill="hold">
                                          <p:stCondLst>
                                            <p:cond delay="0"/>
                                          </p:stCondLst>
                                        </p:cTn>
                                        <p:tgtEl>
                                          <p:spTgt spid="119"/>
                                        </p:tgtEl>
                                        <p:attrNameLst>
                                          <p:attrName>style.visibility</p:attrName>
                                        </p:attrNameLst>
                                      </p:cBhvr>
                                      <p:to>
                                        <p:strVal val="visible"/>
                                      </p:to>
                                    </p:set>
                                    <p:animEffect transition="in" filter="circle(in)">
                                      <p:cBhvr>
                                        <p:cTn id="32" dur="2000"/>
                                        <p:tgtEl>
                                          <p:spTgt spid="119"/>
                                        </p:tgtEl>
                                      </p:cBhvr>
                                    </p:animEffect>
                                  </p:childTnLst>
                                </p:cTn>
                              </p:par>
                            </p:childTnLst>
                          </p:cTn>
                        </p:par>
                      </p:childTnLst>
                    </p:cTn>
                  </p:par>
                  <p:par>
                    <p:cTn id="33" fill="hold">
                      <p:stCondLst>
                        <p:cond delay="indefinite"/>
                      </p:stCondLst>
                      <p:childTnLst>
                        <p:par>
                          <p:cTn id="34" fill="hold">
                            <p:stCondLst>
                              <p:cond delay="0"/>
                            </p:stCondLst>
                            <p:childTnLst>
                              <p:par>
                                <p:cTn id="35" presetID="6" presetClass="entr" presetSubtype="16" fill="hold" nodeType="clickEffect">
                                  <p:stCondLst>
                                    <p:cond delay="0"/>
                                  </p:stCondLst>
                                  <p:childTnLst>
                                    <p:set>
                                      <p:cBhvr>
                                        <p:cTn id="36" dur="1" fill="hold">
                                          <p:stCondLst>
                                            <p:cond delay="0"/>
                                          </p:stCondLst>
                                        </p:cTn>
                                        <p:tgtEl>
                                          <p:spTgt spid="127"/>
                                        </p:tgtEl>
                                        <p:attrNameLst>
                                          <p:attrName>style.visibility</p:attrName>
                                        </p:attrNameLst>
                                      </p:cBhvr>
                                      <p:to>
                                        <p:strVal val="visible"/>
                                      </p:to>
                                    </p:set>
                                    <p:animEffect transition="in" filter="circle(in)">
                                      <p:cBhvr>
                                        <p:cTn id="37" dur="2000"/>
                                        <p:tgtEl>
                                          <p:spTgt spid="127"/>
                                        </p:tgtEl>
                                      </p:cBhvr>
                                    </p:animEffect>
                                  </p:childTnLst>
                                </p:cTn>
                              </p:par>
                            </p:childTnLst>
                          </p:cTn>
                        </p:par>
                        <p:par>
                          <p:cTn id="38" fill="hold">
                            <p:stCondLst>
                              <p:cond delay="2000"/>
                            </p:stCondLst>
                            <p:childTnLst>
                              <p:par>
                                <p:cTn id="39" presetID="2" presetClass="entr" presetSubtype="6" fill="hold" grpId="0" nodeType="afterEffect">
                                  <p:stCondLst>
                                    <p:cond delay="0"/>
                                  </p:stCondLst>
                                  <p:childTnLst>
                                    <p:set>
                                      <p:cBhvr>
                                        <p:cTn id="40" dur="1" fill="hold">
                                          <p:stCondLst>
                                            <p:cond delay="0"/>
                                          </p:stCondLst>
                                        </p:cTn>
                                        <p:tgtEl>
                                          <p:spTgt spid="151"/>
                                        </p:tgtEl>
                                        <p:attrNameLst>
                                          <p:attrName>style.visibility</p:attrName>
                                        </p:attrNameLst>
                                      </p:cBhvr>
                                      <p:to>
                                        <p:strVal val="visible"/>
                                      </p:to>
                                    </p:set>
                                    <p:anim calcmode="lin" valueType="num">
                                      <p:cBhvr additive="base">
                                        <p:cTn id="41" dur="500" fill="hold"/>
                                        <p:tgtEl>
                                          <p:spTgt spid="151"/>
                                        </p:tgtEl>
                                        <p:attrNameLst>
                                          <p:attrName>ppt_x</p:attrName>
                                        </p:attrNameLst>
                                      </p:cBhvr>
                                      <p:tavLst>
                                        <p:tav tm="0">
                                          <p:val>
                                            <p:strVal val="1+#ppt_w/2"/>
                                          </p:val>
                                        </p:tav>
                                        <p:tav tm="100000">
                                          <p:val>
                                            <p:strVal val="#ppt_x"/>
                                          </p:val>
                                        </p:tav>
                                      </p:tavLst>
                                    </p:anim>
                                    <p:anim calcmode="lin" valueType="num">
                                      <p:cBhvr additive="base">
                                        <p:cTn id="42" dur="500" fill="hold"/>
                                        <p:tgtEl>
                                          <p:spTgt spid="15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1" grpId="0" animBg="1"/>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6">
            <a:extLst>
              <a:ext uri="{FF2B5EF4-FFF2-40B4-BE49-F238E27FC236}">
                <a16:creationId xmlns:a16="http://schemas.microsoft.com/office/drawing/2014/main" id="{9A8C4029-0063-4843-A29A-784E79604FD8}"/>
              </a:ext>
            </a:extLst>
          </p:cNvPr>
          <p:cNvSpPr txBox="1">
            <a:spLocks noChangeArrowheads="1"/>
          </p:cNvSpPr>
          <p:nvPr/>
        </p:nvSpPr>
        <p:spPr bwMode="auto">
          <a:xfrm>
            <a:off x="0" y="0"/>
            <a:ext cx="9144000" cy="523220"/>
          </a:xfrm>
          <a:prstGeom prst="rect">
            <a:avLst/>
          </a:prstGeom>
          <a:solidFill>
            <a:schemeClr val="tx1">
              <a:lumMod val="85000"/>
            </a:schemeClr>
          </a:solidFill>
          <a:ln>
            <a:noFill/>
          </a:ln>
          <a:extLst/>
        </p:spPr>
        <p:txBody>
          <a:bodyPr>
            <a:spAutoFit/>
          </a:bodyPr>
          <a:lstStyle>
            <a:lvl1pPr marL="342900" indent="-342900">
              <a:spcBef>
                <a:spcPct val="20000"/>
              </a:spcBef>
              <a:buClr>
                <a:schemeClr val="tx2"/>
              </a:buClr>
              <a:buSzPct val="90000"/>
              <a:buFont typeface="Symbol" panose="05050102010706020507" pitchFamily="18" charset="2"/>
              <a:buChar char="¨"/>
              <a:tabLst>
                <a:tab pos="90488" algn="l"/>
              </a:tabLst>
              <a:defRPr kumimoji="1" sz="3200">
                <a:solidFill>
                  <a:schemeClr val="tx1"/>
                </a:solidFill>
                <a:latin typeface="Times New Roman" panose="02020603050405020304" pitchFamily="18" charset="0"/>
                <a:ea typeface="宋体" panose="02010600030101010101" pitchFamily="2" charset="-122"/>
              </a:defRPr>
            </a:lvl1pPr>
            <a:lvl2pPr marL="179388">
              <a:spcBef>
                <a:spcPct val="20000"/>
              </a:spcBef>
              <a:buChar char="–"/>
              <a:tabLst>
                <a:tab pos="90488" algn="l"/>
              </a:tabLst>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tabLst>
                <a:tab pos="90488" algn="l"/>
              </a:tabLst>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tabLst>
                <a:tab pos="90488" algn="l"/>
              </a:tabLst>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tabLst>
                <a:tab pos="90488" algn="l"/>
              </a:tabLst>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tabLst>
                <a:tab pos="90488" algn="l"/>
              </a:tabLst>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tabLst>
                <a:tab pos="90488" algn="l"/>
              </a:tabLst>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tabLst>
                <a:tab pos="90488" algn="l"/>
              </a:tabLst>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tabLst>
                <a:tab pos="90488" algn="l"/>
              </a:tabLst>
              <a:defRPr kumimoji="1" sz="2000">
                <a:solidFill>
                  <a:schemeClr val="tx1"/>
                </a:solidFill>
                <a:latin typeface="Times New Roman" panose="02020603050405020304" pitchFamily="18" charset="0"/>
                <a:ea typeface="宋体" panose="02010600030101010101" pitchFamily="2" charset="-122"/>
              </a:defRPr>
            </a:lvl9pPr>
          </a:lstStyle>
          <a:p>
            <a:pPr marL="0" lvl="1" algn="ctr" eaLnBrk="1" hangingPunct="1">
              <a:buFontTx/>
              <a:buNone/>
              <a:tabLst/>
            </a:pPr>
            <a:r>
              <a:rPr lang="en-US" altLang="zh-CN" b="1" dirty="0" smtClean="0">
                <a:solidFill>
                  <a:srgbClr val="000000"/>
                </a:solidFill>
              </a:rPr>
              <a:t>fork() </a:t>
            </a:r>
            <a:r>
              <a:rPr lang="zh-CN" altLang="en-US" b="1" dirty="0" smtClean="0">
                <a:solidFill>
                  <a:srgbClr val="000000"/>
                </a:solidFill>
              </a:rPr>
              <a:t>示例</a:t>
            </a:r>
            <a:endParaRPr lang="zh-CN" altLang="en-US" b="1" dirty="0">
              <a:solidFill>
                <a:srgbClr val="000000"/>
              </a:solidFill>
            </a:endParaRPr>
          </a:p>
        </p:txBody>
      </p:sp>
      <p:sp>
        <p:nvSpPr>
          <p:cNvPr id="7" name="Text Box 6">
            <a:extLst>
              <a:ext uri="{FF2B5EF4-FFF2-40B4-BE49-F238E27FC236}">
                <a16:creationId xmlns:a16="http://schemas.microsoft.com/office/drawing/2014/main" id="{9A8C4029-0063-4843-A29A-784E79604FD8}"/>
              </a:ext>
            </a:extLst>
          </p:cNvPr>
          <p:cNvSpPr txBox="1">
            <a:spLocks noChangeArrowheads="1"/>
          </p:cNvSpPr>
          <p:nvPr/>
        </p:nvSpPr>
        <p:spPr bwMode="auto">
          <a:xfrm>
            <a:off x="6612586" y="0"/>
            <a:ext cx="2520280" cy="523220"/>
          </a:xfrm>
          <a:prstGeom prst="rect">
            <a:avLst/>
          </a:prstGeom>
          <a:solidFill>
            <a:srgbClr val="9CA7F6"/>
          </a:solidFill>
          <a:ln>
            <a:noFill/>
          </a:ln>
          <a:extLst/>
        </p:spPr>
        <p:txBody>
          <a:bodyPr wrap="square">
            <a:spAutoFit/>
          </a:bodyPr>
          <a:lstStyle>
            <a:lvl1pPr marL="342900" indent="-342900">
              <a:spcBef>
                <a:spcPct val="20000"/>
              </a:spcBef>
              <a:buClr>
                <a:schemeClr val="tx2"/>
              </a:buClr>
              <a:buSzPct val="90000"/>
              <a:buFont typeface="Symbol" panose="05050102010706020507" pitchFamily="18" charset="2"/>
              <a:buChar char="¨"/>
              <a:tabLst>
                <a:tab pos="90488" algn="l"/>
              </a:tabLst>
              <a:defRPr kumimoji="1" sz="3200">
                <a:solidFill>
                  <a:schemeClr val="tx1"/>
                </a:solidFill>
                <a:latin typeface="Times New Roman" panose="02020603050405020304" pitchFamily="18" charset="0"/>
                <a:ea typeface="宋体" panose="02010600030101010101" pitchFamily="2" charset="-122"/>
              </a:defRPr>
            </a:lvl1pPr>
            <a:lvl2pPr marL="179388">
              <a:spcBef>
                <a:spcPct val="20000"/>
              </a:spcBef>
              <a:buChar char="–"/>
              <a:tabLst>
                <a:tab pos="90488" algn="l"/>
              </a:tabLst>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tabLst>
                <a:tab pos="90488" algn="l"/>
              </a:tabLst>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tabLst>
                <a:tab pos="90488" algn="l"/>
              </a:tabLst>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tabLst>
                <a:tab pos="90488" algn="l"/>
              </a:tabLst>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tabLst>
                <a:tab pos="90488" algn="l"/>
              </a:tabLst>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tabLst>
                <a:tab pos="90488" algn="l"/>
              </a:tabLst>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tabLst>
                <a:tab pos="90488" algn="l"/>
              </a:tabLst>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tabLst>
                <a:tab pos="90488" algn="l"/>
              </a:tabLst>
              <a:defRPr kumimoji="1" sz="2000">
                <a:solidFill>
                  <a:schemeClr val="tx1"/>
                </a:solidFill>
                <a:latin typeface="Times New Roman" panose="02020603050405020304" pitchFamily="18" charset="0"/>
                <a:ea typeface="宋体" panose="02010600030101010101" pitchFamily="2" charset="-122"/>
              </a:defRPr>
            </a:lvl9pPr>
          </a:lstStyle>
          <a:p>
            <a:pPr marL="0" indent="0">
              <a:buNone/>
            </a:pPr>
            <a:r>
              <a:rPr lang="zh-CN" altLang="en-US" sz="2800" dirty="0">
                <a:solidFill>
                  <a:schemeClr val="bg2"/>
                </a:solidFill>
              </a:rPr>
              <a:t>教材习题  </a:t>
            </a:r>
            <a:r>
              <a:rPr lang="en-US" altLang="zh-CN" sz="2800" dirty="0">
                <a:solidFill>
                  <a:schemeClr val="bg2"/>
                </a:solidFill>
              </a:rPr>
              <a:t>3.12</a:t>
            </a:r>
            <a:endParaRPr lang="zh-CN" altLang="en-US" sz="2800" dirty="0">
              <a:solidFill>
                <a:schemeClr val="bg2"/>
              </a:solidFill>
            </a:endParaRPr>
          </a:p>
        </p:txBody>
      </p:sp>
      <p:sp>
        <p:nvSpPr>
          <p:cNvPr id="8" name="文本框 2"/>
          <p:cNvSpPr txBox="1">
            <a:spLocks noChangeArrowheads="1"/>
          </p:cNvSpPr>
          <p:nvPr/>
        </p:nvSpPr>
        <p:spPr bwMode="auto">
          <a:xfrm>
            <a:off x="0" y="536464"/>
            <a:ext cx="4355976" cy="3933630"/>
          </a:xfrm>
          <a:prstGeom prst="rect">
            <a:avLst/>
          </a:prstGeom>
          <a:solidFill>
            <a:schemeClr val="tx1">
              <a:lumMod val="95000"/>
            </a:schemeClr>
          </a:solidFill>
          <a:ln w="9525">
            <a:noFill/>
            <a:miter lim="800000"/>
            <a:headEnd/>
            <a:tailEnd/>
          </a:ln>
        </p:spPr>
        <p:txBody>
          <a:bodyPr rot="0" vert="horz" wrap="square" lIns="91440" tIns="45720" rIns="91440" bIns="45720" anchor="t" anchorCtr="0">
            <a:noAutofit/>
          </a:bodyPr>
          <a:lstStyle/>
          <a:p>
            <a:pPr algn="just">
              <a:spcAft>
                <a:spcPts val="0"/>
              </a:spcAft>
            </a:pPr>
            <a:r>
              <a:rPr lang="en-US" sz="2000" kern="100" dirty="0">
                <a:solidFill>
                  <a:schemeClr val="bg2"/>
                </a:solidFill>
                <a:effectLst/>
                <a:latin typeface="+mn-lt"/>
                <a:ea typeface="等线"/>
                <a:cs typeface="Times New Roman" panose="02020603050405020304" pitchFamily="18" charset="0"/>
              </a:rPr>
              <a:t>#include &lt;</a:t>
            </a:r>
            <a:r>
              <a:rPr lang="en-US" sz="2000" kern="100" dirty="0" err="1">
                <a:solidFill>
                  <a:schemeClr val="bg2"/>
                </a:solidFill>
                <a:effectLst/>
                <a:latin typeface="+mn-lt"/>
                <a:ea typeface="等线"/>
                <a:cs typeface="Times New Roman" panose="02020603050405020304" pitchFamily="18" charset="0"/>
              </a:rPr>
              <a:t>stdio.h</a:t>
            </a:r>
            <a:r>
              <a:rPr lang="en-US" sz="2000" kern="100" dirty="0">
                <a:solidFill>
                  <a:schemeClr val="bg2"/>
                </a:solidFill>
                <a:effectLst/>
                <a:latin typeface="+mn-lt"/>
                <a:ea typeface="等线"/>
                <a:cs typeface="Times New Roman" panose="02020603050405020304" pitchFamily="18" charset="0"/>
              </a:rPr>
              <a:t>&gt;</a:t>
            </a:r>
            <a:endParaRPr lang="zh-CN" sz="2000" kern="100" dirty="0">
              <a:solidFill>
                <a:schemeClr val="bg2"/>
              </a:solidFill>
              <a:effectLst/>
              <a:latin typeface="+mn-lt"/>
              <a:ea typeface="等线"/>
              <a:cs typeface="Times New Roman" panose="02020603050405020304" pitchFamily="18" charset="0"/>
            </a:endParaRPr>
          </a:p>
          <a:p>
            <a:pPr algn="just">
              <a:spcAft>
                <a:spcPts val="0"/>
              </a:spcAft>
            </a:pPr>
            <a:r>
              <a:rPr lang="en-US" sz="2000" kern="100" dirty="0">
                <a:solidFill>
                  <a:schemeClr val="bg2"/>
                </a:solidFill>
                <a:effectLst/>
                <a:latin typeface="+mn-lt"/>
                <a:ea typeface="等线"/>
                <a:cs typeface="Times New Roman" panose="02020603050405020304" pitchFamily="18" charset="0"/>
              </a:rPr>
              <a:t>#include &lt;</a:t>
            </a:r>
            <a:r>
              <a:rPr lang="en-US" sz="2000" kern="100" dirty="0" err="1">
                <a:solidFill>
                  <a:schemeClr val="bg2"/>
                </a:solidFill>
                <a:effectLst/>
                <a:latin typeface="+mn-lt"/>
                <a:ea typeface="等线"/>
                <a:cs typeface="Times New Roman" panose="02020603050405020304" pitchFamily="18" charset="0"/>
              </a:rPr>
              <a:t>unistd.h</a:t>
            </a:r>
            <a:r>
              <a:rPr lang="en-US" sz="2000" kern="100" dirty="0">
                <a:solidFill>
                  <a:schemeClr val="bg2"/>
                </a:solidFill>
                <a:effectLst/>
                <a:latin typeface="+mn-lt"/>
                <a:ea typeface="等线"/>
                <a:cs typeface="Times New Roman" panose="02020603050405020304" pitchFamily="18" charset="0"/>
              </a:rPr>
              <a:t>&gt;</a:t>
            </a:r>
            <a:endParaRPr lang="zh-CN" sz="2000" kern="100" dirty="0">
              <a:solidFill>
                <a:schemeClr val="bg2"/>
              </a:solidFill>
              <a:effectLst/>
              <a:latin typeface="+mn-lt"/>
              <a:ea typeface="等线"/>
              <a:cs typeface="Times New Roman" panose="02020603050405020304" pitchFamily="18" charset="0"/>
            </a:endParaRPr>
          </a:p>
          <a:p>
            <a:pPr algn="just">
              <a:spcAft>
                <a:spcPts val="0"/>
              </a:spcAft>
            </a:pPr>
            <a:r>
              <a:rPr lang="en-US" sz="2400" kern="100" dirty="0" err="1">
                <a:solidFill>
                  <a:schemeClr val="bg2"/>
                </a:solidFill>
                <a:effectLst/>
                <a:latin typeface="+mn-lt"/>
                <a:ea typeface="等线"/>
                <a:cs typeface="Times New Roman" panose="02020603050405020304" pitchFamily="18" charset="0"/>
              </a:rPr>
              <a:t>int</a:t>
            </a:r>
            <a:r>
              <a:rPr lang="en-US" sz="2400" kern="100" dirty="0">
                <a:solidFill>
                  <a:schemeClr val="bg2"/>
                </a:solidFill>
                <a:effectLst/>
                <a:latin typeface="+mn-lt"/>
                <a:ea typeface="等线"/>
                <a:cs typeface="Times New Roman" panose="02020603050405020304" pitchFamily="18" charset="0"/>
              </a:rPr>
              <a:t> main()</a:t>
            </a:r>
            <a:endParaRPr lang="zh-CN" sz="2400" kern="100" dirty="0">
              <a:solidFill>
                <a:schemeClr val="bg2"/>
              </a:solidFill>
              <a:effectLst/>
              <a:latin typeface="+mn-lt"/>
              <a:ea typeface="等线"/>
              <a:cs typeface="Times New Roman" panose="02020603050405020304" pitchFamily="18" charset="0"/>
            </a:endParaRPr>
          </a:p>
          <a:p>
            <a:pPr algn="just">
              <a:spcAft>
                <a:spcPts val="0"/>
              </a:spcAft>
            </a:pPr>
            <a:r>
              <a:rPr lang="en-US" sz="2400" kern="100" dirty="0">
                <a:solidFill>
                  <a:schemeClr val="bg2"/>
                </a:solidFill>
                <a:effectLst/>
                <a:latin typeface="+mn-lt"/>
                <a:ea typeface="等线"/>
                <a:cs typeface="Times New Roman" panose="02020603050405020304" pitchFamily="18" charset="0"/>
              </a:rPr>
              <a:t>{</a:t>
            </a:r>
            <a:endParaRPr lang="zh-CN" sz="2400" kern="100" dirty="0">
              <a:solidFill>
                <a:schemeClr val="bg2"/>
              </a:solidFill>
              <a:effectLst/>
              <a:latin typeface="+mn-lt"/>
              <a:ea typeface="等线"/>
              <a:cs typeface="Times New Roman" panose="02020603050405020304" pitchFamily="18" charset="0"/>
            </a:endParaRPr>
          </a:p>
          <a:p>
            <a:pPr algn="just">
              <a:spcAft>
                <a:spcPts val="0"/>
              </a:spcAft>
            </a:pPr>
            <a:r>
              <a:rPr lang="en-US" sz="2400" kern="100" dirty="0" err="1">
                <a:solidFill>
                  <a:schemeClr val="bg2"/>
                </a:solidFill>
                <a:effectLst/>
                <a:latin typeface="+mn-lt"/>
                <a:ea typeface="等线"/>
                <a:cs typeface="Times New Roman" panose="02020603050405020304" pitchFamily="18" charset="0"/>
              </a:rPr>
              <a:t>int</a:t>
            </a:r>
            <a:r>
              <a:rPr lang="en-US" sz="2400" kern="100" dirty="0">
                <a:solidFill>
                  <a:schemeClr val="bg2"/>
                </a:solidFill>
                <a:effectLst/>
                <a:latin typeface="+mn-lt"/>
                <a:ea typeface="等线"/>
                <a:cs typeface="Times New Roman" panose="02020603050405020304" pitchFamily="18" charset="0"/>
              </a:rPr>
              <a:t> </a:t>
            </a:r>
            <a:r>
              <a:rPr lang="en-US" sz="2400" kern="100" dirty="0" err="1">
                <a:solidFill>
                  <a:schemeClr val="bg2"/>
                </a:solidFill>
                <a:effectLst/>
                <a:latin typeface="+mn-lt"/>
                <a:ea typeface="等线"/>
                <a:cs typeface="Times New Roman" panose="02020603050405020304" pitchFamily="18" charset="0"/>
              </a:rPr>
              <a:t>i</a:t>
            </a:r>
            <a:r>
              <a:rPr lang="en-US" sz="2400" kern="100" dirty="0">
                <a:solidFill>
                  <a:schemeClr val="bg2"/>
                </a:solidFill>
                <a:effectLst/>
                <a:latin typeface="+mn-lt"/>
                <a:ea typeface="等线"/>
                <a:cs typeface="Times New Roman" panose="02020603050405020304" pitchFamily="18" charset="0"/>
              </a:rPr>
              <a:t>;</a:t>
            </a:r>
            <a:endParaRPr lang="zh-CN" sz="2400" kern="100" dirty="0">
              <a:solidFill>
                <a:schemeClr val="bg2"/>
              </a:solidFill>
              <a:effectLst/>
              <a:latin typeface="+mn-lt"/>
              <a:ea typeface="等线"/>
              <a:cs typeface="Times New Roman" panose="02020603050405020304" pitchFamily="18" charset="0"/>
            </a:endParaRPr>
          </a:p>
          <a:p>
            <a:pPr algn="just">
              <a:spcAft>
                <a:spcPts val="0"/>
              </a:spcAft>
            </a:pPr>
            <a:r>
              <a:rPr lang="en-US" sz="2400" kern="100" dirty="0">
                <a:solidFill>
                  <a:schemeClr val="bg1">
                    <a:lumMod val="75000"/>
                  </a:schemeClr>
                </a:solidFill>
                <a:effectLst/>
                <a:latin typeface="+mn-lt"/>
                <a:ea typeface="等线"/>
                <a:cs typeface="Times New Roman" panose="02020603050405020304" pitchFamily="18" charset="0"/>
              </a:rPr>
              <a:t>for(</a:t>
            </a:r>
            <a:r>
              <a:rPr lang="en-US" sz="2400" kern="100" dirty="0" err="1">
                <a:solidFill>
                  <a:schemeClr val="bg1">
                    <a:lumMod val="75000"/>
                  </a:schemeClr>
                </a:solidFill>
                <a:effectLst/>
                <a:latin typeface="+mn-lt"/>
                <a:ea typeface="等线"/>
                <a:cs typeface="Times New Roman" panose="02020603050405020304" pitchFamily="18" charset="0"/>
              </a:rPr>
              <a:t>i</a:t>
            </a:r>
            <a:r>
              <a:rPr lang="en-US" sz="2400" kern="100" dirty="0">
                <a:solidFill>
                  <a:schemeClr val="bg1">
                    <a:lumMod val="75000"/>
                  </a:schemeClr>
                </a:solidFill>
                <a:effectLst/>
                <a:latin typeface="+mn-lt"/>
                <a:ea typeface="等线"/>
                <a:cs typeface="Times New Roman" panose="02020603050405020304" pitchFamily="18" charset="0"/>
              </a:rPr>
              <a:t>=0; </a:t>
            </a:r>
            <a:r>
              <a:rPr lang="en-US" sz="2400" kern="100" dirty="0" err="1">
                <a:solidFill>
                  <a:schemeClr val="bg1">
                    <a:lumMod val="75000"/>
                  </a:schemeClr>
                </a:solidFill>
                <a:effectLst/>
                <a:latin typeface="+mn-lt"/>
                <a:ea typeface="等线"/>
                <a:cs typeface="Times New Roman" panose="02020603050405020304" pitchFamily="18" charset="0"/>
              </a:rPr>
              <a:t>i</a:t>
            </a:r>
            <a:r>
              <a:rPr lang="en-US" sz="2400" kern="100" dirty="0">
                <a:solidFill>
                  <a:schemeClr val="bg1">
                    <a:lumMod val="75000"/>
                  </a:schemeClr>
                </a:solidFill>
                <a:effectLst/>
                <a:latin typeface="+mn-lt"/>
                <a:ea typeface="等线"/>
                <a:cs typeface="Times New Roman" panose="02020603050405020304" pitchFamily="18" charset="0"/>
              </a:rPr>
              <a:t>&lt;4;i++)</a:t>
            </a:r>
            <a:endParaRPr lang="zh-CN" sz="2400" kern="100" dirty="0">
              <a:solidFill>
                <a:schemeClr val="bg1">
                  <a:lumMod val="75000"/>
                </a:schemeClr>
              </a:solidFill>
              <a:effectLst/>
              <a:latin typeface="+mn-lt"/>
              <a:ea typeface="等线"/>
              <a:cs typeface="Times New Roman" panose="02020603050405020304" pitchFamily="18" charset="0"/>
            </a:endParaRPr>
          </a:p>
          <a:p>
            <a:pPr indent="266700" algn="just">
              <a:spcAft>
                <a:spcPts val="0"/>
              </a:spcAft>
            </a:pPr>
            <a:r>
              <a:rPr lang="en-US" sz="2400" kern="100" dirty="0">
                <a:solidFill>
                  <a:schemeClr val="bg1">
                    <a:lumMod val="75000"/>
                  </a:schemeClr>
                </a:solidFill>
                <a:effectLst/>
                <a:latin typeface="+mn-lt"/>
                <a:ea typeface="等线"/>
                <a:cs typeface="Times New Roman" panose="02020603050405020304" pitchFamily="18" charset="0"/>
              </a:rPr>
              <a:t>fork();</a:t>
            </a:r>
            <a:endParaRPr lang="zh-CN" sz="2400" kern="100" dirty="0">
              <a:solidFill>
                <a:schemeClr val="bg1">
                  <a:lumMod val="75000"/>
                </a:schemeClr>
              </a:solidFill>
              <a:effectLst/>
              <a:latin typeface="+mn-lt"/>
              <a:ea typeface="等线"/>
              <a:cs typeface="Times New Roman" panose="02020603050405020304" pitchFamily="18" charset="0"/>
            </a:endParaRPr>
          </a:p>
          <a:p>
            <a:pPr algn="just">
              <a:spcAft>
                <a:spcPts val="0"/>
              </a:spcAft>
            </a:pPr>
            <a:endParaRPr lang="en-US" sz="2400" kern="100" dirty="0" smtClean="0">
              <a:solidFill>
                <a:schemeClr val="bg2"/>
              </a:solidFill>
              <a:effectLst/>
              <a:latin typeface="+mn-lt"/>
              <a:ea typeface="等线"/>
              <a:cs typeface="Times New Roman" panose="02020603050405020304" pitchFamily="18" charset="0"/>
            </a:endParaRPr>
          </a:p>
          <a:p>
            <a:pPr algn="just">
              <a:spcAft>
                <a:spcPts val="0"/>
              </a:spcAft>
            </a:pPr>
            <a:r>
              <a:rPr lang="en-US" altLang="zh-CN" sz="2400" dirty="0">
                <a:solidFill>
                  <a:schemeClr val="bg2"/>
                </a:solidFill>
                <a:latin typeface="+mn-lt"/>
              </a:rPr>
              <a:t>return 0;</a:t>
            </a:r>
            <a:endParaRPr lang="zh-CN" altLang="zh-CN" sz="2400" dirty="0">
              <a:solidFill>
                <a:schemeClr val="bg2"/>
              </a:solidFill>
              <a:latin typeface="+mn-lt"/>
            </a:endParaRPr>
          </a:p>
          <a:p>
            <a:pPr algn="just">
              <a:spcAft>
                <a:spcPts val="0"/>
              </a:spcAft>
            </a:pPr>
            <a:r>
              <a:rPr lang="en-US" sz="2400" kern="100" dirty="0" smtClean="0">
                <a:solidFill>
                  <a:schemeClr val="bg2"/>
                </a:solidFill>
                <a:effectLst/>
                <a:latin typeface="+mn-lt"/>
                <a:ea typeface="等线"/>
                <a:cs typeface="Times New Roman" panose="02020603050405020304" pitchFamily="18" charset="0"/>
              </a:rPr>
              <a:t>}</a:t>
            </a:r>
            <a:endParaRPr lang="zh-CN" sz="2400" kern="100" dirty="0">
              <a:solidFill>
                <a:schemeClr val="bg2"/>
              </a:solidFill>
              <a:effectLst/>
              <a:latin typeface="+mn-lt"/>
              <a:ea typeface="等线"/>
              <a:cs typeface="Times New Roman" panose="02020603050405020304" pitchFamily="18" charset="0"/>
            </a:endParaRPr>
          </a:p>
          <a:p>
            <a:pPr algn="just">
              <a:spcAft>
                <a:spcPts val="0"/>
              </a:spcAft>
            </a:pPr>
            <a:r>
              <a:rPr lang="zh-CN" sz="2000" kern="100" dirty="0">
                <a:solidFill>
                  <a:schemeClr val="bg2"/>
                </a:solidFill>
                <a:effectLst/>
                <a:latin typeface="+mn-lt"/>
                <a:ea typeface="等线"/>
                <a:cs typeface="Times New Roman" panose="02020603050405020304" pitchFamily="18" charset="0"/>
              </a:rPr>
              <a:t>图</a:t>
            </a:r>
            <a:r>
              <a:rPr lang="en-US" sz="2000" kern="100" dirty="0">
                <a:solidFill>
                  <a:schemeClr val="bg2"/>
                </a:solidFill>
                <a:effectLst/>
                <a:latin typeface="+mn-lt"/>
                <a:ea typeface="等线"/>
                <a:cs typeface="Times New Roman" panose="02020603050405020304" pitchFamily="18" charset="0"/>
              </a:rPr>
              <a:t>3-32 </a:t>
            </a:r>
            <a:r>
              <a:rPr lang="zh-CN" sz="2000" kern="100" dirty="0">
                <a:solidFill>
                  <a:schemeClr val="bg2"/>
                </a:solidFill>
                <a:effectLst/>
                <a:latin typeface="+mn-lt"/>
                <a:ea typeface="等线"/>
                <a:cs typeface="Times New Roman" panose="02020603050405020304" pitchFamily="18" charset="0"/>
              </a:rPr>
              <a:t>创建了多少进程</a:t>
            </a:r>
            <a:r>
              <a:rPr lang="en-US" sz="2000" kern="100" dirty="0">
                <a:solidFill>
                  <a:schemeClr val="bg2"/>
                </a:solidFill>
                <a:effectLst/>
                <a:latin typeface="+mn-lt"/>
                <a:ea typeface="等线"/>
                <a:cs typeface="Times New Roman" panose="02020603050405020304" pitchFamily="18" charset="0"/>
              </a:rPr>
              <a:t>(</a:t>
            </a:r>
            <a:r>
              <a:rPr lang="zh-CN" sz="2000" kern="100" dirty="0">
                <a:solidFill>
                  <a:schemeClr val="bg2"/>
                </a:solidFill>
                <a:effectLst/>
                <a:latin typeface="+mn-lt"/>
                <a:ea typeface="等线"/>
                <a:cs typeface="Times New Roman" panose="02020603050405020304" pitchFamily="18" charset="0"/>
              </a:rPr>
              <a:t>包括父进程</a:t>
            </a:r>
            <a:r>
              <a:rPr lang="en-US" sz="2000" kern="100" dirty="0" smtClean="0">
                <a:solidFill>
                  <a:schemeClr val="bg2"/>
                </a:solidFill>
                <a:effectLst/>
                <a:latin typeface="+mn-lt"/>
                <a:ea typeface="等线"/>
                <a:cs typeface="Times New Roman" panose="02020603050405020304" pitchFamily="18" charset="0"/>
              </a:rPr>
              <a:t>)</a:t>
            </a:r>
            <a:endParaRPr lang="zh-CN" sz="2000" kern="100" dirty="0">
              <a:solidFill>
                <a:schemeClr val="bg2"/>
              </a:solidFill>
              <a:effectLst/>
              <a:latin typeface="+mn-lt"/>
              <a:ea typeface="等线"/>
              <a:cs typeface="Times New Roman" panose="02020603050405020304" pitchFamily="18" charset="0"/>
            </a:endParaRPr>
          </a:p>
        </p:txBody>
      </p:sp>
      <p:sp>
        <p:nvSpPr>
          <p:cNvPr id="9" name="矩形 8"/>
          <p:cNvSpPr/>
          <p:nvPr/>
        </p:nvSpPr>
        <p:spPr>
          <a:xfrm>
            <a:off x="29494" y="2924944"/>
            <a:ext cx="1875506" cy="523220"/>
          </a:xfrm>
          <a:prstGeom prst="rect">
            <a:avLst/>
          </a:prstGeom>
        </p:spPr>
        <p:txBody>
          <a:bodyPr wrap="square">
            <a:spAutoFit/>
          </a:bodyPr>
          <a:lstStyle/>
          <a:p>
            <a:r>
              <a:rPr lang="en-US" altLang="zh-CN" sz="2800" dirty="0">
                <a:solidFill>
                  <a:srgbClr val="C00000"/>
                </a:solidFill>
                <a:latin typeface="+mn-lt"/>
              </a:rPr>
              <a:t>sleep(30</a:t>
            </a:r>
            <a:r>
              <a:rPr lang="en-US" altLang="zh-CN" sz="2800" dirty="0" smtClean="0">
                <a:solidFill>
                  <a:srgbClr val="C00000"/>
                </a:solidFill>
                <a:latin typeface="+mn-lt"/>
              </a:rPr>
              <a:t>);</a:t>
            </a:r>
            <a:endParaRPr lang="zh-CN" altLang="en-US" sz="2800" dirty="0">
              <a:solidFill>
                <a:srgbClr val="C00000"/>
              </a:solidFill>
              <a:latin typeface="+mn-lt"/>
            </a:endParaRPr>
          </a:p>
        </p:txBody>
      </p:sp>
      <p:pic>
        <p:nvPicPr>
          <p:cNvPr id="10" name="图片 9"/>
          <p:cNvPicPr/>
          <p:nvPr/>
        </p:nvPicPr>
        <p:blipFill>
          <a:blip r:embed="rId2"/>
          <a:stretch>
            <a:fillRect/>
          </a:stretch>
        </p:blipFill>
        <p:spPr>
          <a:xfrm>
            <a:off x="251520" y="4797152"/>
            <a:ext cx="7704856" cy="1276590"/>
          </a:xfrm>
          <a:prstGeom prst="rect">
            <a:avLst/>
          </a:prstGeom>
        </p:spPr>
      </p:pic>
      <p:sp>
        <p:nvSpPr>
          <p:cNvPr id="11"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77000"/>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42240074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arn(inVertical)">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par>
                          <p:cTn id="13" fill="hold">
                            <p:stCondLst>
                              <p:cond delay="500"/>
                            </p:stCondLst>
                            <p:childTnLst>
                              <p:par>
                                <p:cTn id="14" presetID="2" presetClass="entr" presetSubtype="6" fill="hold" grpId="0" nodeType="afterEffect">
                                  <p:stCondLst>
                                    <p:cond delay="0"/>
                                  </p:stCondLst>
                                  <p:childTnLst>
                                    <p:set>
                                      <p:cBhvr>
                                        <p:cTn id="15" dur="1" fill="hold">
                                          <p:stCondLst>
                                            <p:cond delay="0"/>
                                          </p:stCondLst>
                                        </p:cTn>
                                        <p:tgtEl>
                                          <p:spTgt spid="11"/>
                                        </p:tgtEl>
                                        <p:attrNameLst>
                                          <p:attrName>style.visibility</p:attrName>
                                        </p:attrNameLst>
                                      </p:cBhvr>
                                      <p:to>
                                        <p:strVal val="visible"/>
                                      </p:to>
                                    </p:set>
                                    <p:anim calcmode="lin" valueType="num">
                                      <p:cBhvr additive="base">
                                        <p:cTn id="16" dur="500" fill="hold"/>
                                        <p:tgtEl>
                                          <p:spTgt spid="11"/>
                                        </p:tgtEl>
                                        <p:attrNameLst>
                                          <p:attrName>ppt_x</p:attrName>
                                        </p:attrNameLst>
                                      </p:cBhvr>
                                      <p:tavLst>
                                        <p:tav tm="0">
                                          <p:val>
                                            <p:strVal val="1+#ppt_w/2"/>
                                          </p:val>
                                        </p:tav>
                                        <p:tav tm="100000">
                                          <p:val>
                                            <p:strVal val="#ppt_x"/>
                                          </p:val>
                                        </p:tav>
                                      </p:tavLst>
                                    </p:anim>
                                    <p:anim calcmode="lin" valueType="num">
                                      <p:cBhvr additive="base">
                                        <p:cTn id="17"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animBg="1"/>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6">
            <a:extLst>
              <a:ext uri="{FF2B5EF4-FFF2-40B4-BE49-F238E27FC236}">
                <a16:creationId xmlns:a16="http://schemas.microsoft.com/office/drawing/2014/main" id="{9A8C4029-0063-4843-A29A-784E79604FD8}"/>
              </a:ext>
            </a:extLst>
          </p:cNvPr>
          <p:cNvSpPr txBox="1">
            <a:spLocks noChangeArrowheads="1"/>
          </p:cNvSpPr>
          <p:nvPr/>
        </p:nvSpPr>
        <p:spPr bwMode="auto">
          <a:xfrm>
            <a:off x="0" y="0"/>
            <a:ext cx="9144000" cy="523220"/>
          </a:xfrm>
          <a:prstGeom prst="rect">
            <a:avLst/>
          </a:prstGeom>
          <a:solidFill>
            <a:schemeClr val="tx1">
              <a:lumMod val="85000"/>
            </a:schemeClr>
          </a:solidFill>
          <a:ln>
            <a:noFill/>
          </a:ln>
          <a:extLst/>
        </p:spPr>
        <p:txBody>
          <a:bodyPr>
            <a:spAutoFit/>
          </a:bodyPr>
          <a:lstStyle>
            <a:lvl1pPr marL="342900" indent="-342900">
              <a:spcBef>
                <a:spcPct val="20000"/>
              </a:spcBef>
              <a:buClr>
                <a:schemeClr val="tx2"/>
              </a:buClr>
              <a:buSzPct val="90000"/>
              <a:buFont typeface="Symbol" panose="05050102010706020507" pitchFamily="18" charset="2"/>
              <a:buChar char="¨"/>
              <a:tabLst>
                <a:tab pos="90488" algn="l"/>
              </a:tabLst>
              <a:defRPr kumimoji="1" sz="3200">
                <a:solidFill>
                  <a:schemeClr val="tx1"/>
                </a:solidFill>
                <a:latin typeface="Times New Roman" panose="02020603050405020304" pitchFamily="18" charset="0"/>
                <a:ea typeface="宋体" panose="02010600030101010101" pitchFamily="2" charset="-122"/>
              </a:defRPr>
            </a:lvl1pPr>
            <a:lvl2pPr marL="179388">
              <a:spcBef>
                <a:spcPct val="20000"/>
              </a:spcBef>
              <a:buChar char="–"/>
              <a:tabLst>
                <a:tab pos="90488" algn="l"/>
              </a:tabLst>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tabLst>
                <a:tab pos="90488" algn="l"/>
              </a:tabLst>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tabLst>
                <a:tab pos="90488" algn="l"/>
              </a:tabLst>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tabLst>
                <a:tab pos="90488" algn="l"/>
              </a:tabLst>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tabLst>
                <a:tab pos="90488" algn="l"/>
              </a:tabLst>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tabLst>
                <a:tab pos="90488" algn="l"/>
              </a:tabLst>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tabLst>
                <a:tab pos="90488" algn="l"/>
              </a:tabLst>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tabLst>
                <a:tab pos="90488" algn="l"/>
              </a:tabLst>
              <a:defRPr kumimoji="1" sz="2000">
                <a:solidFill>
                  <a:schemeClr val="tx1"/>
                </a:solidFill>
                <a:latin typeface="Times New Roman" panose="02020603050405020304" pitchFamily="18" charset="0"/>
                <a:ea typeface="宋体" panose="02010600030101010101" pitchFamily="2" charset="-122"/>
              </a:defRPr>
            </a:lvl9pPr>
          </a:lstStyle>
          <a:p>
            <a:pPr marL="0" lvl="1" algn="ctr" eaLnBrk="1" hangingPunct="1">
              <a:buFontTx/>
              <a:buNone/>
              <a:tabLst/>
            </a:pPr>
            <a:r>
              <a:rPr lang="en-US" altLang="zh-CN" b="1" dirty="0" smtClean="0">
                <a:solidFill>
                  <a:srgbClr val="000000"/>
                </a:solidFill>
              </a:rPr>
              <a:t>fork() </a:t>
            </a:r>
            <a:r>
              <a:rPr lang="zh-CN" altLang="en-US" b="1" dirty="0" smtClean="0">
                <a:solidFill>
                  <a:srgbClr val="000000"/>
                </a:solidFill>
              </a:rPr>
              <a:t>示例</a:t>
            </a:r>
            <a:endParaRPr lang="zh-CN" altLang="en-US" b="1" dirty="0">
              <a:solidFill>
                <a:srgbClr val="000000"/>
              </a:solidFill>
            </a:endParaRPr>
          </a:p>
        </p:txBody>
      </p:sp>
      <p:sp>
        <p:nvSpPr>
          <p:cNvPr id="5" name="Text Box 6">
            <a:extLst>
              <a:ext uri="{FF2B5EF4-FFF2-40B4-BE49-F238E27FC236}">
                <a16:creationId xmlns:a16="http://schemas.microsoft.com/office/drawing/2014/main" id="{9A8C4029-0063-4843-A29A-784E79604FD8}"/>
              </a:ext>
            </a:extLst>
          </p:cNvPr>
          <p:cNvSpPr txBox="1">
            <a:spLocks noChangeArrowheads="1"/>
          </p:cNvSpPr>
          <p:nvPr/>
        </p:nvSpPr>
        <p:spPr bwMode="auto">
          <a:xfrm>
            <a:off x="6732588" y="0"/>
            <a:ext cx="2400278" cy="523220"/>
          </a:xfrm>
          <a:prstGeom prst="rect">
            <a:avLst/>
          </a:prstGeom>
          <a:solidFill>
            <a:srgbClr val="9CA7F6"/>
          </a:solidFill>
          <a:ln>
            <a:noFill/>
          </a:ln>
          <a:extLst/>
        </p:spPr>
        <p:txBody>
          <a:bodyPr wrap="square">
            <a:spAutoFit/>
          </a:bodyPr>
          <a:lstStyle>
            <a:lvl1pPr marL="342900" indent="-342900">
              <a:spcBef>
                <a:spcPct val="20000"/>
              </a:spcBef>
              <a:buClr>
                <a:schemeClr val="tx2"/>
              </a:buClr>
              <a:buSzPct val="90000"/>
              <a:buFont typeface="Symbol" panose="05050102010706020507" pitchFamily="18" charset="2"/>
              <a:buChar char="¨"/>
              <a:tabLst>
                <a:tab pos="90488" algn="l"/>
              </a:tabLst>
              <a:defRPr kumimoji="1" sz="3200">
                <a:solidFill>
                  <a:schemeClr val="tx1"/>
                </a:solidFill>
                <a:latin typeface="Times New Roman" panose="02020603050405020304" pitchFamily="18" charset="0"/>
                <a:ea typeface="宋体" panose="02010600030101010101" pitchFamily="2" charset="-122"/>
              </a:defRPr>
            </a:lvl1pPr>
            <a:lvl2pPr marL="179388">
              <a:spcBef>
                <a:spcPct val="20000"/>
              </a:spcBef>
              <a:buChar char="–"/>
              <a:tabLst>
                <a:tab pos="90488" algn="l"/>
              </a:tabLst>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tabLst>
                <a:tab pos="90488" algn="l"/>
              </a:tabLst>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tabLst>
                <a:tab pos="90488" algn="l"/>
              </a:tabLst>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tabLst>
                <a:tab pos="90488" algn="l"/>
              </a:tabLst>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tabLst>
                <a:tab pos="90488" algn="l"/>
              </a:tabLst>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tabLst>
                <a:tab pos="90488" algn="l"/>
              </a:tabLst>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tabLst>
                <a:tab pos="90488" algn="l"/>
              </a:tabLst>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tabLst>
                <a:tab pos="90488" algn="l"/>
              </a:tabLst>
              <a:defRPr kumimoji="1" sz="2000">
                <a:solidFill>
                  <a:schemeClr val="tx1"/>
                </a:solidFill>
                <a:latin typeface="Times New Roman" panose="02020603050405020304" pitchFamily="18" charset="0"/>
                <a:ea typeface="宋体" panose="02010600030101010101" pitchFamily="2" charset="-122"/>
              </a:defRPr>
            </a:lvl9pPr>
          </a:lstStyle>
          <a:p>
            <a:pPr marL="0" indent="0">
              <a:buNone/>
            </a:pPr>
            <a:r>
              <a:rPr lang="zh-CN" altLang="en-US" sz="2800" dirty="0">
                <a:solidFill>
                  <a:schemeClr val="bg2"/>
                </a:solidFill>
              </a:rPr>
              <a:t>教材习题  </a:t>
            </a:r>
            <a:r>
              <a:rPr lang="en-US" altLang="zh-CN" sz="2800" dirty="0" smtClean="0">
                <a:solidFill>
                  <a:schemeClr val="bg2"/>
                </a:solidFill>
              </a:rPr>
              <a:t>3.2</a:t>
            </a:r>
            <a:endParaRPr lang="zh-CN" altLang="en-US" sz="2800" dirty="0">
              <a:solidFill>
                <a:schemeClr val="bg2"/>
              </a:solidFill>
            </a:endParaRPr>
          </a:p>
        </p:txBody>
      </p:sp>
      <p:sp>
        <p:nvSpPr>
          <p:cNvPr id="7" name="文本框 2"/>
          <p:cNvSpPr txBox="1">
            <a:spLocks noChangeArrowheads="1"/>
          </p:cNvSpPr>
          <p:nvPr/>
        </p:nvSpPr>
        <p:spPr bwMode="auto">
          <a:xfrm>
            <a:off x="0" y="536464"/>
            <a:ext cx="4211960" cy="4044664"/>
          </a:xfrm>
          <a:prstGeom prst="rect">
            <a:avLst/>
          </a:prstGeom>
          <a:solidFill>
            <a:schemeClr val="tx1">
              <a:lumMod val="95000"/>
            </a:schemeClr>
          </a:solidFill>
          <a:ln w="9525">
            <a:noFill/>
            <a:miter lim="800000"/>
            <a:headEnd/>
            <a:tailEnd/>
          </a:ln>
        </p:spPr>
        <p:txBody>
          <a:bodyPr rot="0" vert="horz" wrap="square" lIns="91440" tIns="45720" rIns="91440" bIns="45720" anchor="t" anchorCtr="0">
            <a:noAutofit/>
          </a:bodyPr>
          <a:lstStyle/>
          <a:p>
            <a:pPr algn="just">
              <a:spcAft>
                <a:spcPts val="0"/>
              </a:spcAft>
            </a:pPr>
            <a:r>
              <a:rPr lang="en-US" sz="2000" kern="100" dirty="0">
                <a:solidFill>
                  <a:schemeClr val="bg2"/>
                </a:solidFill>
                <a:effectLst/>
                <a:latin typeface="+mn-lt"/>
                <a:ea typeface="等线"/>
                <a:cs typeface="Times New Roman" panose="02020603050405020304" pitchFamily="18" charset="0"/>
              </a:rPr>
              <a:t>#include &lt;</a:t>
            </a:r>
            <a:r>
              <a:rPr lang="en-US" sz="2000" kern="100" dirty="0" err="1">
                <a:solidFill>
                  <a:schemeClr val="bg2"/>
                </a:solidFill>
                <a:effectLst/>
                <a:latin typeface="+mn-lt"/>
                <a:ea typeface="等线"/>
                <a:cs typeface="Times New Roman" panose="02020603050405020304" pitchFamily="18" charset="0"/>
              </a:rPr>
              <a:t>stdio.h</a:t>
            </a:r>
            <a:r>
              <a:rPr lang="en-US" sz="2000" kern="100" dirty="0">
                <a:solidFill>
                  <a:schemeClr val="bg2"/>
                </a:solidFill>
                <a:effectLst/>
                <a:latin typeface="+mn-lt"/>
                <a:ea typeface="等线"/>
                <a:cs typeface="Times New Roman" panose="02020603050405020304" pitchFamily="18" charset="0"/>
              </a:rPr>
              <a:t>&gt;</a:t>
            </a:r>
            <a:endParaRPr lang="zh-CN" sz="2000" kern="100" dirty="0">
              <a:solidFill>
                <a:schemeClr val="bg2"/>
              </a:solidFill>
              <a:effectLst/>
              <a:latin typeface="+mn-lt"/>
              <a:ea typeface="等线"/>
              <a:cs typeface="Times New Roman" panose="02020603050405020304" pitchFamily="18" charset="0"/>
            </a:endParaRPr>
          </a:p>
          <a:p>
            <a:pPr algn="just">
              <a:spcAft>
                <a:spcPts val="0"/>
              </a:spcAft>
            </a:pPr>
            <a:r>
              <a:rPr lang="en-US" sz="2000" kern="100" dirty="0">
                <a:solidFill>
                  <a:schemeClr val="bg2"/>
                </a:solidFill>
                <a:effectLst/>
                <a:latin typeface="+mn-lt"/>
                <a:ea typeface="等线"/>
                <a:cs typeface="Times New Roman" panose="02020603050405020304" pitchFamily="18" charset="0"/>
              </a:rPr>
              <a:t>#include &lt;</a:t>
            </a:r>
            <a:r>
              <a:rPr lang="en-US" sz="2000" kern="100" dirty="0" err="1">
                <a:solidFill>
                  <a:schemeClr val="bg2"/>
                </a:solidFill>
                <a:effectLst/>
                <a:latin typeface="+mn-lt"/>
                <a:ea typeface="等线"/>
                <a:cs typeface="Times New Roman" panose="02020603050405020304" pitchFamily="18" charset="0"/>
              </a:rPr>
              <a:t>unistd.h</a:t>
            </a:r>
            <a:r>
              <a:rPr lang="en-US" sz="2000" kern="100" dirty="0">
                <a:solidFill>
                  <a:schemeClr val="bg2"/>
                </a:solidFill>
                <a:effectLst/>
                <a:latin typeface="+mn-lt"/>
                <a:ea typeface="等线"/>
                <a:cs typeface="Times New Roman" panose="02020603050405020304" pitchFamily="18" charset="0"/>
              </a:rPr>
              <a:t>&gt;</a:t>
            </a:r>
            <a:endParaRPr lang="zh-CN" sz="2000" kern="100" dirty="0">
              <a:solidFill>
                <a:schemeClr val="bg2"/>
              </a:solidFill>
              <a:effectLst/>
              <a:latin typeface="+mn-lt"/>
              <a:ea typeface="等线"/>
              <a:cs typeface="Times New Roman" panose="02020603050405020304" pitchFamily="18" charset="0"/>
            </a:endParaRPr>
          </a:p>
          <a:p>
            <a:pPr algn="just">
              <a:spcAft>
                <a:spcPts val="0"/>
              </a:spcAft>
            </a:pPr>
            <a:r>
              <a:rPr lang="en-US" sz="2400" kern="100" dirty="0" err="1">
                <a:solidFill>
                  <a:schemeClr val="bg2"/>
                </a:solidFill>
                <a:effectLst/>
                <a:latin typeface="+mn-lt"/>
                <a:ea typeface="等线"/>
                <a:cs typeface="Times New Roman" panose="02020603050405020304" pitchFamily="18" charset="0"/>
              </a:rPr>
              <a:t>int</a:t>
            </a:r>
            <a:r>
              <a:rPr lang="en-US" sz="2400" kern="100" dirty="0">
                <a:solidFill>
                  <a:schemeClr val="bg2"/>
                </a:solidFill>
                <a:effectLst/>
                <a:latin typeface="+mn-lt"/>
                <a:ea typeface="等线"/>
                <a:cs typeface="Times New Roman" panose="02020603050405020304" pitchFamily="18" charset="0"/>
              </a:rPr>
              <a:t> main</a:t>
            </a:r>
            <a:r>
              <a:rPr lang="en-US" sz="2400" kern="100" dirty="0" smtClean="0">
                <a:solidFill>
                  <a:schemeClr val="bg2"/>
                </a:solidFill>
                <a:effectLst/>
                <a:latin typeface="+mn-lt"/>
                <a:ea typeface="等线"/>
                <a:cs typeface="Times New Roman" panose="02020603050405020304" pitchFamily="18" charset="0"/>
              </a:rPr>
              <a:t>( )</a:t>
            </a:r>
            <a:endParaRPr lang="zh-CN" sz="2400" kern="100" dirty="0">
              <a:solidFill>
                <a:schemeClr val="bg2"/>
              </a:solidFill>
              <a:effectLst/>
              <a:latin typeface="+mn-lt"/>
              <a:ea typeface="等线"/>
              <a:cs typeface="Times New Roman" panose="02020603050405020304" pitchFamily="18" charset="0"/>
            </a:endParaRPr>
          </a:p>
          <a:p>
            <a:pPr algn="just">
              <a:spcAft>
                <a:spcPts val="0"/>
              </a:spcAft>
            </a:pPr>
            <a:r>
              <a:rPr lang="en-US" sz="2400" kern="100" dirty="0">
                <a:solidFill>
                  <a:schemeClr val="bg2"/>
                </a:solidFill>
                <a:effectLst/>
                <a:latin typeface="+mn-lt"/>
                <a:ea typeface="等线"/>
                <a:cs typeface="Times New Roman" panose="02020603050405020304" pitchFamily="18" charset="0"/>
              </a:rPr>
              <a:t>{</a:t>
            </a:r>
            <a:endParaRPr lang="zh-CN" sz="2400" kern="100" dirty="0">
              <a:solidFill>
                <a:schemeClr val="bg2"/>
              </a:solidFill>
              <a:effectLst/>
              <a:latin typeface="+mn-lt"/>
              <a:ea typeface="等线"/>
              <a:cs typeface="Times New Roman" panose="02020603050405020304" pitchFamily="18" charset="0"/>
            </a:endParaRPr>
          </a:p>
          <a:p>
            <a:r>
              <a:rPr lang="en-US" altLang="zh-CN" sz="2400" dirty="0" smtClean="0">
                <a:solidFill>
                  <a:schemeClr val="bg2"/>
                </a:solidFill>
                <a:latin typeface="+mn-lt"/>
              </a:rPr>
              <a:t>fork( );</a:t>
            </a:r>
            <a:endParaRPr lang="zh-CN" altLang="zh-CN" sz="2400" dirty="0">
              <a:solidFill>
                <a:schemeClr val="bg2"/>
              </a:solidFill>
              <a:latin typeface="+mn-lt"/>
            </a:endParaRPr>
          </a:p>
          <a:p>
            <a:r>
              <a:rPr lang="en-US" altLang="zh-CN" sz="2400" dirty="0" smtClean="0">
                <a:solidFill>
                  <a:schemeClr val="bg2"/>
                </a:solidFill>
                <a:latin typeface="+mn-lt"/>
              </a:rPr>
              <a:t>fork( );</a:t>
            </a:r>
            <a:endParaRPr lang="zh-CN" altLang="zh-CN" sz="2400" dirty="0">
              <a:solidFill>
                <a:schemeClr val="bg2"/>
              </a:solidFill>
              <a:latin typeface="+mn-lt"/>
            </a:endParaRPr>
          </a:p>
          <a:p>
            <a:r>
              <a:rPr lang="en-US" altLang="zh-CN" sz="2400" dirty="0" smtClean="0">
                <a:solidFill>
                  <a:schemeClr val="bg2"/>
                </a:solidFill>
                <a:latin typeface="+mn-lt"/>
              </a:rPr>
              <a:t>fork( );</a:t>
            </a:r>
          </a:p>
          <a:p>
            <a:endParaRPr lang="en-US" altLang="zh-CN" sz="2400" dirty="0" smtClean="0">
              <a:solidFill>
                <a:schemeClr val="bg2"/>
              </a:solidFill>
              <a:latin typeface="+mn-lt"/>
            </a:endParaRPr>
          </a:p>
          <a:p>
            <a:r>
              <a:rPr lang="en-US" altLang="zh-CN" sz="2400" dirty="0" smtClean="0">
                <a:solidFill>
                  <a:schemeClr val="bg2"/>
                </a:solidFill>
                <a:latin typeface="+mn-lt"/>
              </a:rPr>
              <a:t>return 0;</a:t>
            </a:r>
            <a:endParaRPr lang="zh-CN" altLang="zh-CN" sz="2400" dirty="0">
              <a:solidFill>
                <a:schemeClr val="bg2"/>
              </a:solidFill>
              <a:latin typeface="+mn-lt"/>
            </a:endParaRPr>
          </a:p>
          <a:p>
            <a:pPr algn="just">
              <a:spcAft>
                <a:spcPts val="0"/>
              </a:spcAft>
            </a:pPr>
            <a:r>
              <a:rPr lang="en-US" sz="2400" kern="100" dirty="0" smtClean="0">
                <a:solidFill>
                  <a:schemeClr val="bg2"/>
                </a:solidFill>
                <a:effectLst/>
                <a:latin typeface="+mn-lt"/>
                <a:ea typeface="等线"/>
                <a:cs typeface="Times New Roman" panose="02020603050405020304" pitchFamily="18" charset="0"/>
              </a:rPr>
              <a:t>}</a:t>
            </a:r>
            <a:endParaRPr lang="zh-CN" sz="2400" kern="100" dirty="0">
              <a:solidFill>
                <a:schemeClr val="bg2"/>
              </a:solidFill>
              <a:effectLst/>
              <a:latin typeface="+mn-lt"/>
              <a:ea typeface="等线"/>
              <a:cs typeface="Times New Roman" panose="02020603050405020304" pitchFamily="18" charset="0"/>
            </a:endParaRPr>
          </a:p>
          <a:p>
            <a:pPr algn="just">
              <a:spcAft>
                <a:spcPts val="0"/>
              </a:spcAft>
            </a:pPr>
            <a:r>
              <a:rPr lang="zh-CN" sz="2000" kern="100" dirty="0">
                <a:solidFill>
                  <a:schemeClr val="bg2"/>
                </a:solidFill>
                <a:effectLst/>
                <a:latin typeface="+mn-lt"/>
                <a:ea typeface="等线"/>
                <a:cs typeface="Times New Roman" panose="02020603050405020304" pitchFamily="18" charset="0"/>
              </a:rPr>
              <a:t>图</a:t>
            </a:r>
            <a:r>
              <a:rPr lang="en-US" sz="2000" kern="100" dirty="0" smtClean="0">
                <a:solidFill>
                  <a:schemeClr val="bg2"/>
                </a:solidFill>
                <a:effectLst/>
                <a:latin typeface="+mn-lt"/>
                <a:ea typeface="等线"/>
                <a:cs typeface="Times New Roman" panose="02020603050405020304" pitchFamily="18" charset="0"/>
              </a:rPr>
              <a:t>3-31</a:t>
            </a:r>
            <a:r>
              <a:rPr lang="zh-CN" sz="2000" kern="100" dirty="0" smtClean="0">
                <a:solidFill>
                  <a:schemeClr val="bg2"/>
                </a:solidFill>
                <a:effectLst/>
                <a:latin typeface="+mn-lt"/>
                <a:ea typeface="等线"/>
                <a:cs typeface="Times New Roman" panose="02020603050405020304" pitchFamily="18" charset="0"/>
              </a:rPr>
              <a:t>创建</a:t>
            </a:r>
            <a:r>
              <a:rPr lang="zh-CN" sz="2000" kern="100" dirty="0">
                <a:solidFill>
                  <a:schemeClr val="bg2"/>
                </a:solidFill>
                <a:effectLst/>
                <a:latin typeface="+mn-lt"/>
                <a:ea typeface="等线"/>
                <a:cs typeface="Times New Roman" panose="02020603050405020304" pitchFamily="18" charset="0"/>
              </a:rPr>
              <a:t>了多少进程</a:t>
            </a:r>
            <a:r>
              <a:rPr lang="en-US" sz="2000" kern="100" dirty="0">
                <a:solidFill>
                  <a:schemeClr val="bg2"/>
                </a:solidFill>
                <a:effectLst/>
                <a:latin typeface="+mn-lt"/>
                <a:ea typeface="等线"/>
                <a:cs typeface="Times New Roman" panose="02020603050405020304" pitchFamily="18" charset="0"/>
              </a:rPr>
              <a:t>(</a:t>
            </a:r>
            <a:r>
              <a:rPr lang="zh-CN" sz="2000" kern="100" dirty="0">
                <a:solidFill>
                  <a:schemeClr val="bg2"/>
                </a:solidFill>
                <a:effectLst/>
                <a:latin typeface="+mn-lt"/>
                <a:ea typeface="等线"/>
                <a:cs typeface="Times New Roman" panose="02020603050405020304" pitchFamily="18" charset="0"/>
              </a:rPr>
              <a:t>包括父进程</a:t>
            </a:r>
            <a:r>
              <a:rPr lang="en-US" sz="2000" kern="100" dirty="0" smtClean="0">
                <a:solidFill>
                  <a:schemeClr val="bg2"/>
                </a:solidFill>
                <a:effectLst/>
                <a:latin typeface="+mn-lt"/>
                <a:ea typeface="等线"/>
                <a:cs typeface="Times New Roman" panose="02020603050405020304" pitchFamily="18" charset="0"/>
              </a:rPr>
              <a:t>)</a:t>
            </a:r>
            <a:endParaRPr lang="zh-CN" sz="2000" kern="100" dirty="0">
              <a:solidFill>
                <a:schemeClr val="bg2"/>
              </a:solidFill>
              <a:effectLst/>
              <a:latin typeface="+mn-lt"/>
              <a:ea typeface="等线"/>
              <a:cs typeface="Times New Roman" panose="02020603050405020304" pitchFamily="18" charset="0"/>
            </a:endParaRPr>
          </a:p>
        </p:txBody>
      </p:sp>
      <p:sp>
        <p:nvSpPr>
          <p:cNvPr id="8" name="矩形 7"/>
          <p:cNvSpPr/>
          <p:nvPr/>
        </p:nvSpPr>
        <p:spPr>
          <a:xfrm>
            <a:off x="29494" y="2924944"/>
            <a:ext cx="1875506" cy="523220"/>
          </a:xfrm>
          <a:prstGeom prst="rect">
            <a:avLst/>
          </a:prstGeom>
        </p:spPr>
        <p:txBody>
          <a:bodyPr wrap="square">
            <a:spAutoFit/>
          </a:bodyPr>
          <a:lstStyle/>
          <a:p>
            <a:r>
              <a:rPr lang="en-US" altLang="zh-CN" sz="2800" dirty="0">
                <a:solidFill>
                  <a:srgbClr val="C00000"/>
                </a:solidFill>
                <a:latin typeface="+mn-lt"/>
              </a:rPr>
              <a:t>sleep(30</a:t>
            </a:r>
            <a:r>
              <a:rPr lang="en-US" altLang="zh-CN" sz="2800" dirty="0" smtClean="0">
                <a:solidFill>
                  <a:srgbClr val="C00000"/>
                </a:solidFill>
                <a:latin typeface="+mn-lt"/>
              </a:rPr>
              <a:t>);</a:t>
            </a:r>
            <a:endParaRPr lang="zh-CN" altLang="en-US" sz="2800" dirty="0">
              <a:solidFill>
                <a:srgbClr val="C00000"/>
              </a:solidFill>
              <a:latin typeface="+mn-lt"/>
            </a:endParaRPr>
          </a:p>
        </p:txBody>
      </p:sp>
      <p:pic>
        <p:nvPicPr>
          <p:cNvPr id="10" name="图片 9"/>
          <p:cNvPicPr/>
          <p:nvPr/>
        </p:nvPicPr>
        <p:blipFill>
          <a:blip r:embed="rId2"/>
          <a:stretch>
            <a:fillRect/>
          </a:stretch>
        </p:blipFill>
        <p:spPr>
          <a:xfrm>
            <a:off x="1475656" y="5157192"/>
            <a:ext cx="7272808" cy="1243608"/>
          </a:xfrm>
          <a:prstGeom prst="rect">
            <a:avLst/>
          </a:prstGeom>
        </p:spPr>
      </p:pic>
      <p:sp>
        <p:nvSpPr>
          <p:cNvPr id="11"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77000"/>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6754077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arn(inVertical)">
                                      <p:cBhvr>
                                        <p:cTn id="7" dur="500"/>
                                        <p:tgtEl>
                                          <p:spTgt spid="8"/>
                                        </p:tgtEl>
                                      </p:cBhvr>
                                    </p:animEffect>
                                  </p:childTnLst>
                                </p:cTn>
                              </p:par>
                            </p:childTnLst>
                          </p:cTn>
                        </p:par>
                        <p:par>
                          <p:cTn id="8" fill="hold">
                            <p:stCondLst>
                              <p:cond delay="500"/>
                            </p:stCondLst>
                            <p:childTnLst>
                              <p:par>
                                <p:cTn id="9" presetID="2" presetClass="entr" presetSubtype="6" fill="hold" grpId="0" nodeType="afterEffect">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500" fill="hold"/>
                                        <p:tgtEl>
                                          <p:spTgt spid="11"/>
                                        </p:tgtEl>
                                        <p:attrNameLst>
                                          <p:attrName>ppt_x</p:attrName>
                                        </p:attrNameLst>
                                      </p:cBhvr>
                                      <p:tavLst>
                                        <p:tav tm="0">
                                          <p:val>
                                            <p:strVal val="1+#ppt_w/2"/>
                                          </p:val>
                                        </p:tav>
                                        <p:tav tm="100000">
                                          <p:val>
                                            <p:strVal val="#ppt_x"/>
                                          </p:val>
                                        </p:tav>
                                      </p:tavLst>
                                    </p:anim>
                                    <p:anim calcmode="lin" valueType="num">
                                      <p:cBhvr additive="base">
                                        <p:cTn id="12"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1000"/>
                                        <p:tgtEl>
                                          <p:spTgt spid="10"/>
                                        </p:tgtEl>
                                      </p:cBhvr>
                                    </p:animEffect>
                                    <p:anim calcmode="lin" valueType="num">
                                      <p:cBhvr>
                                        <p:cTn id="18" dur="1000" fill="hold"/>
                                        <p:tgtEl>
                                          <p:spTgt spid="10"/>
                                        </p:tgtEl>
                                        <p:attrNameLst>
                                          <p:attrName>ppt_x</p:attrName>
                                        </p:attrNameLst>
                                      </p:cBhvr>
                                      <p:tavLst>
                                        <p:tav tm="0">
                                          <p:val>
                                            <p:strVal val="#ppt_x"/>
                                          </p:val>
                                        </p:tav>
                                        <p:tav tm="100000">
                                          <p:val>
                                            <p:strVal val="#ppt_x"/>
                                          </p:val>
                                        </p:tav>
                                      </p:tavLst>
                                    </p:anim>
                                    <p:anim calcmode="lin" valueType="num">
                                      <p:cBhvr>
                                        <p:cTn id="1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1" grpId="0" animBg="1"/>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4964" name="Rectangle 4"/>
          <p:cNvSpPr>
            <a:spLocks noGrp="1" noChangeArrowheads="1"/>
          </p:cNvSpPr>
          <p:nvPr>
            <p:ph type="title"/>
          </p:nvPr>
        </p:nvSpPr>
        <p:spPr>
          <a:xfrm>
            <a:off x="1691630" y="-99392"/>
            <a:ext cx="5760739" cy="836613"/>
          </a:xfrm>
        </p:spPr>
        <p:txBody>
          <a:bodyPr anchor="b"/>
          <a:lstStyle/>
          <a:p>
            <a:pPr algn="ctr" eaLnBrk="1" hangingPunct="1">
              <a:defRPr/>
            </a:pPr>
            <a:r>
              <a:rPr lang="en-US" altLang="zh-CN" sz="4000" b="1" kern="1200" dirty="0">
                <a:solidFill>
                  <a:srgbClr val="006699"/>
                </a:solidFill>
                <a:effectLst>
                  <a:outerShdw blurRad="38100" dist="38100" dir="2700000" algn="tl">
                    <a:srgbClr val="000000">
                      <a:alpha val="43137"/>
                    </a:srgbClr>
                  </a:outerShdw>
                </a:effectLst>
                <a:ea typeface="MS PGothic" pitchFamily="34" charset="-128"/>
              </a:rPr>
              <a:t>fork</a:t>
            </a:r>
            <a:r>
              <a:rPr lang="zh-CN" altLang="en-US" sz="4000" b="1" kern="1200" dirty="0">
                <a:solidFill>
                  <a:srgbClr val="006699"/>
                </a:solidFill>
                <a:effectLst>
                  <a:outerShdw blurRad="38100" dist="38100" dir="2700000" algn="tl">
                    <a:srgbClr val="000000">
                      <a:alpha val="43137"/>
                    </a:srgbClr>
                  </a:outerShdw>
                </a:effectLst>
                <a:ea typeface="MS PGothic" pitchFamily="34" charset="-128"/>
              </a:rPr>
              <a:t>中父子进程的关系</a:t>
            </a:r>
          </a:p>
        </p:txBody>
      </p:sp>
      <p:sp>
        <p:nvSpPr>
          <p:cNvPr id="424965" name="Rectangle 5"/>
          <p:cNvSpPr>
            <a:spLocks noGrp="1" noChangeArrowheads="1"/>
          </p:cNvSpPr>
          <p:nvPr>
            <p:ph type="body" idx="1"/>
          </p:nvPr>
        </p:nvSpPr>
        <p:spPr>
          <a:xfrm>
            <a:off x="0" y="836613"/>
            <a:ext cx="9144000" cy="5616575"/>
          </a:xfrm>
          <a:noFill/>
        </p:spPr>
        <p:txBody>
          <a:bodyPr/>
          <a:lstStyle/>
          <a:p>
            <a:pPr eaLnBrk="1" hangingPunct="1">
              <a:buClr>
                <a:schemeClr val="bg1"/>
              </a:buClr>
              <a:buSzPct val="90000"/>
              <a:buFont typeface="Wingdings" panose="05000000000000000000" pitchFamily="2" charset="2"/>
              <a:buChar char="n"/>
            </a:pPr>
            <a:r>
              <a:rPr lang="zh-CN" altLang="en-US" sz="3600" b="1" kern="1200" dirty="0">
                <a:solidFill>
                  <a:schemeClr val="bg1"/>
                </a:solidFill>
                <a:latin typeface="+mj-lt"/>
                <a:ea typeface="楷体" panose="02010609060101010101" pitchFamily="49" charset="-122"/>
              </a:rPr>
              <a:t>继承父进程的相关属性</a:t>
            </a:r>
          </a:p>
          <a:p>
            <a:pPr lvl="1" eaLnBrk="1" hangingPunct="1">
              <a:spcBef>
                <a:spcPts val="0"/>
              </a:spcBef>
              <a:buClrTx/>
              <a:buSzPct val="70000"/>
              <a:buFont typeface="Wingdings" panose="05000000000000000000" pitchFamily="2" charset="2"/>
              <a:buChar char="n"/>
              <a:defRPr/>
            </a:pPr>
            <a:r>
              <a:rPr lang="zh-CN" altLang="en-US" sz="3200" b="1" dirty="0">
                <a:solidFill>
                  <a:schemeClr val="bg2"/>
                </a:solidFill>
                <a:effectLst/>
                <a:latin typeface="华文楷体" panose="02010600040101010101" pitchFamily="2" charset="-122"/>
                <a:ea typeface="华文楷体" panose="02010600040101010101" pitchFamily="2" charset="-122"/>
                <a:cs typeface="+mn-cs"/>
              </a:rPr>
              <a:t>实际用户</a:t>
            </a:r>
            <a:r>
              <a:rPr lang="en-US" altLang="zh-CN" sz="3200" b="1" dirty="0">
                <a:solidFill>
                  <a:schemeClr val="bg2"/>
                </a:solidFill>
                <a:effectLst/>
                <a:latin typeface="华文楷体" panose="02010600040101010101" pitchFamily="2" charset="-122"/>
                <a:ea typeface="华文楷体" panose="02010600040101010101" pitchFamily="2" charset="-122"/>
                <a:cs typeface="+mn-cs"/>
              </a:rPr>
              <a:t>ID(real UID)</a:t>
            </a:r>
            <a:r>
              <a:rPr lang="zh-CN" altLang="en-US" sz="3200" b="1" dirty="0">
                <a:solidFill>
                  <a:schemeClr val="bg2"/>
                </a:solidFill>
                <a:effectLst/>
                <a:latin typeface="华文楷体" panose="02010600040101010101" pitchFamily="2" charset="-122"/>
                <a:ea typeface="华文楷体" panose="02010600040101010101" pitchFamily="2" charset="-122"/>
                <a:cs typeface="+mn-cs"/>
              </a:rPr>
              <a:t>，实际组</a:t>
            </a:r>
            <a:r>
              <a:rPr lang="en-US" altLang="zh-CN" sz="3200" b="1" dirty="0">
                <a:solidFill>
                  <a:schemeClr val="bg2"/>
                </a:solidFill>
                <a:effectLst/>
                <a:latin typeface="华文楷体" panose="02010600040101010101" pitchFamily="2" charset="-122"/>
                <a:ea typeface="华文楷体" panose="02010600040101010101" pitchFamily="2" charset="-122"/>
                <a:cs typeface="+mn-cs"/>
              </a:rPr>
              <a:t>ID(real GID)</a:t>
            </a:r>
            <a:r>
              <a:rPr lang="zh-CN" altLang="en-US" sz="3200" b="1" dirty="0">
                <a:solidFill>
                  <a:schemeClr val="bg2"/>
                </a:solidFill>
                <a:effectLst/>
                <a:latin typeface="华文楷体" panose="02010600040101010101" pitchFamily="2" charset="-122"/>
                <a:ea typeface="华文楷体" panose="02010600040101010101" pitchFamily="2" charset="-122"/>
                <a:cs typeface="+mn-cs"/>
              </a:rPr>
              <a:t>等</a:t>
            </a:r>
          </a:p>
          <a:p>
            <a:pPr lvl="1" eaLnBrk="1" hangingPunct="1">
              <a:spcBef>
                <a:spcPts val="0"/>
              </a:spcBef>
              <a:buClrTx/>
              <a:buSzPct val="70000"/>
              <a:buFont typeface="Wingdings" panose="05000000000000000000" pitchFamily="2" charset="2"/>
              <a:buChar char="n"/>
              <a:defRPr/>
            </a:pPr>
            <a:r>
              <a:rPr lang="zh-CN" altLang="en-US" sz="3200" b="1" dirty="0">
                <a:solidFill>
                  <a:schemeClr val="bg2"/>
                </a:solidFill>
                <a:effectLst/>
                <a:latin typeface="华文楷体" panose="02010600040101010101" pitchFamily="2" charset="-122"/>
                <a:ea typeface="华文楷体" panose="02010600040101010101" pitchFamily="2" charset="-122"/>
                <a:cs typeface="+mn-cs"/>
              </a:rPr>
              <a:t>控制终端、当前工作目录、根目录、文件创建权限屏蔽字、环境变量、资源限制、用户文件描述符表</a:t>
            </a:r>
          </a:p>
          <a:p>
            <a:pPr eaLnBrk="1" hangingPunct="1">
              <a:buClr>
                <a:schemeClr val="bg1"/>
              </a:buClr>
              <a:buSzPct val="90000"/>
              <a:buFont typeface="Wingdings" panose="05000000000000000000" pitchFamily="2" charset="2"/>
              <a:buChar char="n"/>
            </a:pPr>
            <a:r>
              <a:rPr lang="zh-CN" altLang="en-US" sz="3600" b="1" kern="1200" dirty="0">
                <a:solidFill>
                  <a:schemeClr val="bg1"/>
                </a:solidFill>
                <a:latin typeface="+mj-lt"/>
                <a:ea typeface="楷体" panose="02010609060101010101" pitchFamily="49" charset="-122"/>
              </a:rPr>
              <a:t>父子进程之间的区别</a:t>
            </a:r>
          </a:p>
          <a:p>
            <a:pPr lvl="1" eaLnBrk="1" hangingPunct="1">
              <a:spcBef>
                <a:spcPts val="0"/>
              </a:spcBef>
              <a:buClrTx/>
              <a:buSzPct val="70000"/>
              <a:buFont typeface="Wingdings" panose="05000000000000000000" pitchFamily="2" charset="2"/>
              <a:buChar char="n"/>
              <a:defRPr/>
            </a:pPr>
            <a:r>
              <a:rPr lang="zh-CN" altLang="en-US" sz="3200" b="1" dirty="0">
                <a:solidFill>
                  <a:schemeClr val="bg2"/>
                </a:solidFill>
                <a:effectLst/>
                <a:latin typeface="华文楷体" panose="02010600040101010101" pitchFamily="2" charset="-122"/>
                <a:ea typeface="华文楷体" panose="02010600040101010101" pitchFamily="2" charset="-122"/>
                <a:cs typeface="+mn-cs"/>
              </a:rPr>
              <a:t>父子进程的</a:t>
            </a:r>
            <a:r>
              <a:rPr lang="en-US" altLang="zh-CN" sz="3200" b="1" dirty="0">
                <a:solidFill>
                  <a:schemeClr val="bg2"/>
                </a:solidFill>
                <a:effectLst/>
                <a:latin typeface="华文楷体" panose="02010600040101010101" pitchFamily="2" charset="-122"/>
                <a:ea typeface="华文楷体" panose="02010600040101010101" pitchFamily="2" charset="-122"/>
                <a:cs typeface="+mn-cs"/>
              </a:rPr>
              <a:t>PID</a:t>
            </a:r>
            <a:r>
              <a:rPr lang="zh-CN" altLang="en-US" sz="3200" b="1" dirty="0">
                <a:solidFill>
                  <a:schemeClr val="bg2"/>
                </a:solidFill>
                <a:effectLst/>
                <a:latin typeface="华文楷体" panose="02010600040101010101" pitchFamily="2" charset="-122"/>
                <a:ea typeface="华文楷体" panose="02010600040101010101" pitchFamily="2" charset="-122"/>
                <a:cs typeface="+mn-cs"/>
              </a:rPr>
              <a:t>和</a:t>
            </a:r>
            <a:r>
              <a:rPr lang="en-US" altLang="zh-CN" sz="3200" b="1" dirty="0">
                <a:solidFill>
                  <a:schemeClr val="bg2"/>
                </a:solidFill>
                <a:effectLst/>
                <a:latin typeface="华文楷体" panose="02010600040101010101" pitchFamily="2" charset="-122"/>
                <a:ea typeface="华文楷体" panose="02010600040101010101" pitchFamily="2" charset="-122"/>
                <a:cs typeface="+mn-cs"/>
              </a:rPr>
              <a:t>PPID</a:t>
            </a:r>
            <a:r>
              <a:rPr lang="zh-CN" altLang="en-US" sz="3200" b="1" dirty="0">
                <a:solidFill>
                  <a:schemeClr val="bg2"/>
                </a:solidFill>
                <a:effectLst/>
                <a:latin typeface="华文楷体" panose="02010600040101010101" pitchFamily="2" charset="-122"/>
                <a:ea typeface="华文楷体" panose="02010600040101010101" pitchFamily="2" charset="-122"/>
                <a:cs typeface="+mn-cs"/>
              </a:rPr>
              <a:t>不同</a:t>
            </a:r>
          </a:p>
          <a:p>
            <a:pPr lvl="1" eaLnBrk="1" hangingPunct="1">
              <a:spcBef>
                <a:spcPts val="0"/>
              </a:spcBef>
              <a:buClrTx/>
              <a:buSzPct val="70000"/>
              <a:buFont typeface="Wingdings" panose="05000000000000000000" pitchFamily="2" charset="2"/>
              <a:buChar char="n"/>
              <a:defRPr/>
            </a:pPr>
            <a:r>
              <a:rPr lang="zh-CN" altLang="en-US" sz="3200" b="1" dirty="0">
                <a:solidFill>
                  <a:schemeClr val="bg2"/>
                </a:solidFill>
                <a:effectLst/>
                <a:latin typeface="华文楷体" panose="02010600040101010101" pitchFamily="2" charset="-122"/>
                <a:ea typeface="华文楷体" panose="02010600040101010101" pitchFamily="2" charset="-122"/>
                <a:cs typeface="+mn-cs"/>
              </a:rPr>
              <a:t>子进程已耗费的进程时间设置为</a:t>
            </a:r>
            <a:r>
              <a:rPr lang="en-US" altLang="zh-CN" sz="3200" b="1" dirty="0">
                <a:solidFill>
                  <a:schemeClr val="bg2"/>
                </a:solidFill>
                <a:effectLst/>
                <a:latin typeface="华文楷体" panose="02010600040101010101" pitchFamily="2" charset="-122"/>
                <a:ea typeface="华文楷体" panose="02010600040101010101" pitchFamily="2" charset="-122"/>
                <a:cs typeface="+mn-cs"/>
              </a:rPr>
              <a:t>0</a:t>
            </a:r>
          </a:p>
          <a:p>
            <a:pPr marL="742950" lvl="2" indent="-342900" eaLnBrk="1" hangingPunct="1">
              <a:spcBef>
                <a:spcPts val="0"/>
              </a:spcBef>
              <a:buClr>
                <a:schemeClr val="bg1"/>
              </a:buClr>
              <a:buSzPct val="70000"/>
              <a:buFont typeface="Wingdings" panose="05000000000000000000" pitchFamily="2" charset="2"/>
              <a:buChar char="n"/>
              <a:defRPr/>
            </a:pPr>
            <a:r>
              <a:rPr lang="zh-CN" altLang="en-US" sz="3200" b="1" kern="1200" dirty="0">
                <a:solidFill>
                  <a:schemeClr val="bg1"/>
                </a:solidFill>
                <a:latin typeface="+mj-lt"/>
                <a:ea typeface="楷体" panose="02010609060101010101" pitchFamily="49" charset="-122"/>
                <a:cs typeface="+mn-cs"/>
              </a:rPr>
              <a:t>数据段的内容</a:t>
            </a:r>
          </a:p>
          <a:p>
            <a:pPr lvl="2" eaLnBrk="1" hangingPunct="1">
              <a:spcBef>
                <a:spcPts val="0"/>
              </a:spcBef>
              <a:buClrTx/>
              <a:buSzPct val="70000"/>
              <a:buFont typeface="Wingdings" panose="05000000000000000000" pitchFamily="2" charset="2"/>
              <a:buChar char="n"/>
              <a:defRPr/>
            </a:pPr>
            <a:r>
              <a:rPr lang="zh-CN" altLang="en-US" sz="2800" b="1" dirty="0">
                <a:solidFill>
                  <a:schemeClr val="bg2"/>
                </a:solidFill>
                <a:effectLst/>
                <a:latin typeface="华文楷体" panose="02010600040101010101" pitchFamily="2" charset="-122"/>
                <a:ea typeface="华文楷体" panose="02010600040101010101" pitchFamily="2" charset="-122"/>
                <a:cs typeface="+mn-cs"/>
              </a:rPr>
              <a:t>子</a:t>
            </a:r>
            <a:r>
              <a:rPr lang="zh-CN" altLang="en-US" sz="2800" b="1" dirty="0" smtClean="0">
                <a:solidFill>
                  <a:schemeClr val="bg2"/>
                </a:solidFill>
                <a:effectLst/>
                <a:latin typeface="华文楷体" panose="02010600040101010101" pitchFamily="2" charset="-122"/>
                <a:ea typeface="华文楷体" panose="02010600040101010101" pitchFamily="2" charset="-122"/>
                <a:cs typeface="+mn-cs"/>
              </a:rPr>
              <a:t>进程创建</a:t>
            </a:r>
            <a:r>
              <a:rPr lang="zh-CN" altLang="en-US" sz="2800" b="1" dirty="0">
                <a:solidFill>
                  <a:schemeClr val="bg2"/>
                </a:solidFill>
                <a:effectLst/>
                <a:latin typeface="华文楷体" panose="02010600040101010101" pitchFamily="2" charset="-122"/>
                <a:ea typeface="华文楷体" panose="02010600040101010101" pitchFamily="2" charset="-122"/>
                <a:cs typeface="+mn-cs"/>
              </a:rPr>
              <a:t>时，复制父进程的</a:t>
            </a:r>
            <a:r>
              <a:rPr lang="zh-CN" altLang="en-US" sz="2800" b="1" dirty="0" smtClean="0">
                <a:solidFill>
                  <a:schemeClr val="bg2"/>
                </a:solidFill>
                <a:effectLst/>
                <a:latin typeface="华文楷体" panose="02010600040101010101" pitchFamily="2" charset="-122"/>
                <a:ea typeface="华文楷体" panose="02010600040101010101" pitchFamily="2" charset="-122"/>
                <a:cs typeface="+mn-cs"/>
              </a:rPr>
              <a:t>数据段</a:t>
            </a:r>
            <a:r>
              <a:rPr lang="en-US" altLang="zh-CN" sz="2800" b="1" dirty="0" smtClean="0">
                <a:solidFill>
                  <a:schemeClr val="bg2"/>
                </a:solidFill>
                <a:effectLst/>
                <a:latin typeface="华文楷体" panose="02010600040101010101" pitchFamily="2" charset="-122"/>
                <a:ea typeface="华文楷体" panose="02010600040101010101" pitchFamily="2" charset="-122"/>
                <a:cs typeface="+mn-cs"/>
              </a:rPr>
              <a:t>(</a:t>
            </a:r>
            <a:r>
              <a:rPr lang="zh-CN" altLang="en-US" sz="2800" b="1" dirty="0" smtClean="0">
                <a:solidFill>
                  <a:schemeClr val="bg1">
                    <a:lumMod val="75000"/>
                  </a:schemeClr>
                </a:solidFill>
                <a:effectLst>
                  <a:outerShdw blurRad="38100" dist="38100" dir="2700000" algn="tl">
                    <a:srgbClr val="000000">
                      <a:alpha val="43137"/>
                    </a:srgbClr>
                  </a:outerShdw>
                </a:effectLst>
                <a:latin typeface="华文楷体" panose="02010600040101010101" pitchFamily="2" charset="-122"/>
                <a:ea typeface="华文楷体" panose="02010600040101010101" pitchFamily="2" charset="-122"/>
                <a:cs typeface="+mn-cs"/>
              </a:rPr>
              <a:t>传统</a:t>
            </a:r>
            <a:r>
              <a:rPr lang="en-US" altLang="zh-CN" sz="2800" b="1" dirty="0" smtClean="0">
                <a:solidFill>
                  <a:schemeClr val="bg1">
                    <a:lumMod val="75000"/>
                  </a:schemeClr>
                </a:solidFill>
                <a:effectLst>
                  <a:outerShdw blurRad="38100" dist="38100" dir="2700000" algn="tl">
                    <a:srgbClr val="000000">
                      <a:alpha val="43137"/>
                    </a:srgbClr>
                  </a:outerShdw>
                </a:effectLst>
                <a:latin typeface="华文楷体" panose="02010600040101010101" pitchFamily="2" charset="-122"/>
                <a:ea typeface="华文楷体" panose="02010600040101010101" pitchFamily="2" charset="-122"/>
                <a:cs typeface="+mn-cs"/>
              </a:rPr>
              <a:t>fork</a:t>
            </a:r>
            <a:r>
              <a:rPr lang="en-US" altLang="zh-CN" sz="2800" b="1" dirty="0" smtClean="0">
                <a:solidFill>
                  <a:schemeClr val="bg2"/>
                </a:solidFill>
                <a:effectLst/>
                <a:latin typeface="华文楷体" panose="02010600040101010101" pitchFamily="2" charset="-122"/>
                <a:ea typeface="华文楷体" panose="02010600040101010101" pitchFamily="2" charset="-122"/>
                <a:cs typeface="+mn-cs"/>
              </a:rPr>
              <a:t>)</a:t>
            </a:r>
            <a:endParaRPr lang="zh-CN" altLang="en-US" sz="2800" b="1" dirty="0">
              <a:solidFill>
                <a:schemeClr val="bg2"/>
              </a:solidFill>
              <a:effectLst/>
              <a:latin typeface="华文楷体" panose="02010600040101010101" pitchFamily="2" charset="-122"/>
              <a:ea typeface="华文楷体" panose="02010600040101010101" pitchFamily="2" charset="-122"/>
              <a:cs typeface="+mn-cs"/>
            </a:endParaRPr>
          </a:p>
          <a:p>
            <a:pPr lvl="2" eaLnBrk="1" hangingPunct="1">
              <a:spcBef>
                <a:spcPts val="0"/>
              </a:spcBef>
              <a:buClrTx/>
              <a:buSzPct val="70000"/>
              <a:buFont typeface="Wingdings" panose="05000000000000000000" pitchFamily="2" charset="2"/>
              <a:buChar char="n"/>
              <a:defRPr/>
            </a:pPr>
            <a:r>
              <a:rPr lang="zh-CN" altLang="en-US" sz="2800" b="1" dirty="0">
                <a:solidFill>
                  <a:schemeClr val="bg2"/>
                </a:solidFill>
                <a:effectLst/>
                <a:latin typeface="华文楷体" panose="02010600040101010101" pitchFamily="2" charset="-122"/>
                <a:ea typeface="华文楷体" panose="02010600040101010101" pitchFamily="2" charset="-122"/>
                <a:cs typeface="+mn-cs"/>
              </a:rPr>
              <a:t>父子</a:t>
            </a:r>
            <a:r>
              <a:rPr lang="zh-CN" altLang="en-US" sz="2800" b="1" dirty="0" smtClean="0">
                <a:solidFill>
                  <a:schemeClr val="bg2"/>
                </a:solidFill>
                <a:effectLst/>
                <a:latin typeface="华文楷体" panose="02010600040101010101" pitchFamily="2" charset="-122"/>
                <a:ea typeface="华文楷体" panose="02010600040101010101" pitchFamily="2" charset="-122"/>
                <a:cs typeface="+mn-cs"/>
              </a:rPr>
              <a:t>进程修改</a:t>
            </a:r>
            <a:r>
              <a:rPr lang="zh-CN" altLang="en-US" sz="2800" b="1" dirty="0">
                <a:solidFill>
                  <a:schemeClr val="bg2"/>
                </a:solidFill>
                <a:effectLst/>
                <a:latin typeface="华文楷体" panose="02010600040101010101" pitchFamily="2" charset="-122"/>
                <a:ea typeface="华文楷体" panose="02010600040101010101" pitchFamily="2" charset="-122"/>
                <a:cs typeface="+mn-cs"/>
              </a:rPr>
              <a:t>各自的数据而互不影响</a:t>
            </a:r>
          </a:p>
        </p:txBody>
      </p:sp>
      <p:sp>
        <p:nvSpPr>
          <p:cNvPr id="6"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77000"/>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424965">
                                            <p:txEl>
                                              <p:pRg st="1" end="1"/>
                                            </p:txEl>
                                          </p:spTgt>
                                        </p:tgtEl>
                                        <p:attrNameLst>
                                          <p:attrName>style.visibility</p:attrName>
                                        </p:attrNameLst>
                                      </p:cBhvr>
                                      <p:to>
                                        <p:strVal val="visible"/>
                                      </p:to>
                                    </p:set>
                                    <p:animEffect transition="in" filter="blinds(horizontal)">
                                      <p:cBhvr>
                                        <p:cTn id="7" dur="500"/>
                                        <p:tgtEl>
                                          <p:spTgt spid="424965">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424965">
                                            <p:txEl>
                                              <p:pRg st="2" end="2"/>
                                            </p:txEl>
                                          </p:spTgt>
                                        </p:tgtEl>
                                        <p:attrNameLst>
                                          <p:attrName>style.visibility</p:attrName>
                                        </p:attrNameLst>
                                      </p:cBhvr>
                                      <p:to>
                                        <p:strVal val="visible"/>
                                      </p:to>
                                    </p:set>
                                    <p:animEffect transition="in" filter="blinds(horizontal)">
                                      <p:cBhvr>
                                        <p:cTn id="12" dur="500"/>
                                        <p:tgtEl>
                                          <p:spTgt spid="424965">
                                            <p:txEl>
                                              <p:pRg st="2" end="2"/>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nodeType="clickEffect">
                                  <p:stCondLst>
                                    <p:cond delay="0"/>
                                  </p:stCondLst>
                                  <p:childTnLst>
                                    <p:set>
                                      <p:cBhvr>
                                        <p:cTn id="16" dur="1" fill="hold">
                                          <p:stCondLst>
                                            <p:cond delay="0"/>
                                          </p:stCondLst>
                                        </p:cTn>
                                        <p:tgtEl>
                                          <p:spTgt spid="424965">
                                            <p:txEl>
                                              <p:pRg st="4" end="4"/>
                                            </p:txEl>
                                          </p:spTgt>
                                        </p:tgtEl>
                                        <p:attrNameLst>
                                          <p:attrName>style.visibility</p:attrName>
                                        </p:attrNameLst>
                                      </p:cBhvr>
                                      <p:to>
                                        <p:strVal val="visible"/>
                                      </p:to>
                                    </p:set>
                                    <p:animEffect transition="in" filter="blinds(horizontal)">
                                      <p:cBhvr>
                                        <p:cTn id="17" dur="500"/>
                                        <p:tgtEl>
                                          <p:spTgt spid="424965">
                                            <p:txEl>
                                              <p:pRg st="4" end="4"/>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nodeType="clickEffect">
                                  <p:stCondLst>
                                    <p:cond delay="0"/>
                                  </p:stCondLst>
                                  <p:childTnLst>
                                    <p:set>
                                      <p:cBhvr>
                                        <p:cTn id="21" dur="1" fill="hold">
                                          <p:stCondLst>
                                            <p:cond delay="0"/>
                                          </p:stCondLst>
                                        </p:cTn>
                                        <p:tgtEl>
                                          <p:spTgt spid="424965">
                                            <p:txEl>
                                              <p:pRg st="5" end="5"/>
                                            </p:txEl>
                                          </p:spTgt>
                                        </p:tgtEl>
                                        <p:attrNameLst>
                                          <p:attrName>style.visibility</p:attrName>
                                        </p:attrNameLst>
                                      </p:cBhvr>
                                      <p:to>
                                        <p:strVal val="visible"/>
                                      </p:to>
                                    </p:set>
                                    <p:animEffect transition="in" filter="blinds(horizontal)">
                                      <p:cBhvr>
                                        <p:cTn id="22" dur="500"/>
                                        <p:tgtEl>
                                          <p:spTgt spid="424965">
                                            <p:txEl>
                                              <p:pRg st="5" end="5"/>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nodeType="clickEffect">
                                  <p:stCondLst>
                                    <p:cond delay="0"/>
                                  </p:stCondLst>
                                  <p:childTnLst>
                                    <p:set>
                                      <p:cBhvr>
                                        <p:cTn id="26" dur="1" fill="hold">
                                          <p:stCondLst>
                                            <p:cond delay="0"/>
                                          </p:stCondLst>
                                        </p:cTn>
                                        <p:tgtEl>
                                          <p:spTgt spid="424965">
                                            <p:txEl>
                                              <p:pRg st="6" end="6"/>
                                            </p:txEl>
                                          </p:spTgt>
                                        </p:tgtEl>
                                        <p:attrNameLst>
                                          <p:attrName>style.visibility</p:attrName>
                                        </p:attrNameLst>
                                      </p:cBhvr>
                                      <p:to>
                                        <p:strVal val="visible"/>
                                      </p:to>
                                    </p:set>
                                    <p:animEffect transition="in" filter="blinds(horizontal)">
                                      <p:cBhvr>
                                        <p:cTn id="27" dur="500"/>
                                        <p:tgtEl>
                                          <p:spTgt spid="424965">
                                            <p:txEl>
                                              <p:pRg st="6" end="6"/>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0" presetClass="entr" presetSubtype="0" fill="hold" nodeType="clickEffect">
                                  <p:stCondLst>
                                    <p:cond delay="0"/>
                                  </p:stCondLst>
                                  <p:childTnLst>
                                    <p:set>
                                      <p:cBhvr>
                                        <p:cTn id="31" dur="1" fill="hold">
                                          <p:stCondLst>
                                            <p:cond delay="0"/>
                                          </p:stCondLst>
                                        </p:cTn>
                                        <p:tgtEl>
                                          <p:spTgt spid="424965">
                                            <p:txEl>
                                              <p:pRg st="7" end="7"/>
                                            </p:txEl>
                                          </p:spTgt>
                                        </p:tgtEl>
                                        <p:attrNameLst>
                                          <p:attrName>style.visibility</p:attrName>
                                        </p:attrNameLst>
                                      </p:cBhvr>
                                      <p:to>
                                        <p:strVal val="visible"/>
                                      </p:to>
                                    </p:set>
                                    <p:animEffect transition="in" filter="wedge">
                                      <p:cBhvr>
                                        <p:cTn id="32" dur="2000"/>
                                        <p:tgtEl>
                                          <p:spTgt spid="424965">
                                            <p:txEl>
                                              <p:pRg st="7" end="7"/>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0" presetClass="entr" presetSubtype="0" fill="hold" nodeType="clickEffect">
                                  <p:stCondLst>
                                    <p:cond delay="0"/>
                                  </p:stCondLst>
                                  <p:childTnLst>
                                    <p:set>
                                      <p:cBhvr>
                                        <p:cTn id="36" dur="1" fill="hold">
                                          <p:stCondLst>
                                            <p:cond delay="0"/>
                                          </p:stCondLst>
                                        </p:cTn>
                                        <p:tgtEl>
                                          <p:spTgt spid="424965">
                                            <p:txEl>
                                              <p:pRg st="8" end="8"/>
                                            </p:txEl>
                                          </p:spTgt>
                                        </p:tgtEl>
                                        <p:attrNameLst>
                                          <p:attrName>style.visibility</p:attrName>
                                        </p:attrNameLst>
                                      </p:cBhvr>
                                      <p:to>
                                        <p:strVal val="visible"/>
                                      </p:to>
                                    </p:set>
                                    <p:animEffect transition="in" filter="wedge">
                                      <p:cBhvr>
                                        <p:cTn id="37" dur="2000"/>
                                        <p:tgtEl>
                                          <p:spTgt spid="424965">
                                            <p:txEl>
                                              <p:pRg st="8" end="8"/>
                                            </p:txEl>
                                          </p:spTgt>
                                        </p:tgtEl>
                                      </p:cBhvr>
                                    </p:animEffect>
                                  </p:childTnLst>
                                </p:cTn>
                              </p:par>
                            </p:childTnLst>
                          </p:cTn>
                        </p:par>
                        <p:par>
                          <p:cTn id="38" fill="hold">
                            <p:stCondLst>
                              <p:cond delay="2000"/>
                            </p:stCondLst>
                            <p:childTnLst>
                              <p:par>
                                <p:cTn id="39" presetID="2" presetClass="entr" presetSubtype="6" fill="hold" grpId="0" nodeType="afterEffect">
                                  <p:stCondLst>
                                    <p:cond delay="0"/>
                                  </p:stCondLst>
                                  <p:childTnLst>
                                    <p:set>
                                      <p:cBhvr>
                                        <p:cTn id="40" dur="1" fill="hold">
                                          <p:stCondLst>
                                            <p:cond delay="0"/>
                                          </p:stCondLst>
                                        </p:cTn>
                                        <p:tgtEl>
                                          <p:spTgt spid="6"/>
                                        </p:tgtEl>
                                        <p:attrNameLst>
                                          <p:attrName>style.visibility</p:attrName>
                                        </p:attrNameLst>
                                      </p:cBhvr>
                                      <p:to>
                                        <p:strVal val="visible"/>
                                      </p:to>
                                    </p:set>
                                    <p:anim calcmode="lin" valueType="num">
                                      <p:cBhvr additive="base">
                                        <p:cTn id="41" dur="500" fill="hold"/>
                                        <p:tgtEl>
                                          <p:spTgt spid="6"/>
                                        </p:tgtEl>
                                        <p:attrNameLst>
                                          <p:attrName>ppt_x</p:attrName>
                                        </p:attrNameLst>
                                      </p:cBhvr>
                                      <p:tavLst>
                                        <p:tav tm="0">
                                          <p:val>
                                            <p:strVal val="1+#ppt_w/2"/>
                                          </p:val>
                                        </p:tav>
                                        <p:tav tm="100000">
                                          <p:val>
                                            <p:strVal val="#ppt_x"/>
                                          </p:val>
                                        </p:tav>
                                      </p:tavLst>
                                    </p:anim>
                                    <p:anim calcmode="lin" valueType="num">
                                      <p:cBhvr additive="base">
                                        <p:cTn id="42"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7" name="文本框 1"/>
          <p:cNvSpPr txBox="1">
            <a:spLocks noChangeArrowheads="1"/>
          </p:cNvSpPr>
          <p:nvPr/>
        </p:nvSpPr>
        <p:spPr bwMode="auto">
          <a:xfrm>
            <a:off x="0" y="606298"/>
            <a:ext cx="9144000" cy="5940088"/>
          </a:xfrm>
          <a:prstGeom prst="rect">
            <a:avLst/>
          </a:prstGeom>
          <a:solidFill>
            <a:schemeClr val="tx1">
              <a:lumMod val="85000"/>
            </a:schemeClr>
          </a:solidFill>
          <a:ln>
            <a:noFill/>
          </a:ln>
          <a:extLst/>
        </p:spPr>
        <p:txBody>
          <a:bodyPr wrap="square">
            <a:spAutoFit/>
          </a:bodyPr>
          <a:lstStyle>
            <a:lvl1pPr>
              <a:defRPr kumimoji="1" sz="2400">
                <a:solidFill>
                  <a:schemeClr val="tx1"/>
                </a:solidFill>
                <a:latin typeface="Times New Roman" panose="02020603050405020304" pitchFamily="18" charset="0"/>
                <a:ea typeface="宋体" panose="02010600030101010101" pitchFamily="2" charset="-122"/>
              </a:defRPr>
            </a:lvl1pPr>
            <a:lvl2pPr marL="742950" indent="-285750">
              <a:defRPr kumimoji="1" sz="2400">
                <a:solidFill>
                  <a:schemeClr val="tx1"/>
                </a:solidFill>
                <a:latin typeface="Times New Roman" panose="02020603050405020304" pitchFamily="18" charset="0"/>
                <a:ea typeface="宋体" panose="02010600030101010101" pitchFamily="2" charset="-122"/>
              </a:defRPr>
            </a:lvl2pPr>
            <a:lvl3pPr marL="1143000" indent="-228600">
              <a:defRPr kumimoji="1" sz="2400">
                <a:solidFill>
                  <a:schemeClr val="tx1"/>
                </a:solidFill>
                <a:latin typeface="Times New Roman" panose="02020603050405020304" pitchFamily="18" charset="0"/>
                <a:ea typeface="宋体" panose="02010600030101010101" pitchFamily="2" charset="-122"/>
              </a:defRPr>
            </a:lvl3pPr>
            <a:lvl4pPr marL="1600200" indent="-228600">
              <a:defRPr kumimoji="1" sz="2400">
                <a:solidFill>
                  <a:schemeClr val="tx1"/>
                </a:solidFill>
                <a:latin typeface="Times New Roman" panose="02020603050405020304" pitchFamily="18" charset="0"/>
                <a:ea typeface="宋体" panose="02010600030101010101" pitchFamily="2" charset="-122"/>
              </a:defRPr>
            </a:lvl4pPr>
            <a:lvl5pPr marL="2057400" indent="-22860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r>
              <a:rPr lang="en-US" altLang="zh-CN" sz="2000" dirty="0">
                <a:solidFill>
                  <a:schemeClr val="bg2"/>
                </a:solidFill>
              </a:rPr>
              <a:t>……</a:t>
            </a:r>
          </a:p>
          <a:p>
            <a:r>
              <a:rPr lang="en-US" altLang="zh-CN" sz="2000" dirty="0" err="1">
                <a:solidFill>
                  <a:schemeClr val="bg2"/>
                </a:solidFill>
              </a:rPr>
              <a:t>int</a:t>
            </a:r>
            <a:r>
              <a:rPr lang="en-US" altLang="zh-CN" sz="2000" dirty="0">
                <a:solidFill>
                  <a:schemeClr val="bg2"/>
                </a:solidFill>
              </a:rPr>
              <a:t> main()</a:t>
            </a:r>
          </a:p>
          <a:p>
            <a:r>
              <a:rPr lang="en-US" altLang="zh-CN" sz="2000" dirty="0">
                <a:solidFill>
                  <a:schemeClr val="bg2"/>
                </a:solidFill>
              </a:rPr>
              <a:t>{</a:t>
            </a:r>
            <a:r>
              <a:rPr lang="en-US" altLang="zh-CN" sz="2000" dirty="0" err="1">
                <a:solidFill>
                  <a:schemeClr val="bg2"/>
                </a:solidFill>
              </a:rPr>
              <a:t>pid_t</a:t>
            </a:r>
            <a:r>
              <a:rPr lang="en-US" altLang="zh-CN" sz="2000" dirty="0">
                <a:solidFill>
                  <a:schemeClr val="bg2"/>
                </a:solidFill>
              </a:rPr>
              <a:t> </a:t>
            </a:r>
            <a:r>
              <a:rPr lang="en-US" altLang="zh-CN" sz="2000" dirty="0" err="1">
                <a:solidFill>
                  <a:schemeClr val="bg2"/>
                </a:solidFill>
              </a:rPr>
              <a:t>pid</a:t>
            </a:r>
            <a:r>
              <a:rPr lang="en-US" altLang="zh-CN" sz="2000" dirty="0" smtClean="0">
                <a:solidFill>
                  <a:schemeClr val="bg2"/>
                </a:solidFill>
              </a:rPr>
              <a:t>;  </a:t>
            </a:r>
            <a:r>
              <a:rPr lang="en-US" altLang="zh-CN" sz="2000" dirty="0" err="1" smtClean="0">
                <a:solidFill>
                  <a:schemeClr val="bg2"/>
                </a:solidFill>
              </a:rPr>
              <a:t>int</a:t>
            </a:r>
            <a:r>
              <a:rPr lang="en-US" altLang="zh-CN" sz="2000" dirty="0" smtClean="0">
                <a:solidFill>
                  <a:schemeClr val="bg2"/>
                </a:solidFill>
              </a:rPr>
              <a:t> value=0;</a:t>
            </a:r>
            <a:endParaRPr lang="en-US" altLang="zh-CN" sz="2000" dirty="0">
              <a:solidFill>
                <a:schemeClr val="bg2"/>
              </a:solidFill>
            </a:endParaRPr>
          </a:p>
          <a:p>
            <a:r>
              <a:rPr lang="en-US" altLang="zh-CN" sz="2000" dirty="0" err="1">
                <a:solidFill>
                  <a:schemeClr val="bg2"/>
                </a:solidFill>
              </a:rPr>
              <a:t>pid</a:t>
            </a:r>
            <a:r>
              <a:rPr lang="en-US" altLang="zh-CN" sz="2000" dirty="0">
                <a:solidFill>
                  <a:schemeClr val="bg2"/>
                </a:solidFill>
              </a:rPr>
              <a:t>=fork();</a:t>
            </a:r>
          </a:p>
          <a:p>
            <a:r>
              <a:rPr lang="en-US" altLang="zh-CN" sz="2000" dirty="0">
                <a:solidFill>
                  <a:schemeClr val="bg2"/>
                </a:solidFill>
              </a:rPr>
              <a:t>if(</a:t>
            </a:r>
            <a:r>
              <a:rPr lang="en-US" altLang="zh-CN" sz="2000" dirty="0" err="1">
                <a:solidFill>
                  <a:schemeClr val="bg2"/>
                </a:solidFill>
              </a:rPr>
              <a:t>pid</a:t>
            </a:r>
            <a:r>
              <a:rPr lang="en-US" altLang="zh-CN" sz="2000" dirty="0">
                <a:solidFill>
                  <a:schemeClr val="bg2"/>
                </a:solidFill>
              </a:rPr>
              <a:t>&lt;0){</a:t>
            </a:r>
            <a:r>
              <a:rPr lang="en-US" altLang="zh-CN" sz="2000" dirty="0" err="1">
                <a:solidFill>
                  <a:schemeClr val="bg2"/>
                </a:solidFill>
              </a:rPr>
              <a:t>printf</a:t>
            </a:r>
            <a:r>
              <a:rPr lang="en-US" altLang="zh-CN" sz="2000" dirty="0">
                <a:solidFill>
                  <a:schemeClr val="bg2"/>
                </a:solidFill>
              </a:rPr>
              <a:t>("fork failed");</a:t>
            </a:r>
          </a:p>
          <a:p>
            <a:r>
              <a:rPr lang="en-US" altLang="zh-CN" sz="2000" dirty="0">
                <a:solidFill>
                  <a:schemeClr val="bg2"/>
                </a:solidFill>
              </a:rPr>
              <a:t>	   exit(1); }</a:t>
            </a:r>
          </a:p>
          <a:p>
            <a:r>
              <a:rPr lang="en-US" altLang="zh-CN" sz="2000" dirty="0">
                <a:solidFill>
                  <a:schemeClr val="bg2"/>
                </a:solidFill>
              </a:rPr>
              <a:t>else if(</a:t>
            </a:r>
            <a:r>
              <a:rPr lang="en-US" altLang="zh-CN" sz="2000" dirty="0" err="1">
                <a:solidFill>
                  <a:schemeClr val="bg2"/>
                </a:solidFill>
              </a:rPr>
              <a:t>pid</a:t>
            </a:r>
            <a:r>
              <a:rPr lang="en-US" altLang="zh-CN" sz="2000" dirty="0">
                <a:solidFill>
                  <a:schemeClr val="bg2"/>
                </a:solidFill>
              </a:rPr>
              <a:t>==0){</a:t>
            </a:r>
          </a:p>
          <a:p>
            <a:r>
              <a:rPr lang="en-US" altLang="zh-CN" sz="2000" dirty="0">
                <a:solidFill>
                  <a:schemeClr val="bg2"/>
                </a:solidFill>
              </a:rPr>
              <a:t>	for(; ;){</a:t>
            </a:r>
          </a:p>
          <a:p>
            <a:r>
              <a:rPr lang="en-US" altLang="zh-CN" sz="2000" dirty="0">
                <a:solidFill>
                  <a:schemeClr val="bg2"/>
                </a:solidFill>
              </a:rPr>
              <a:t>	        </a:t>
            </a:r>
            <a:r>
              <a:rPr lang="en-US" altLang="zh-CN" sz="2000" dirty="0" smtClean="0">
                <a:solidFill>
                  <a:schemeClr val="bg2"/>
                </a:solidFill>
              </a:rPr>
              <a:t> </a:t>
            </a:r>
            <a:r>
              <a:rPr lang="en-US" altLang="zh-CN" sz="2000" dirty="0">
                <a:solidFill>
                  <a:schemeClr val="bg2"/>
                </a:solidFill>
              </a:rPr>
              <a:t>//</a:t>
            </a:r>
            <a:r>
              <a:rPr lang="en-US" altLang="zh-CN" sz="2000" dirty="0" err="1">
                <a:solidFill>
                  <a:schemeClr val="bg2"/>
                </a:solidFill>
              </a:rPr>
              <a:t>printf</a:t>
            </a:r>
            <a:r>
              <a:rPr lang="en-US" altLang="zh-CN" sz="2000" dirty="0">
                <a:solidFill>
                  <a:schemeClr val="bg2"/>
                </a:solidFill>
              </a:rPr>
              <a:t>("In child process, value is %d\</a:t>
            </a:r>
            <a:r>
              <a:rPr lang="en-US" altLang="zh-CN" sz="2000" dirty="0" err="1">
                <a:solidFill>
                  <a:schemeClr val="bg2"/>
                </a:solidFill>
              </a:rPr>
              <a:t>n",value</a:t>
            </a:r>
            <a:r>
              <a:rPr lang="en-US" altLang="zh-CN" sz="2000" dirty="0">
                <a:solidFill>
                  <a:schemeClr val="bg2"/>
                </a:solidFill>
              </a:rPr>
              <a:t>++);</a:t>
            </a:r>
          </a:p>
          <a:p>
            <a:r>
              <a:rPr lang="en-US" altLang="zh-CN" sz="2000" dirty="0">
                <a:solidFill>
                  <a:schemeClr val="bg2"/>
                </a:solidFill>
              </a:rPr>
              <a:t>	          </a:t>
            </a:r>
            <a:r>
              <a:rPr lang="en-US" altLang="zh-CN" sz="2000" dirty="0" err="1">
                <a:solidFill>
                  <a:schemeClr val="bg2"/>
                </a:solidFill>
              </a:rPr>
              <a:t>printf</a:t>
            </a:r>
            <a:r>
              <a:rPr lang="en-US" altLang="zh-CN" sz="2000" dirty="0">
                <a:solidFill>
                  <a:schemeClr val="bg2"/>
                </a:solidFill>
              </a:rPr>
              <a:t>("In child process, value's address is %p\</a:t>
            </a:r>
            <a:r>
              <a:rPr lang="en-US" altLang="zh-CN" sz="2000" dirty="0" err="1">
                <a:solidFill>
                  <a:schemeClr val="bg2"/>
                </a:solidFill>
              </a:rPr>
              <a:t>n",&amp;value</a:t>
            </a:r>
            <a:r>
              <a:rPr lang="en-US" altLang="zh-CN" sz="2000" dirty="0">
                <a:solidFill>
                  <a:schemeClr val="bg2"/>
                </a:solidFill>
              </a:rPr>
              <a:t>);</a:t>
            </a:r>
          </a:p>
          <a:p>
            <a:r>
              <a:rPr lang="en-US" altLang="zh-CN" sz="2000" dirty="0">
                <a:solidFill>
                  <a:schemeClr val="bg2"/>
                </a:solidFill>
              </a:rPr>
              <a:t>	          sleep(1);</a:t>
            </a:r>
          </a:p>
          <a:p>
            <a:r>
              <a:rPr lang="en-US" altLang="zh-CN" sz="2000" dirty="0">
                <a:solidFill>
                  <a:schemeClr val="bg2"/>
                </a:solidFill>
              </a:rPr>
              <a:t>	         }</a:t>
            </a:r>
          </a:p>
          <a:p>
            <a:r>
              <a:rPr lang="en-US" altLang="zh-CN" sz="2000" dirty="0">
                <a:solidFill>
                  <a:schemeClr val="bg2"/>
                </a:solidFill>
              </a:rPr>
              <a:t>	}		</a:t>
            </a:r>
          </a:p>
          <a:p>
            <a:r>
              <a:rPr lang="en-US" altLang="zh-CN" sz="2000" dirty="0">
                <a:solidFill>
                  <a:schemeClr val="bg2"/>
                </a:solidFill>
              </a:rPr>
              <a:t>else{ for(; ;){</a:t>
            </a:r>
          </a:p>
          <a:p>
            <a:r>
              <a:rPr lang="en-US" altLang="zh-CN" sz="2000" dirty="0">
                <a:solidFill>
                  <a:schemeClr val="bg2"/>
                </a:solidFill>
              </a:rPr>
              <a:t>	    </a:t>
            </a:r>
            <a:r>
              <a:rPr lang="en-US" altLang="zh-CN" sz="2000" dirty="0" smtClean="0">
                <a:solidFill>
                  <a:schemeClr val="bg2"/>
                </a:solidFill>
              </a:rPr>
              <a:t>  </a:t>
            </a:r>
            <a:r>
              <a:rPr lang="en-US" altLang="zh-CN" sz="2000" dirty="0">
                <a:solidFill>
                  <a:schemeClr val="bg2"/>
                </a:solidFill>
              </a:rPr>
              <a:t>//</a:t>
            </a:r>
            <a:r>
              <a:rPr lang="en-US" altLang="zh-CN" sz="2000" dirty="0" err="1">
                <a:solidFill>
                  <a:schemeClr val="bg2"/>
                </a:solidFill>
              </a:rPr>
              <a:t>printf</a:t>
            </a:r>
            <a:r>
              <a:rPr lang="en-US" altLang="zh-CN" sz="2000" dirty="0">
                <a:solidFill>
                  <a:schemeClr val="bg2"/>
                </a:solidFill>
              </a:rPr>
              <a:t>("In parent process, value is %d\</a:t>
            </a:r>
            <a:r>
              <a:rPr lang="en-US" altLang="zh-CN" sz="2000" dirty="0" err="1">
                <a:solidFill>
                  <a:schemeClr val="bg2"/>
                </a:solidFill>
              </a:rPr>
              <a:t>n",value</a:t>
            </a:r>
            <a:r>
              <a:rPr lang="en-US" altLang="zh-CN" sz="2000" dirty="0">
                <a:solidFill>
                  <a:schemeClr val="bg2"/>
                </a:solidFill>
              </a:rPr>
              <a:t>);</a:t>
            </a:r>
          </a:p>
          <a:p>
            <a:r>
              <a:rPr lang="en-US" altLang="zh-CN" sz="2000" dirty="0">
                <a:solidFill>
                  <a:schemeClr val="bg2"/>
                </a:solidFill>
              </a:rPr>
              <a:t>	       </a:t>
            </a:r>
            <a:r>
              <a:rPr lang="en-US" altLang="zh-CN" sz="2000" dirty="0" err="1">
                <a:solidFill>
                  <a:schemeClr val="bg2"/>
                </a:solidFill>
              </a:rPr>
              <a:t>printf</a:t>
            </a:r>
            <a:r>
              <a:rPr lang="en-US" altLang="zh-CN" sz="2000" dirty="0">
                <a:solidFill>
                  <a:schemeClr val="bg2"/>
                </a:solidFill>
              </a:rPr>
              <a:t>("In parent process, value's address is % p\</a:t>
            </a:r>
            <a:r>
              <a:rPr lang="en-US" altLang="zh-CN" sz="2000" dirty="0" err="1">
                <a:solidFill>
                  <a:schemeClr val="bg2"/>
                </a:solidFill>
              </a:rPr>
              <a:t>n",&amp;value</a:t>
            </a:r>
            <a:r>
              <a:rPr lang="en-US" altLang="zh-CN" sz="2000" dirty="0">
                <a:solidFill>
                  <a:schemeClr val="bg2"/>
                </a:solidFill>
              </a:rPr>
              <a:t>);</a:t>
            </a:r>
          </a:p>
          <a:p>
            <a:r>
              <a:rPr lang="en-US" altLang="zh-CN" sz="2000" dirty="0">
                <a:solidFill>
                  <a:schemeClr val="bg2"/>
                </a:solidFill>
              </a:rPr>
              <a:t>	      sleep(1);</a:t>
            </a:r>
          </a:p>
          <a:p>
            <a:r>
              <a:rPr lang="en-US" altLang="zh-CN" sz="2000" dirty="0">
                <a:solidFill>
                  <a:schemeClr val="bg2"/>
                </a:solidFill>
              </a:rPr>
              <a:t>	    }	</a:t>
            </a:r>
          </a:p>
          <a:p>
            <a:r>
              <a:rPr lang="en-US" altLang="zh-CN" sz="2000" dirty="0" smtClean="0">
                <a:solidFill>
                  <a:schemeClr val="bg2"/>
                </a:solidFill>
              </a:rPr>
              <a:t>}}</a:t>
            </a:r>
            <a:endParaRPr lang="zh-CN" altLang="en-US" dirty="0">
              <a:solidFill>
                <a:schemeClr val="bg2"/>
              </a:solidFill>
            </a:endParaRPr>
          </a:p>
        </p:txBody>
      </p:sp>
      <p:sp>
        <p:nvSpPr>
          <p:cNvPr id="4" name="文本框 3"/>
          <p:cNvSpPr txBox="1"/>
          <p:nvPr/>
        </p:nvSpPr>
        <p:spPr>
          <a:xfrm>
            <a:off x="7956376" y="0"/>
            <a:ext cx="1187624" cy="461665"/>
          </a:xfrm>
          <a:prstGeom prst="rect">
            <a:avLst/>
          </a:prstGeom>
          <a:solidFill>
            <a:srgbClr val="00B050"/>
          </a:solidFill>
        </p:spPr>
        <p:txBody>
          <a:bodyPr wrap="square" rtlCol="0">
            <a:spAutoFit/>
          </a:bodyPr>
          <a:lstStyle/>
          <a:p>
            <a:pPr algn="ctr"/>
            <a:r>
              <a:rPr lang="en-US" altLang="zh-CN" sz="2400" b="1" dirty="0" smtClean="0">
                <a:solidFill>
                  <a:schemeClr val="bg2"/>
                </a:solidFill>
                <a:latin typeface="+mn-lt"/>
              </a:rPr>
              <a:t>fork2.c</a:t>
            </a:r>
            <a:endParaRPr lang="zh-CN" altLang="en-US" sz="2400" b="1" dirty="0">
              <a:solidFill>
                <a:schemeClr val="bg2"/>
              </a:solidFill>
              <a:latin typeface="+mn-lt"/>
            </a:endParaRPr>
          </a:p>
        </p:txBody>
      </p:sp>
      <p:sp>
        <p:nvSpPr>
          <p:cNvPr id="5" name="线形标注 1 13">
            <a:extLst>
              <a:ext uri="{FF2B5EF4-FFF2-40B4-BE49-F238E27FC236}">
                <a16:creationId xmlns:a16="http://schemas.microsoft.com/office/drawing/2014/main" id="{195550BF-E5A1-498E-A890-EC73228AD564}"/>
              </a:ext>
            </a:extLst>
          </p:cNvPr>
          <p:cNvSpPr>
            <a:spLocks/>
          </p:cNvSpPr>
          <p:nvPr/>
        </p:nvSpPr>
        <p:spPr bwMode="auto">
          <a:xfrm>
            <a:off x="2627784" y="2337830"/>
            <a:ext cx="1458193" cy="504056"/>
          </a:xfrm>
          <a:prstGeom prst="borderCallout1">
            <a:avLst>
              <a:gd name="adj1" fmla="val 109330"/>
              <a:gd name="adj2" fmla="val 8279"/>
              <a:gd name="adj3" fmla="val 288726"/>
              <a:gd name="adj4" fmla="val -53997"/>
            </a:avLst>
          </a:prstGeom>
          <a:solidFill>
            <a:srgbClr val="00B0F0"/>
          </a:solidFill>
          <a:ln w="38100" cap="sq" algn="ctr">
            <a:solidFill>
              <a:srgbClr val="00B0F0"/>
            </a:solidFill>
            <a:round/>
            <a:headEnd type="none" w="sm" len="sm"/>
            <a:tailEnd type="none" w="sm" len="sm"/>
          </a:ln>
        </p:spPr>
        <p:txBody>
          <a:bodyPr wrap="none"/>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 typeface="Symbol" panose="05050102010706020507" pitchFamily="18" charset="2"/>
              <a:buNone/>
            </a:pPr>
            <a:r>
              <a:rPr lang="zh-CN" altLang="en-US" sz="2800" dirty="0" smtClean="0">
                <a:solidFill>
                  <a:schemeClr val="bg2"/>
                </a:solidFill>
              </a:rPr>
              <a:t>阻塞</a:t>
            </a:r>
            <a:r>
              <a:rPr lang="en-US" altLang="zh-CN" sz="2800" dirty="0" smtClean="0">
                <a:solidFill>
                  <a:schemeClr val="bg2"/>
                </a:solidFill>
              </a:rPr>
              <a:t>1</a:t>
            </a:r>
            <a:r>
              <a:rPr lang="zh-CN" altLang="en-US" sz="2800" dirty="0" smtClean="0">
                <a:solidFill>
                  <a:schemeClr val="bg2"/>
                </a:solidFill>
              </a:rPr>
              <a:t>秒</a:t>
            </a:r>
            <a:endParaRPr lang="zh-CN" altLang="en-US" sz="2800" b="1" dirty="0">
              <a:solidFill>
                <a:schemeClr val="bg2"/>
              </a:solidFill>
            </a:endParaRPr>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39159" y="649138"/>
            <a:ext cx="4660561" cy="1940720"/>
          </a:xfrm>
          <a:prstGeom prst="rect">
            <a:avLst/>
          </a:prstGeom>
        </p:spPr>
      </p:pic>
      <p:sp>
        <p:nvSpPr>
          <p:cNvPr id="9" name="文本框 8"/>
          <p:cNvSpPr txBox="1"/>
          <p:nvPr/>
        </p:nvSpPr>
        <p:spPr>
          <a:xfrm>
            <a:off x="0" y="5780782"/>
            <a:ext cx="9144000" cy="1077218"/>
          </a:xfrm>
          <a:prstGeom prst="rect">
            <a:avLst/>
          </a:prstGeom>
          <a:solidFill>
            <a:srgbClr val="FFFF00"/>
          </a:solidFill>
        </p:spPr>
        <p:txBody>
          <a:bodyPr wrap="square" rtlCol="0">
            <a:spAutoFit/>
          </a:bodyPr>
          <a:lstStyle/>
          <a:p>
            <a:pPr algn="ctr"/>
            <a:r>
              <a:rPr lang="zh-CN" altLang="en-US" b="1" dirty="0" smtClean="0">
                <a:solidFill>
                  <a:schemeClr val="bg2"/>
                </a:solidFill>
                <a:effectLst>
                  <a:outerShdw blurRad="38100" dist="38100" dir="2700000" algn="tl">
                    <a:srgbClr val="000000">
                      <a:alpha val="43137"/>
                    </a:srgbClr>
                  </a:outerShdw>
                </a:effectLst>
              </a:rPr>
              <a:t>显示变量在其进程的虚拟地址空间</a:t>
            </a:r>
            <a:endParaRPr lang="en-US" altLang="zh-CN" b="1" dirty="0" smtClean="0">
              <a:solidFill>
                <a:schemeClr val="bg2"/>
              </a:solidFill>
              <a:effectLst>
                <a:outerShdw blurRad="38100" dist="38100" dir="2700000" algn="tl">
                  <a:srgbClr val="000000">
                    <a:alpha val="43137"/>
                  </a:srgbClr>
                </a:outerShdw>
              </a:effectLst>
            </a:endParaRPr>
          </a:p>
          <a:p>
            <a:pPr algn="ctr"/>
            <a:r>
              <a:rPr lang="zh-CN" altLang="en-US" b="1" dirty="0" smtClean="0">
                <a:solidFill>
                  <a:schemeClr val="bg2"/>
                </a:solidFill>
                <a:effectLst>
                  <a:outerShdw blurRad="38100" dist="38100" dir="2700000" algn="tl">
                    <a:srgbClr val="000000">
                      <a:alpha val="43137"/>
                    </a:srgbClr>
                  </a:outerShdw>
                </a:effectLst>
              </a:rPr>
              <a:t>函数栈中的</a:t>
            </a:r>
            <a:r>
              <a:rPr lang="zh-CN" altLang="en-US" b="1" dirty="0" smtClean="0">
                <a:solidFill>
                  <a:srgbClr val="CC00FF"/>
                </a:solidFill>
                <a:effectLst>
                  <a:outerShdw blurRad="38100" dist="38100" dir="2700000" algn="tl">
                    <a:srgbClr val="000000">
                      <a:alpha val="43137"/>
                    </a:srgbClr>
                  </a:outerShdw>
                </a:effectLst>
              </a:rPr>
              <a:t>相对地址</a:t>
            </a:r>
            <a:endParaRPr lang="zh-CN" altLang="en-US" b="1" dirty="0">
              <a:solidFill>
                <a:srgbClr val="CC00FF"/>
              </a:solidFill>
              <a:effectLst>
                <a:outerShdw blurRad="38100" dist="38100" dir="2700000" algn="tl">
                  <a:srgbClr val="000000">
                    <a:alpha val="43137"/>
                  </a:srgbClr>
                </a:outerShdw>
              </a:effectLst>
            </a:endParaRPr>
          </a:p>
        </p:txBody>
      </p:sp>
      <p:sp>
        <p:nvSpPr>
          <p:cNvPr id="6"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77000"/>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
        <p:nvSpPr>
          <p:cNvPr id="10" name="Rectangle 4"/>
          <p:cNvSpPr>
            <a:spLocks noGrp="1" noChangeArrowheads="1"/>
          </p:cNvSpPr>
          <p:nvPr>
            <p:ph type="title"/>
          </p:nvPr>
        </p:nvSpPr>
        <p:spPr>
          <a:xfrm>
            <a:off x="1619622" y="-187475"/>
            <a:ext cx="5904755" cy="836613"/>
          </a:xfrm>
        </p:spPr>
        <p:txBody>
          <a:bodyPr anchor="b"/>
          <a:lstStyle/>
          <a:p>
            <a:pPr algn="ctr" eaLnBrk="1" hangingPunct="1">
              <a:defRPr/>
            </a:pPr>
            <a:r>
              <a:rPr lang="zh-CN" altLang="en-US" sz="4000" b="1" kern="1200" dirty="0" smtClean="0">
                <a:solidFill>
                  <a:srgbClr val="006699"/>
                </a:solidFill>
                <a:effectLst>
                  <a:outerShdw blurRad="38100" dist="38100" dir="2700000" algn="tl">
                    <a:srgbClr val="000000">
                      <a:alpha val="43137"/>
                    </a:srgbClr>
                  </a:outerShdw>
                </a:effectLst>
                <a:ea typeface="MS PGothic" pitchFamily="34" charset="-128"/>
              </a:rPr>
              <a:t>程序中所显示的变量地址</a:t>
            </a:r>
            <a:endParaRPr lang="zh-CN" altLang="en-US" sz="4000" b="1" kern="1200" dirty="0">
              <a:solidFill>
                <a:srgbClr val="006699"/>
              </a:solidFill>
              <a:effectLst>
                <a:outerShdw blurRad="38100" dist="38100" dir="2700000" algn="tl">
                  <a:srgbClr val="000000">
                    <a:alpha val="43137"/>
                  </a:srgbClr>
                </a:outerShdw>
              </a:effectLst>
              <a:ea typeface="MS PGothic" pitchFamily="34" charset="-128"/>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nodeType="clickEffect">
                                  <p:stCondLst>
                                    <p:cond delay="0"/>
                                  </p:stCondLst>
                                  <p:childTnLst>
                                    <p:set>
                                      <p:cBhvr>
                                        <p:cTn id="13" dur="1" fill="hold">
                                          <p:stCondLst>
                                            <p:cond delay="0"/>
                                          </p:stCondLst>
                                        </p:cTn>
                                        <p:tgtEl>
                                          <p:spTgt spid="2"/>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fade">
                                      <p:cBhvr>
                                        <p:cTn id="18" dur="1000"/>
                                        <p:tgtEl>
                                          <p:spTgt spid="9"/>
                                        </p:tgtEl>
                                      </p:cBhvr>
                                    </p:animEffect>
                                    <p:anim calcmode="lin" valueType="num">
                                      <p:cBhvr>
                                        <p:cTn id="19" dur="1000" fill="hold"/>
                                        <p:tgtEl>
                                          <p:spTgt spid="9"/>
                                        </p:tgtEl>
                                        <p:attrNameLst>
                                          <p:attrName>ppt_x</p:attrName>
                                        </p:attrNameLst>
                                      </p:cBhvr>
                                      <p:tavLst>
                                        <p:tav tm="0">
                                          <p:val>
                                            <p:strVal val="#ppt_x"/>
                                          </p:val>
                                        </p:tav>
                                        <p:tav tm="100000">
                                          <p:val>
                                            <p:strVal val="#ppt_x"/>
                                          </p:val>
                                        </p:tav>
                                      </p:tavLst>
                                    </p:anim>
                                    <p:anim calcmode="lin" valueType="num">
                                      <p:cBhvr>
                                        <p:cTn id="20" dur="1000" fill="hold"/>
                                        <p:tgtEl>
                                          <p:spTgt spid="9"/>
                                        </p:tgtEl>
                                        <p:attrNameLst>
                                          <p:attrName>ppt_y</p:attrName>
                                        </p:attrNameLst>
                                      </p:cBhvr>
                                      <p:tavLst>
                                        <p:tav tm="0">
                                          <p:val>
                                            <p:strVal val="#ppt_y+.1"/>
                                          </p:val>
                                        </p:tav>
                                        <p:tav tm="100000">
                                          <p:val>
                                            <p:strVal val="#ppt_y"/>
                                          </p:val>
                                        </p:tav>
                                      </p:tavLst>
                                    </p:anim>
                                  </p:childTnLst>
                                </p:cTn>
                              </p:par>
                            </p:childTnLst>
                          </p:cTn>
                        </p:par>
                        <p:par>
                          <p:cTn id="21" fill="hold">
                            <p:stCondLst>
                              <p:cond delay="1000"/>
                            </p:stCondLst>
                            <p:childTnLst>
                              <p:par>
                                <p:cTn id="22" presetID="2" presetClass="entr" presetSubtype="6" fill="hold" grpId="0" nodeType="afterEffect">
                                  <p:stCondLst>
                                    <p:cond delay="0"/>
                                  </p:stCondLst>
                                  <p:childTnLst>
                                    <p:set>
                                      <p:cBhvr>
                                        <p:cTn id="23" dur="1" fill="hold">
                                          <p:stCondLst>
                                            <p:cond delay="0"/>
                                          </p:stCondLst>
                                        </p:cTn>
                                        <p:tgtEl>
                                          <p:spTgt spid="6"/>
                                        </p:tgtEl>
                                        <p:attrNameLst>
                                          <p:attrName>style.visibility</p:attrName>
                                        </p:attrNameLst>
                                      </p:cBhvr>
                                      <p:to>
                                        <p:strVal val="visible"/>
                                      </p:to>
                                    </p:set>
                                    <p:anim calcmode="lin" valueType="num">
                                      <p:cBhvr additive="base">
                                        <p:cTn id="24" dur="500" fill="hold"/>
                                        <p:tgtEl>
                                          <p:spTgt spid="6"/>
                                        </p:tgtEl>
                                        <p:attrNameLst>
                                          <p:attrName>ppt_x</p:attrName>
                                        </p:attrNameLst>
                                      </p:cBhvr>
                                      <p:tavLst>
                                        <p:tav tm="0">
                                          <p:val>
                                            <p:strVal val="1+#ppt_w/2"/>
                                          </p:val>
                                        </p:tav>
                                        <p:tav tm="100000">
                                          <p:val>
                                            <p:strVal val="#ppt_x"/>
                                          </p:val>
                                        </p:tav>
                                      </p:tavLst>
                                    </p:anim>
                                    <p:anim calcmode="lin" valueType="num">
                                      <p:cBhvr additive="base">
                                        <p:cTn id="25"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9" grpId="0" animBg="1"/>
      <p:bldP spid="6"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924DBD16-2DB4-4485-B018-F160F4B593FB}"/>
              </a:ext>
            </a:extLst>
          </p:cNvPr>
          <p:cNvSpPr/>
          <p:nvPr/>
        </p:nvSpPr>
        <p:spPr>
          <a:xfrm>
            <a:off x="1691680" y="0"/>
            <a:ext cx="6490647" cy="707886"/>
          </a:xfrm>
          <a:prstGeom prst="rect">
            <a:avLst/>
          </a:prstGeom>
        </p:spPr>
        <p:txBody>
          <a:bodyPr wrap="square">
            <a:spAutoFit/>
          </a:bodyPr>
          <a:lstStyle/>
          <a:p>
            <a:pPr marL="0" lvl="1" indent="-274638" algn="ctr" eaLnBrk="1" hangingPunct="1">
              <a:defRPr/>
            </a:pPr>
            <a:r>
              <a:rPr lang="zh-CN" altLang="en-US" sz="4000" dirty="0">
                <a:solidFill>
                  <a:srgbClr val="B2622C"/>
                </a:solidFill>
                <a:effectLst>
                  <a:outerShdw blurRad="38100" dist="38100" dir="2700000" algn="tl">
                    <a:srgbClr val="000000"/>
                  </a:outerShdw>
                </a:effectLst>
                <a:latin typeface="Times New Roman" pitchFamily="18" charset="0"/>
                <a:ea typeface="楷体_GB2312" pitchFamily="49" charset="-122"/>
                <a:cs typeface="+mj-cs"/>
              </a:rPr>
              <a:t>程序的顺序执行与并发执行</a:t>
            </a:r>
          </a:p>
        </p:txBody>
      </p:sp>
      <p:sp>
        <p:nvSpPr>
          <p:cNvPr id="6" name="Rectangle 2">
            <a:extLst>
              <a:ext uri="{FF2B5EF4-FFF2-40B4-BE49-F238E27FC236}">
                <a16:creationId xmlns:a16="http://schemas.microsoft.com/office/drawing/2014/main" id="{089C9504-F633-4632-9AAD-587F9C74F552}"/>
              </a:ext>
            </a:extLst>
          </p:cNvPr>
          <p:cNvSpPr txBox="1">
            <a:spLocks noChangeArrowheads="1"/>
          </p:cNvSpPr>
          <p:nvPr/>
        </p:nvSpPr>
        <p:spPr>
          <a:xfrm>
            <a:off x="-90265" y="765175"/>
            <a:ext cx="9324528" cy="1806575"/>
          </a:xfrm>
          <a:prstGeom prst="rect">
            <a:avLst/>
          </a:prstGeom>
        </p:spPr>
        <p:txBody>
          <a:bodyPr/>
          <a:lstStyle>
            <a:lvl1pPr marL="342900" indent="-342900" algn="l" rtl="0" eaLnBrk="0" fontAlgn="base" hangingPunct="0">
              <a:spcBef>
                <a:spcPct val="20000"/>
              </a:spcBef>
              <a:spcAft>
                <a:spcPct val="0"/>
              </a:spcAft>
              <a:buClr>
                <a:schemeClr val="tx2"/>
              </a:buClr>
              <a:buSzPct val="75000"/>
              <a:buFont typeface="Monotype Sorts" pitchFamily="2" charset="2"/>
              <a:buChar char="n"/>
              <a:defRPr kumimoji="1" sz="3200">
                <a:solidFill>
                  <a:schemeClr val="tx1"/>
                </a:solidFill>
                <a:effectLst>
                  <a:outerShdw blurRad="38100" dist="38100" dir="2700000" algn="tl">
                    <a:srgbClr val="000000"/>
                  </a:outerShdw>
                </a:effectLst>
                <a:latin typeface="+mn-lt"/>
                <a:ea typeface="+mn-ea"/>
                <a:cs typeface="+mn-cs"/>
              </a:defRPr>
            </a:lvl1pPr>
            <a:lvl2pPr marL="742950" indent="-285750" algn="l" rtl="0" eaLnBrk="0" fontAlgn="base" hangingPunct="0">
              <a:spcBef>
                <a:spcPct val="20000"/>
              </a:spcBef>
              <a:spcAft>
                <a:spcPct val="0"/>
              </a:spcAft>
              <a:buClr>
                <a:schemeClr val="folHlink"/>
              </a:buClr>
              <a:buSzPct val="75000"/>
              <a:buFont typeface="Monotype Sorts" pitchFamily="2" charset="2"/>
              <a:buChar char="u"/>
              <a:defRPr kumimoji="1" sz="2800">
                <a:solidFill>
                  <a:schemeClr val="tx1"/>
                </a:solidFill>
                <a:effectLst>
                  <a:outerShdw blurRad="38100" dist="38100" dir="2700000" algn="tl">
                    <a:srgbClr val="000000"/>
                  </a:outerShdw>
                </a:effectLst>
                <a:latin typeface="+mn-lt"/>
                <a:ea typeface="+mn-ea"/>
              </a:defRPr>
            </a:lvl2pPr>
            <a:lvl3pPr marL="1143000" indent="-228600" algn="l" rtl="0" eaLnBrk="0" fontAlgn="base" hangingPunct="0">
              <a:spcBef>
                <a:spcPct val="20000"/>
              </a:spcBef>
              <a:spcAft>
                <a:spcPct val="0"/>
              </a:spcAft>
              <a:buClr>
                <a:schemeClr val="tx2"/>
              </a:buClr>
              <a:buSzPct val="65000"/>
              <a:buFont typeface="Monotype Sorts" pitchFamily="2" charset="2"/>
              <a:buChar char="F"/>
              <a:defRPr kumimoji="1" sz="2400">
                <a:solidFill>
                  <a:schemeClr val="tx1"/>
                </a:solidFill>
                <a:effectLst>
                  <a:outerShdw blurRad="38100" dist="38100" dir="2700000" algn="tl">
                    <a:srgbClr val="000000"/>
                  </a:outerShdw>
                </a:effectLst>
                <a:latin typeface="+mn-lt"/>
                <a:ea typeface="+mn-ea"/>
              </a:defRPr>
            </a:lvl3pPr>
            <a:lvl4pPr marL="16002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4pPr>
            <a:lvl5pPr marL="20574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5pPr>
            <a:lvl6pPr marL="25146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6pPr>
            <a:lvl7pPr marL="29718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7pPr>
            <a:lvl8pPr marL="34290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8pPr>
            <a:lvl9pPr marL="38862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9pPr>
          </a:lstStyle>
          <a:p>
            <a:pPr marL="0" indent="0" algn="ctr">
              <a:spcBef>
                <a:spcPct val="0"/>
              </a:spcBef>
              <a:buNone/>
              <a:defRPr/>
            </a:pPr>
            <a:r>
              <a:rPr lang="en-US" altLang="zh-CN" sz="4000" dirty="0">
                <a:solidFill>
                  <a:srgbClr val="006699"/>
                </a:solidFill>
                <a:effectLst>
                  <a:outerShdw blurRad="38100" dist="38100" dir="2700000" algn="tl">
                    <a:srgbClr val="000000">
                      <a:alpha val="43137"/>
                    </a:srgbClr>
                  </a:outerShdw>
                </a:effectLst>
                <a:latin typeface="+mj-lt"/>
                <a:ea typeface="MS PGothic" pitchFamily="34" charset="-128"/>
                <a:cs typeface="+mj-cs"/>
              </a:rPr>
              <a:t>1 </a:t>
            </a:r>
            <a:r>
              <a:rPr lang="zh-CN" altLang="en-US" sz="4000" dirty="0">
                <a:solidFill>
                  <a:srgbClr val="006699"/>
                </a:solidFill>
                <a:effectLst>
                  <a:outerShdw blurRad="38100" dist="38100" dir="2700000" algn="tl">
                    <a:srgbClr val="000000">
                      <a:alpha val="43137"/>
                    </a:srgbClr>
                  </a:outerShdw>
                </a:effectLst>
                <a:latin typeface="+mj-lt"/>
                <a:ea typeface="MS PGothic" pitchFamily="34" charset="-128"/>
                <a:cs typeface="+mj-cs"/>
              </a:rPr>
              <a:t>程序的顺序执行</a:t>
            </a:r>
          </a:p>
          <a:p>
            <a:pPr lvl="1" eaLnBrk="1" hangingPunct="1">
              <a:spcBef>
                <a:spcPct val="0"/>
              </a:spcBef>
              <a:buFontTx/>
              <a:buNone/>
              <a:defRPr/>
            </a:pPr>
            <a:r>
              <a:rPr lang="zh-CN" altLang="en-US" dirty="0">
                <a:solidFill>
                  <a:schemeClr val="bg2"/>
                </a:solidFill>
                <a:effectLst/>
                <a:latin typeface="+mj-lt"/>
                <a:ea typeface="楷体" panose="02010609060101010101" pitchFamily="49" charset="-122"/>
              </a:rPr>
              <a:t>静态概念，严格按次序执行的计算机操作序列的集合，</a:t>
            </a:r>
          </a:p>
          <a:p>
            <a:pPr lvl="1" eaLnBrk="1" hangingPunct="1">
              <a:spcBef>
                <a:spcPct val="0"/>
              </a:spcBef>
              <a:buFontTx/>
              <a:buNone/>
              <a:defRPr/>
            </a:pPr>
            <a:r>
              <a:rPr lang="zh-CN" altLang="en-US" dirty="0">
                <a:solidFill>
                  <a:schemeClr val="bg2"/>
                </a:solidFill>
                <a:effectLst/>
                <a:latin typeface="+mj-lt"/>
                <a:ea typeface="楷体" panose="02010609060101010101" pitchFamily="49" charset="-122"/>
              </a:rPr>
              <a:t>体现了要求计算机完成相应功能时所应采取的顺序步骤。</a:t>
            </a:r>
          </a:p>
        </p:txBody>
      </p:sp>
      <p:sp>
        <p:nvSpPr>
          <p:cNvPr id="8" name="Text Box 27">
            <a:extLst>
              <a:ext uri="{FF2B5EF4-FFF2-40B4-BE49-F238E27FC236}">
                <a16:creationId xmlns:a16="http://schemas.microsoft.com/office/drawing/2014/main" id="{74B79365-A7BC-475E-A1DC-158960541EB7}"/>
              </a:ext>
            </a:extLst>
          </p:cNvPr>
          <p:cNvSpPr txBox="1">
            <a:spLocks noChangeArrowheads="1"/>
          </p:cNvSpPr>
          <p:nvPr/>
        </p:nvSpPr>
        <p:spPr bwMode="auto">
          <a:xfrm>
            <a:off x="161925" y="3683655"/>
            <a:ext cx="8820150" cy="2246769"/>
          </a:xfrm>
          <a:prstGeom prst="rect">
            <a:avLst/>
          </a:prstGeom>
          <a:noFill/>
          <a:ln w="12700" cap="sq">
            <a:noFill/>
            <a:miter lim="800000"/>
            <a:headEnd type="none" w="sm" len="sm"/>
            <a:tailEnd type="none" w="sm" len="sm"/>
          </a:ln>
          <a:effectLst/>
        </p:spPr>
        <p:txBody>
          <a:bodyPr>
            <a:spAutoFit/>
          </a:bodyPr>
          <a:lstStyle/>
          <a:p>
            <a:pPr eaLnBrk="1" hangingPunct="1">
              <a:defRPr/>
            </a:pPr>
            <a:r>
              <a:rPr lang="zh-CN" altLang="en-US" sz="2800" dirty="0">
                <a:solidFill>
                  <a:schemeClr val="accent3">
                    <a:lumMod val="50000"/>
                  </a:schemeClr>
                </a:solidFill>
                <a:latin typeface="+mj-lt"/>
                <a:ea typeface="楷体" panose="02010609060101010101" pitchFamily="49" charset="-122"/>
              </a:rPr>
              <a:t>顺序性</a:t>
            </a:r>
            <a:r>
              <a:rPr lang="zh-CN" altLang="en-US" sz="2800" dirty="0">
                <a:solidFill>
                  <a:schemeClr val="bg2"/>
                </a:solidFill>
                <a:latin typeface="+mj-lt"/>
                <a:ea typeface="楷体" panose="02010609060101010101" pitchFamily="49" charset="-122"/>
              </a:rPr>
              <a:t>：下一程序开始执行必须等到前一程序已完成</a:t>
            </a:r>
          </a:p>
          <a:p>
            <a:pPr eaLnBrk="1" hangingPunct="1">
              <a:defRPr/>
            </a:pPr>
            <a:r>
              <a:rPr lang="zh-CN" altLang="en-US" sz="2800" dirty="0">
                <a:solidFill>
                  <a:schemeClr val="accent3">
                    <a:lumMod val="50000"/>
                  </a:schemeClr>
                </a:solidFill>
                <a:latin typeface="+mj-lt"/>
                <a:ea typeface="楷体" panose="02010609060101010101" pitchFamily="49" charset="-122"/>
              </a:rPr>
              <a:t>封闭性</a:t>
            </a:r>
            <a:r>
              <a:rPr lang="zh-CN" altLang="en-US" sz="2800" dirty="0">
                <a:solidFill>
                  <a:schemeClr val="bg2"/>
                </a:solidFill>
                <a:latin typeface="+mj-lt"/>
                <a:ea typeface="楷体" panose="02010609060101010101" pitchFamily="49" charset="-122"/>
              </a:rPr>
              <a:t>：最终结果由给定的初始条件决定，不受外界因 	   素影响。</a:t>
            </a:r>
          </a:p>
          <a:p>
            <a:pPr eaLnBrk="1" hangingPunct="1">
              <a:defRPr/>
            </a:pPr>
            <a:r>
              <a:rPr lang="zh-CN" altLang="en-US" sz="2800" dirty="0">
                <a:solidFill>
                  <a:schemeClr val="accent3">
                    <a:lumMod val="50000"/>
                  </a:schemeClr>
                </a:solidFill>
                <a:latin typeface="+mj-lt"/>
                <a:ea typeface="楷体" panose="02010609060101010101" pitchFamily="49" charset="-122"/>
              </a:rPr>
              <a:t>可再现性</a:t>
            </a:r>
            <a:r>
              <a:rPr lang="zh-CN" altLang="en-US" sz="2800" dirty="0">
                <a:solidFill>
                  <a:schemeClr val="bg2"/>
                </a:solidFill>
                <a:latin typeface="+mj-lt"/>
                <a:ea typeface="楷体" panose="02010609060101010101" pitchFamily="49" charset="-122"/>
              </a:rPr>
              <a:t>：结果与执行速度、时间无关，只要给定相同的输入，无论何时重复执行，都得到相同的结果。</a:t>
            </a:r>
          </a:p>
        </p:txBody>
      </p:sp>
      <p:sp>
        <p:nvSpPr>
          <p:cNvPr id="10" name="Text Box 30">
            <a:extLst>
              <a:ext uri="{FF2B5EF4-FFF2-40B4-BE49-F238E27FC236}">
                <a16:creationId xmlns:a16="http://schemas.microsoft.com/office/drawing/2014/main" id="{7D230682-0E6B-49F4-A09F-682566BFFD06}"/>
              </a:ext>
            </a:extLst>
          </p:cNvPr>
          <p:cNvSpPr txBox="1">
            <a:spLocks noChangeArrowheads="1"/>
          </p:cNvSpPr>
          <p:nvPr/>
        </p:nvSpPr>
        <p:spPr bwMode="auto">
          <a:xfrm>
            <a:off x="287337" y="2571750"/>
            <a:ext cx="8569325" cy="954107"/>
          </a:xfrm>
          <a:prstGeom prst="rect">
            <a:avLst/>
          </a:prstGeom>
          <a:noFill/>
          <a:ln w="12700" cap="sq">
            <a:noFill/>
            <a:miter lim="800000"/>
            <a:headEnd type="none" w="sm" len="sm"/>
            <a:tailEnd type="none" w="sm" len="sm"/>
          </a:ln>
          <a:effectLst/>
        </p:spPr>
        <p:txBody>
          <a:bodyPr>
            <a:spAutoFit/>
          </a:bodyPr>
          <a:lstStyle/>
          <a:p>
            <a:pPr eaLnBrk="1" hangingPunct="1">
              <a:spcBef>
                <a:spcPct val="50000"/>
              </a:spcBef>
              <a:defRPr/>
            </a:pPr>
            <a:r>
              <a:rPr lang="zh-CN" altLang="en-US" sz="2800" dirty="0">
                <a:solidFill>
                  <a:schemeClr val="bg2"/>
                </a:solidFill>
                <a:latin typeface="+mj-lt"/>
                <a:ea typeface="楷体" panose="02010609060101010101" pitchFamily="49" charset="-122"/>
              </a:rPr>
              <a:t>一个具有独立功能的程序</a:t>
            </a:r>
            <a:r>
              <a:rPr lang="zh-CN" altLang="en-US" sz="2800" dirty="0">
                <a:solidFill>
                  <a:srgbClr val="FF0000"/>
                </a:solidFill>
                <a:latin typeface="+mj-lt"/>
                <a:ea typeface="楷体" panose="02010609060101010101" pitchFamily="49" charset="-122"/>
              </a:rPr>
              <a:t>独占处理机</a:t>
            </a:r>
            <a:r>
              <a:rPr lang="zh-CN" altLang="en-US" sz="2800" dirty="0">
                <a:solidFill>
                  <a:schemeClr val="bg2"/>
                </a:solidFill>
                <a:latin typeface="+mj-lt"/>
                <a:ea typeface="楷体" panose="02010609060101010101" pitchFamily="49" charset="-122"/>
              </a:rPr>
              <a:t>直到最终运行结束的过程。</a:t>
            </a:r>
          </a:p>
        </p:txBody>
      </p:sp>
      <p:sp>
        <p:nvSpPr>
          <p:cNvPr id="9"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77000"/>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0756567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checkerboard(across)">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5" presetClass="entr" presetSubtype="1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checkerboard(across)">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 presetClass="entr" presetSubtype="1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checkerboard(across)">
                                      <p:cBhvr>
                                        <p:cTn id="17" dur="500"/>
                                        <p:tgtEl>
                                          <p:spTgt spid="8">
                                            <p:txEl>
                                              <p:pRg st="2" end="2"/>
                                            </p:txEl>
                                          </p:spTgt>
                                        </p:tgtEl>
                                      </p:cBhvr>
                                    </p:animEffect>
                                  </p:childTnLst>
                                </p:cTn>
                              </p:par>
                            </p:childTnLst>
                          </p:cTn>
                        </p:par>
                        <p:par>
                          <p:cTn id="18" fill="hold">
                            <p:stCondLst>
                              <p:cond delay="500"/>
                            </p:stCondLst>
                            <p:childTnLst>
                              <p:par>
                                <p:cTn id="19" presetID="2" presetClass="entr" presetSubtype="6" fill="hold" grpId="0" nodeType="afterEffect">
                                  <p:stCondLst>
                                    <p:cond delay="0"/>
                                  </p:stCondLst>
                                  <p:childTnLst>
                                    <p:set>
                                      <p:cBhvr>
                                        <p:cTn id="20" dur="1" fill="hold">
                                          <p:stCondLst>
                                            <p:cond delay="0"/>
                                          </p:stCondLst>
                                        </p:cTn>
                                        <p:tgtEl>
                                          <p:spTgt spid="9"/>
                                        </p:tgtEl>
                                        <p:attrNameLst>
                                          <p:attrName>style.visibility</p:attrName>
                                        </p:attrNameLst>
                                      </p:cBhvr>
                                      <p:to>
                                        <p:strVal val="visible"/>
                                      </p:to>
                                    </p:set>
                                    <p:anim calcmode="lin" valueType="num">
                                      <p:cBhvr additive="base">
                                        <p:cTn id="21" dur="500" fill="hold"/>
                                        <p:tgtEl>
                                          <p:spTgt spid="9"/>
                                        </p:tgtEl>
                                        <p:attrNameLst>
                                          <p:attrName>ppt_x</p:attrName>
                                        </p:attrNameLst>
                                      </p:cBhvr>
                                      <p:tavLst>
                                        <p:tav tm="0">
                                          <p:val>
                                            <p:strVal val="1+#ppt_w/2"/>
                                          </p:val>
                                        </p:tav>
                                        <p:tav tm="100000">
                                          <p:val>
                                            <p:strVal val="#ppt_x"/>
                                          </p:val>
                                        </p:tav>
                                      </p:tavLst>
                                    </p:anim>
                                    <p:anim calcmode="lin" valueType="num">
                                      <p:cBhvr additive="base">
                                        <p:cTn id="22"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P spid="9"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3" name="文本框 1"/>
          <p:cNvSpPr txBox="1">
            <a:spLocks noChangeArrowheads="1"/>
          </p:cNvSpPr>
          <p:nvPr/>
        </p:nvSpPr>
        <p:spPr bwMode="auto">
          <a:xfrm>
            <a:off x="0" y="1348800"/>
            <a:ext cx="5420551" cy="5509200"/>
          </a:xfrm>
          <a:prstGeom prst="rect">
            <a:avLst/>
          </a:prstGeom>
          <a:solidFill>
            <a:schemeClr val="tx1">
              <a:lumMod val="85000"/>
            </a:schemeClr>
          </a:solidFill>
          <a:ln>
            <a:noFill/>
          </a:ln>
        </p:spPr>
        <p:txBody>
          <a:bodyPr wrap="square">
            <a:spAutoFit/>
          </a:bodyPr>
          <a:lstStyle>
            <a:lvl1pPr>
              <a:defRPr kumimoji="1" sz="2400">
                <a:solidFill>
                  <a:schemeClr val="tx1"/>
                </a:solidFill>
                <a:latin typeface="Times New Roman" panose="02020603050405020304" pitchFamily="18" charset="0"/>
                <a:ea typeface="宋体" panose="02010600030101010101" pitchFamily="2" charset="-122"/>
              </a:defRPr>
            </a:lvl1pPr>
            <a:lvl2pPr marL="742950" indent="-285750">
              <a:defRPr kumimoji="1" sz="2400">
                <a:solidFill>
                  <a:schemeClr val="tx1"/>
                </a:solidFill>
                <a:latin typeface="Times New Roman" panose="02020603050405020304" pitchFamily="18" charset="0"/>
                <a:ea typeface="宋体" panose="02010600030101010101" pitchFamily="2" charset="-122"/>
              </a:defRPr>
            </a:lvl2pPr>
            <a:lvl3pPr marL="1143000" indent="-228600">
              <a:defRPr kumimoji="1" sz="2400">
                <a:solidFill>
                  <a:schemeClr val="tx1"/>
                </a:solidFill>
                <a:latin typeface="Times New Roman" panose="02020603050405020304" pitchFamily="18" charset="0"/>
                <a:ea typeface="宋体" panose="02010600030101010101" pitchFamily="2" charset="-122"/>
              </a:defRPr>
            </a:lvl3pPr>
            <a:lvl4pPr marL="1600200" indent="-228600">
              <a:defRPr kumimoji="1" sz="2400">
                <a:solidFill>
                  <a:schemeClr val="tx1"/>
                </a:solidFill>
                <a:latin typeface="Times New Roman" panose="02020603050405020304" pitchFamily="18" charset="0"/>
                <a:ea typeface="宋体" panose="02010600030101010101" pitchFamily="2" charset="-122"/>
              </a:defRPr>
            </a:lvl4pPr>
            <a:lvl5pPr marL="2057400" indent="-22860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r>
              <a:rPr lang="en-US" altLang="zh-CN" dirty="0" err="1">
                <a:solidFill>
                  <a:srgbClr val="FF0000"/>
                </a:solidFill>
              </a:rPr>
              <a:t>int</a:t>
            </a:r>
            <a:r>
              <a:rPr lang="en-US" altLang="zh-CN" dirty="0">
                <a:solidFill>
                  <a:srgbClr val="FF0000"/>
                </a:solidFill>
              </a:rPr>
              <a:t> value=0;</a:t>
            </a:r>
          </a:p>
          <a:p>
            <a:r>
              <a:rPr lang="en-US" altLang="zh-CN" sz="2000" dirty="0" err="1" smtClean="0">
                <a:solidFill>
                  <a:schemeClr val="bg2"/>
                </a:solidFill>
              </a:rPr>
              <a:t>pid</a:t>
            </a:r>
            <a:r>
              <a:rPr lang="en-US" altLang="zh-CN" sz="2000" dirty="0" smtClean="0">
                <a:solidFill>
                  <a:schemeClr val="bg2"/>
                </a:solidFill>
              </a:rPr>
              <a:t>=fork</a:t>
            </a:r>
            <a:r>
              <a:rPr lang="en-US" altLang="zh-CN" sz="2000" dirty="0">
                <a:solidFill>
                  <a:schemeClr val="bg2"/>
                </a:solidFill>
              </a:rPr>
              <a:t>();</a:t>
            </a:r>
          </a:p>
          <a:p>
            <a:r>
              <a:rPr lang="en-US" altLang="zh-CN" sz="2000" dirty="0" smtClean="0">
                <a:solidFill>
                  <a:schemeClr val="bg2"/>
                </a:solidFill>
              </a:rPr>
              <a:t>……</a:t>
            </a:r>
          </a:p>
          <a:p>
            <a:r>
              <a:rPr lang="en-US" altLang="zh-CN" sz="2000" dirty="0" smtClean="0">
                <a:solidFill>
                  <a:schemeClr val="bg2"/>
                </a:solidFill>
              </a:rPr>
              <a:t>if(</a:t>
            </a:r>
            <a:r>
              <a:rPr lang="en-US" altLang="zh-CN" sz="2000" dirty="0" err="1" smtClean="0">
                <a:solidFill>
                  <a:schemeClr val="bg2"/>
                </a:solidFill>
              </a:rPr>
              <a:t>pid</a:t>
            </a:r>
            <a:r>
              <a:rPr lang="en-US" altLang="zh-CN" sz="2000" dirty="0">
                <a:solidFill>
                  <a:schemeClr val="bg2"/>
                </a:solidFill>
              </a:rPr>
              <a:t>==0){</a:t>
            </a:r>
          </a:p>
          <a:p>
            <a:r>
              <a:rPr lang="en-US" altLang="zh-CN" sz="2000" dirty="0" smtClean="0">
                <a:solidFill>
                  <a:schemeClr val="bg2"/>
                </a:solidFill>
              </a:rPr>
              <a:t>   for</a:t>
            </a:r>
            <a:r>
              <a:rPr lang="en-US" altLang="zh-CN" sz="2000" dirty="0">
                <a:solidFill>
                  <a:schemeClr val="bg2"/>
                </a:solidFill>
              </a:rPr>
              <a:t>(; ;){</a:t>
            </a:r>
          </a:p>
          <a:p>
            <a:r>
              <a:rPr lang="en-US" altLang="zh-CN" sz="2000" dirty="0" smtClean="0">
                <a:solidFill>
                  <a:schemeClr val="bg2"/>
                </a:solidFill>
              </a:rPr>
              <a:t>       </a:t>
            </a:r>
            <a:r>
              <a:rPr lang="en-US" altLang="zh-CN" sz="2000" dirty="0" err="1" smtClean="0">
                <a:solidFill>
                  <a:schemeClr val="bg2"/>
                </a:solidFill>
              </a:rPr>
              <a:t>printf</a:t>
            </a:r>
            <a:r>
              <a:rPr lang="en-US" altLang="zh-CN" sz="2000" dirty="0">
                <a:solidFill>
                  <a:schemeClr val="bg2"/>
                </a:solidFill>
              </a:rPr>
              <a:t>("In child process, value is %d\n</a:t>
            </a:r>
            <a:r>
              <a:rPr lang="en-US" altLang="zh-CN" sz="2000" dirty="0" smtClean="0">
                <a:solidFill>
                  <a:schemeClr val="bg2"/>
                </a:solidFill>
              </a:rPr>
              <a:t>",</a:t>
            </a:r>
          </a:p>
          <a:p>
            <a:r>
              <a:rPr lang="en-US" altLang="zh-CN" sz="2000" dirty="0">
                <a:solidFill>
                  <a:schemeClr val="bg2"/>
                </a:solidFill>
              </a:rPr>
              <a:t> </a:t>
            </a:r>
            <a:r>
              <a:rPr lang="en-US" altLang="zh-CN" sz="2000" dirty="0" smtClean="0">
                <a:solidFill>
                  <a:schemeClr val="bg2"/>
                </a:solidFill>
              </a:rPr>
              <a:t>                 </a:t>
            </a:r>
            <a:r>
              <a:rPr lang="en-US" altLang="zh-CN" dirty="0" smtClean="0">
                <a:solidFill>
                  <a:srgbClr val="FF0000"/>
                </a:solidFill>
              </a:rPr>
              <a:t>value</a:t>
            </a:r>
            <a:r>
              <a:rPr lang="en-US" altLang="zh-CN" dirty="0">
                <a:solidFill>
                  <a:srgbClr val="FF0000"/>
                </a:solidFill>
              </a:rPr>
              <a:t>++);</a:t>
            </a:r>
          </a:p>
          <a:p>
            <a:r>
              <a:rPr lang="en-US" altLang="zh-CN" sz="2000" dirty="0" smtClean="0">
                <a:solidFill>
                  <a:schemeClr val="bg2"/>
                </a:solidFill>
              </a:rPr>
              <a:t>       sleep(1</a:t>
            </a:r>
            <a:r>
              <a:rPr lang="en-US" altLang="zh-CN" sz="2000" dirty="0">
                <a:solidFill>
                  <a:schemeClr val="bg2"/>
                </a:solidFill>
              </a:rPr>
              <a:t>);</a:t>
            </a:r>
          </a:p>
          <a:p>
            <a:r>
              <a:rPr lang="en-US" altLang="zh-CN" sz="2000" dirty="0" smtClean="0">
                <a:solidFill>
                  <a:schemeClr val="bg2"/>
                </a:solidFill>
              </a:rPr>
              <a:t>      }	</a:t>
            </a:r>
          </a:p>
          <a:p>
            <a:r>
              <a:rPr lang="en-US" altLang="zh-CN" sz="2000" dirty="0" smtClean="0">
                <a:solidFill>
                  <a:schemeClr val="bg2"/>
                </a:solidFill>
              </a:rPr>
              <a:t>……		</a:t>
            </a:r>
          </a:p>
          <a:p>
            <a:r>
              <a:rPr lang="en-US" altLang="zh-CN" sz="2000" dirty="0" smtClean="0">
                <a:solidFill>
                  <a:schemeClr val="bg2"/>
                </a:solidFill>
              </a:rPr>
              <a:t>else{</a:t>
            </a:r>
          </a:p>
          <a:p>
            <a:r>
              <a:rPr lang="en-US" altLang="zh-CN" sz="2000" dirty="0" smtClean="0">
                <a:solidFill>
                  <a:schemeClr val="bg2"/>
                </a:solidFill>
              </a:rPr>
              <a:t>   for</a:t>
            </a:r>
            <a:r>
              <a:rPr lang="en-US" altLang="zh-CN" sz="2000" dirty="0">
                <a:solidFill>
                  <a:schemeClr val="bg2"/>
                </a:solidFill>
              </a:rPr>
              <a:t>(; ;){</a:t>
            </a:r>
          </a:p>
          <a:p>
            <a:r>
              <a:rPr lang="en-US" altLang="zh-CN" sz="2000" dirty="0" smtClean="0">
                <a:solidFill>
                  <a:schemeClr val="bg2"/>
                </a:solidFill>
              </a:rPr>
              <a:t>        </a:t>
            </a:r>
            <a:r>
              <a:rPr lang="en-US" altLang="zh-CN" sz="2000" dirty="0" err="1" smtClean="0">
                <a:solidFill>
                  <a:schemeClr val="bg2"/>
                </a:solidFill>
              </a:rPr>
              <a:t>printf</a:t>
            </a:r>
            <a:r>
              <a:rPr lang="en-US" altLang="zh-CN" sz="2000" dirty="0">
                <a:solidFill>
                  <a:schemeClr val="bg2"/>
                </a:solidFill>
              </a:rPr>
              <a:t>("In parent process, value is %d\n</a:t>
            </a:r>
            <a:r>
              <a:rPr lang="en-US" altLang="zh-CN" sz="2000" dirty="0" smtClean="0">
                <a:solidFill>
                  <a:schemeClr val="bg2"/>
                </a:solidFill>
              </a:rPr>
              <a:t>",</a:t>
            </a:r>
          </a:p>
          <a:p>
            <a:r>
              <a:rPr lang="en-US" altLang="zh-CN" sz="2000" dirty="0">
                <a:solidFill>
                  <a:schemeClr val="bg2"/>
                </a:solidFill>
              </a:rPr>
              <a:t> </a:t>
            </a:r>
            <a:r>
              <a:rPr lang="en-US" altLang="zh-CN" sz="2000" dirty="0" smtClean="0">
                <a:solidFill>
                  <a:schemeClr val="bg2"/>
                </a:solidFill>
              </a:rPr>
              <a:t>                  </a:t>
            </a:r>
            <a:r>
              <a:rPr lang="en-US" altLang="zh-CN" dirty="0">
                <a:solidFill>
                  <a:srgbClr val="FF0000"/>
                </a:solidFill>
              </a:rPr>
              <a:t>value</a:t>
            </a:r>
            <a:r>
              <a:rPr lang="en-US" altLang="zh-CN" sz="2000" dirty="0">
                <a:solidFill>
                  <a:schemeClr val="bg2"/>
                </a:solidFill>
              </a:rPr>
              <a:t>);</a:t>
            </a:r>
          </a:p>
          <a:p>
            <a:r>
              <a:rPr lang="en-US" altLang="zh-CN" sz="2000" dirty="0" smtClean="0">
                <a:solidFill>
                  <a:schemeClr val="bg2"/>
                </a:solidFill>
              </a:rPr>
              <a:t>        sleep(1</a:t>
            </a:r>
            <a:r>
              <a:rPr lang="en-US" altLang="zh-CN" sz="2000" dirty="0">
                <a:solidFill>
                  <a:schemeClr val="bg2"/>
                </a:solidFill>
              </a:rPr>
              <a:t>);</a:t>
            </a:r>
          </a:p>
          <a:p>
            <a:r>
              <a:rPr lang="en-US" altLang="zh-CN" sz="2000" dirty="0" smtClean="0">
                <a:solidFill>
                  <a:schemeClr val="bg2"/>
                </a:solidFill>
              </a:rPr>
              <a:t>      }</a:t>
            </a:r>
            <a:r>
              <a:rPr lang="en-US" altLang="zh-CN" sz="2000" dirty="0">
                <a:solidFill>
                  <a:schemeClr val="bg2"/>
                </a:solidFill>
              </a:rPr>
              <a:t>	</a:t>
            </a:r>
            <a:endParaRPr lang="en-US" altLang="zh-CN" sz="2000" dirty="0" smtClean="0">
              <a:solidFill>
                <a:schemeClr val="bg2"/>
              </a:solidFill>
            </a:endParaRPr>
          </a:p>
          <a:p>
            <a:r>
              <a:rPr lang="en-US" altLang="zh-CN" sz="2000" dirty="0" smtClean="0">
                <a:solidFill>
                  <a:schemeClr val="bg2"/>
                </a:solidFill>
              </a:rPr>
              <a:t>……</a:t>
            </a:r>
            <a:endParaRPr lang="en-US" altLang="zh-CN" sz="2000" dirty="0">
              <a:solidFill>
                <a:schemeClr val="bg2"/>
              </a:solidFill>
            </a:endParaRPr>
          </a:p>
        </p:txBody>
      </p:sp>
      <p:sp>
        <p:nvSpPr>
          <p:cNvPr id="4" name="文本框 3"/>
          <p:cNvSpPr txBox="1"/>
          <p:nvPr/>
        </p:nvSpPr>
        <p:spPr>
          <a:xfrm>
            <a:off x="7092281" y="0"/>
            <a:ext cx="2023936" cy="461665"/>
          </a:xfrm>
          <a:prstGeom prst="rect">
            <a:avLst/>
          </a:prstGeom>
          <a:solidFill>
            <a:srgbClr val="00B050"/>
          </a:solidFill>
          <a:ln>
            <a:noFill/>
          </a:ln>
        </p:spPr>
        <p:txBody>
          <a:bodyPr wrap="square" rtlCol="0">
            <a:spAutoFit/>
          </a:bodyPr>
          <a:lstStyle/>
          <a:p>
            <a:pPr algn="ctr"/>
            <a:r>
              <a:rPr lang="en-US" altLang="zh-CN" sz="2400" b="1" dirty="0" smtClean="0">
                <a:solidFill>
                  <a:schemeClr val="bg2"/>
                </a:solidFill>
                <a:latin typeface="+mn-lt"/>
              </a:rPr>
              <a:t>fork2_value.c</a:t>
            </a:r>
            <a:endParaRPr lang="zh-CN" altLang="en-US" sz="2400" b="1" dirty="0">
              <a:solidFill>
                <a:schemeClr val="bg2"/>
              </a:solidFill>
              <a:latin typeface="+mn-lt"/>
            </a:endParaRPr>
          </a:p>
        </p:txBody>
      </p:sp>
      <p:pic>
        <p:nvPicPr>
          <p:cNvPr id="2" name="图片 1"/>
          <p:cNvPicPr>
            <a:picLocks noChangeAspect="1"/>
          </p:cNvPicPr>
          <p:nvPr/>
        </p:nvPicPr>
        <p:blipFill>
          <a:blip r:embed="rId3"/>
          <a:stretch>
            <a:fillRect/>
          </a:stretch>
        </p:blipFill>
        <p:spPr>
          <a:xfrm>
            <a:off x="5449470" y="1348800"/>
            <a:ext cx="3456384" cy="3909933"/>
          </a:xfrm>
          <a:prstGeom prst="rect">
            <a:avLst/>
          </a:prstGeom>
        </p:spPr>
      </p:pic>
      <p:sp>
        <p:nvSpPr>
          <p:cNvPr id="7"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56193"/>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
        <p:nvSpPr>
          <p:cNvPr id="8" name="Rectangle 4"/>
          <p:cNvSpPr>
            <a:spLocks noGrp="1" noChangeArrowheads="1"/>
          </p:cNvSpPr>
          <p:nvPr>
            <p:ph type="title"/>
          </p:nvPr>
        </p:nvSpPr>
        <p:spPr>
          <a:xfrm>
            <a:off x="960612" y="-67609"/>
            <a:ext cx="6264696" cy="836613"/>
          </a:xfrm>
        </p:spPr>
        <p:txBody>
          <a:bodyPr anchor="b"/>
          <a:lstStyle/>
          <a:p>
            <a:pPr algn="ctr" eaLnBrk="1" hangingPunct="1">
              <a:defRPr/>
            </a:pPr>
            <a:r>
              <a:rPr lang="zh-CN" altLang="en-US" sz="4000" b="1" kern="1200" dirty="0" smtClean="0">
                <a:solidFill>
                  <a:srgbClr val="006699"/>
                </a:solidFill>
                <a:effectLst>
                  <a:outerShdw blurRad="38100" dist="38100" dir="2700000" algn="tl">
                    <a:srgbClr val="000000">
                      <a:alpha val="43137"/>
                    </a:srgbClr>
                  </a:outerShdw>
                </a:effectLst>
                <a:ea typeface="MS PGothic" pitchFamily="34" charset="-128"/>
              </a:rPr>
              <a:t>父子进程数据段关系示例</a:t>
            </a:r>
            <a:r>
              <a:rPr lang="en-US" altLang="zh-CN" sz="4000" b="1" kern="1200" dirty="0" smtClean="0">
                <a:solidFill>
                  <a:srgbClr val="006699"/>
                </a:solidFill>
                <a:effectLst>
                  <a:outerShdw blurRad="38100" dist="38100" dir="2700000" algn="tl">
                    <a:srgbClr val="000000">
                      <a:alpha val="43137"/>
                    </a:srgbClr>
                  </a:outerShdw>
                </a:effectLst>
                <a:ea typeface="MS PGothic" pitchFamily="34" charset="-128"/>
              </a:rPr>
              <a:t>1</a:t>
            </a:r>
            <a:endParaRPr lang="zh-CN" altLang="en-US" sz="4000" b="1" kern="1200" dirty="0">
              <a:solidFill>
                <a:srgbClr val="006699"/>
              </a:solidFill>
              <a:effectLst>
                <a:outerShdw blurRad="38100" dist="38100" dir="2700000" algn="tl">
                  <a:srgbClr val="000000">
                    <a:alpha val="43137"/>
                  </a:srgbClr>
                </a:outerShdw>
              </a:effectLst>
              <a:ea typeface="MS PGothic" pitchFamily="34" charset="-128"/>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 presetClass="entr" presetSubtype="6" fill="hold" grpId="0" nodeType="after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1+#ppt_w/2"/>
                                          </p:val>
                                        </p:tav>
                                        <p:tav tm="100000">
                                          <p:val>
                                            <p:strVal val="#ppt_x"/>
                                          </p:val>
                                        </p:tav>
                                      </p:tavLst>
                                    </p:anim>
                                    <p:anim calcmode="lin" valueType="num">
                                      <p:cBhvr additive="base">
                                        <p:cTn id="1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6" name="Rectangle 5"/>
          <p:cNvSpPr>
            <a:spLocks noGrp="1" noChangeArrowheads="1"/>
          </p:cNvSpPr>
          <p:nvPr>
            <p:ph type="body" idx="1"/>
          </p:nvPr>
        </p:nvSpPr>
        <p:spPr>
          <a:xfrm>
            <a:off x="4708" y="677856"/>
            <a:ext cx="5219700" cy="5124296"/>
          </a:xfrm>
          <a:solidFill>
            <a:schemeClr val="tx1">
              <a:lumMod val="85000"/>
            </a:schemeClr>
          </a:solidFill>
        </p:spPr>
        <p:txBody>
          <a:bodyPr/>
          <a:lstStyle/>
          <a:p>
            <a:pPr eaLnBrk="1" hangingPunct="1">
              <a:spcBef>
                <a:spcPct val="5000"/>
              </a:spcBef>
              <a:buFont typeface="Symbol" panose="05050102010706020507" pitchFamily="18" charset="2"/>
              <a:buNone/>
            </a:pPr>
            <a:r>
              <a:rPr lang="en-US" altLang="zh-CN" sz="2400" b="1" dirty="0" err="1" smtClean="0">
                <a:solidFill>
                  <a:schemeClr val="bg2"/>
                </a:solidFill>
                <a:effectLst/>
              </a:rPr>
              <a:t>int</a:t>
            </a:r>
            <a:r>
              <a:rPr lang="en-US" altLang="zh-CN" sz="2400" b="1" dirty="0" smtClean="0">
                <a:solidFill>
                  <a:schemeClr val="bg2"/>
                </a:solidFill>
                <a:effectLst/>
              </a:rPr>
              <a:t> main()</a:t>
            </a:r>
          </a:p>
          <a:p>
            <a:pPr eaLnBrk="1" hangingPunct="1">
              <a:spcBef>
                <a:spcPct val="5000"/>
              </a:spcBef>
              <a:buFont typeface="Symbol" panose="05050102010706020507" pitchFamily="18" charset="2"/>
              <a:buNone/>
            </a:pPr>
            <a:r>
              <a:rPr lang="en-US" altLang="zh-CN" sz="2400" b="1" dirty="0" smtClean="0">
                <a:solidFill>
                  <a:schemeClr val="bg2"/>
                </a:solidFill>
                <a:effectLst/>
              </a:rPr>
              <a:t>{</a:t>
            </a:r>
            <a:r>
              <a:rPr lang="en-US" altLang="zh-CN" sz="2400" b="1" dirty="0" err="1" smtClean="0">
                <a:solidFill>
                  <a:schemeClr val="bg2"/>
                </a:solidFill>
                <a:effectLst/>
              </a:rPr>
              <a:t>int</a:t>
            </a:r>
            <a:r>
              <a:rPr lang="en-US" altLang="zh-CN" sz="2400" b="1" dirty="0" smtClean="0">
                <a:solidFill>
                  <a:schemeClr val="bg2"/>
                </a:solidFill>
                <a:effectLst/>
              </a:rPr>
              <a:t> </a:t>
            </a:r>
            <a:r>
              <a:rPr lang="en-US" altLang="zh-CN" sz="2400" b="1" dirty="0" err="1" smtClean="0">
                <a:solidFill>
                  <a:schemeClr val="bg2"/>
                </a:solidFill>
                <a:effectLst/>
              </a:rPr>
              <a:t>i</a:t>
            </a:r>
            <a:r>
              <a:rPr lang="en-US" altLang="zh-CN" sz="2400" b="1" dirty="0" smtClean="0">
                <a:solidFill>
                  <a:schemeClr val="bg2"/>
                </a:solidFill>
                <a:effectLst/>
              </a:rPr>
              <a:t>=1;                                             </a:t>
            </a:r>
          </a:p>
          <a:p>
            <a:pPr eaLnBrk="1" hangingPunct="1">
              <a:spcBef>
                <a:spcPct val="5000"/>
              </a:spcBef>
              <a:buFont typeface="Symbol" panose="05050102010706020507" pitchFamily="18" charset="2"/>
              <a:buNone/>
            </a:pPr>
            <a:r>
              <a:rPr lang="en-US" altLang="zh-CN" sz="2400" b="1" dirty="0" smtClean="0">
                <a:solidFill>
                  <a:schemeClr val="bg2"/>
                </a:solidFill>
                <a:effectLst/>
              </a:rPr>
              <a:t>   if(fork( )==0)</a:t>
            </a:r>
          </a:p>
          <a:p>
            <a:pPr eaLnBrk="1" hangingPunct="1">
              <a:spcBef>
                <a:spcPct val="5000"/>
              </a:spcBef>
              <a:buFont typeface="Symbol" panose="05050102010706020507" pitchFamily="18" charset="2"/>
              <a:buNone/>
            </a:pPr>
            <a:r>
              <a:rPr lang="en-US" altLang="zh-CN" sz="2400" b="1" dirty="0" smtClean="0">
                <a:solidFill>
                  <a:schemeClr val="bg2"/>
                </a:solidFill>
                <a:effectLst/>
              </a:rPr>
              <a:t>   {/* </a:t>
            </a:r>
            <a:r>
              <a:rPr lang="zh-CN" altLang="en-US" sz="2400" b="1" dirty="0" smtClean="0">
                <a:solidFill>
                  <a:schemeClr val="bg2"/>
                </a:solidFill>
                <a:effectLst/>
              </a:rPr>
              <a:t>打印子进程变量 </a:t>
            </a:r>
            <a:r>
              <a:rPr lang="en-US" altLang="zh-CN" sz="2400" b="1" dirty="0" err="1" smtClean="0">
                <a:solidFill>
                  <a:schemeClr val="bg2"/>
                </a:solidFill>
                <a:effectLst/>
              </a:rPr>
              <a:t>i</a:t>
            </a:r>
            <a:r>
              <a:rPr lang="en-US" altLang="zh-CN" sz="2400" b="1" dirty="0" smtClean="0">
                <a:solidFill>
                  <a:schemeClr val="bg2"/>
                </a:solidFill>
                <a:effectLst/>
              </a:rPr>
              <a:t> */</a:t>
            </a:r>
          </a:p>
          <a:p>
            <a:pPr eaLnBrk="1" hangingPunct="1">
              <a:spcBef>
                <a:spcPct val="5000"/>
              </a:spcBef>
              <a:buFont typeface="Symbol" panose="05050102010706020507" pitchFamily="18" charset="2"/>
              <a:buNone/>
            </a:pPr>
            <a:r>
              <a:rPr lang="en-US" altLang="zh-CN" sz="2400" b="1" dirty="0" smtClean="0">
                <a:solidFill>
                  <a:schemeClr val="bg2"/>
                </a:solidFill>
                <a:effectLst/>
              </a:rPr>
              <a:t>     </a:t>
            </a:r>
            <a:r>
              <a:rPr lang="en-US" altLang="zh-CN" sz="2400" b="1" dirty="0" err="1" smtClean="0">
                <a:solidFill>
                  <a:schemeClr val="bg2"/>
                </a:solidFill>
                <a:effectLst/>
              </a:rPr>
              <a:t>printf</a:t>
            </a:r>
            <a:r>
              <a:rPr lang="en-US" altLang="zh-CN" sz="2400" b="1" dirty="0" smtClean="0">
                <a:solidFill>
                  <a:schemeClr val="bg2"/>
                </a:solidFill>
                <a:effectLst/>
              </a:rPr>
              <a:t>(“child process : </a:t>
            </a:r>
            <a:r>
              <a:rPr lang="en-US" altLang="zh-CN" sz="2400" b="1" dirty="0" err="1" smtClean="0">
                <a:solidFill>
                  <a:schemeClr val="bg2"/>
                </a:solidFill>
                <a:effectLst/>
              </a:rPr>
              <a:t>i</a:t>
            </a:r>
            <a:r>
              <a:rPr lang="en-US" altLang="zh-CN" sz="2400" b="1" dirty="0" smtClean="0">
                <a:solidFill>
                  <a:schemeClr val="bg2"/>
                </a:solidFill>
                <a:effectLst/>
              </a:rPr>
              <a:t>=%d\n”,</a:t>
            </a:r>
            <a:r>
              <a:rPr lang="en-US" altLang="zh-CN" sz="2400" b="1" dirty="0" err="1" smtClean="0">
                <a:solidFill>
                  <a:schemeClr val="bg2"/>
                </a:solidFill>
                <a:effectLst/>
              </a:rPr>
              <a:t>i</a:t>
            </a:r>
            <a:r>
              <a:rPr lang="en-US" altLang="zh-CN" sz="2400" b="1" dirty="0" smtClean="0">
                <a:solidFill>
                  <a:schemeClr val="bg2"/>
                </a:solidFill>
                <a:effectLst/>
              </a:rPr>
              <a:t>);</a:t>
            </a:r>
          </a:p>
          <a:p>
            <a:pPr eaLnBrk="1" hangingPunct="1">
              <a:spcBef>
                <a:spcPct val="5000"/>
              </a:spcBef>
              <a:buFont typeface="Symbol" panose="05050102010706020507" pitchFamily="18" charset="2"/>
              <a:buNone/>
            </a:pPr>
            <a:r>
              <a:rPr lang="en-US" altLang="zh-CN" sz="2400" b="1" dirty="0" smtClean="0">
                <a:solidFill>
                  <a:schemeClr val="bg2"/>
                </a:solidFill>
                <a:effectLst/>
              </a:rPr>
              <a:t>	  </a:t>
            </a:r>
            <a:r>
              <a:rPr lang="en-US" altLang="zh-CN" sz="2400" b="1" dirty="0" err="1" smtClean="0">
                <a:solidFill>
                  <a:srgbClr val="277727"/>
                </a:solidFill>
                <a:effectLst/>
              </a:rPr>
              <a:t>i</a:t>
            </a:r>
            <a:r>
              <a:rPr lang="en-US" altLang="zh-CN" sz="2400" b="1" dirty="0" smtClean="0">
                <a:solidFill>
                  <a:srgbClr val="277727"/>
                </a:solidFill>
                <a:effectLst/>
              </a:rPr>
              <a:t>=2;</a:t>
            </a:r>
            <a:r>
              <a:rPr lang="en-US" altLang="zh-CN" sz="2400" b="1" dirty="0" smtClean="0">
                <a:solidFill>
                  <a:schemeClr val="bg2"/>
                </a:solidFill>
                <a:effectLst/>
              </a:rPr>
              <a:t>			</a:t>
            </a:r>
          </a:p>
          <a:p>
            <a:pPr eaLnBrk="1" hangingPunct="1">
              <a:spcBef>
                <a:spcPct val="5000"/>
              </a:spcBef>
              <a:buFont typeface="Symbol" panose="05050102010706020507" pitchFamily="18" charset="2"/>
              <a:buNone/>
            </a:pPr>
            <a:r>
              <a:rPr lang="en-US" altLang="zh-CN" sz="2400" b="1" dirty="0" smtClean="0">
                <a:solidFill>
                  <a:schemeClr val="bg2"/>
                </a:solidFill>
                <a:effectLst/>
              </a:rPr>
              <a:t>	/* </a:t>
            </a:r>
            <a:r>
              <a:rPr lang="zh-CN" altLang="en-US" sz="2400" b="1" dirty="0" smtClean="0">
                <a:solidFill>
                  <a:schemeClr val="bg2"/>
                </a:solidFill>
                <a:effectLst/>
              </a:rPr>
              <a:t>打印子进程变量 </a:t>
            </a:r>
            <a:r>
              <a:rPr lang="en-US" altLang="zh-CN" sz="2400" b="1" dirty="0" err="1" smtClean="0">
                <a:solidFill>
                  <a:schemeClr val="bg2"/>
                </a:solidFill>
                <a:effectLst/>
              </a:rPr>
              <a:t>i</a:t>
            </a:r>
            <a:r>
              <a:rPr lang="en-US" altLang="zh-CN" sz="2400" b="1" dirty="0" smtClean="0">
                <a:solidFill>
                  <a:schemeClr val="bg2"/>
                </a:solidFill>
                <a:effectLst/>
              </a:rPr>
              <a:t> */</a:t>
            </a:r>
          </a:p>
          <a:p>
            <a:pPr eaLnBrk="1" hangingPunct="1">
              <a:spcBef>
                <a:spcPct val="5000"/>
              </a:spcBef>
              <a:buFont typeface="Symbol" panose="05050102010706020507" pitchFamily="18" charset="2"/>
              <a:buNone/>
            </a:pPr>
            <a:r>
              <a:rPr lang="en-US" altLang="zh-CN" sz="2400" b="1" dirty="0" smtClean="0">
                <a:solidFill>
                  <a:schemeClr val="bg2"/>
                </a:solidFill>
                <a:effectLst/>
              </a:rPr>
              <a:t>    </a:t>
            </a:r>
            <a:r>
              <a:rPr lang="en-US" altLang="zh-CN" sz="2400" b="1" dirty="0" err="1" smtClean="0">
                <a:solidFill>
                  <a:schemeClr val="bg2"/>
                </a:solidFill>
                <a:effectLst/>
              </a:rPr>
              <a:t>printf</a:t>
            </a:r>
            <a:r>
              <a:rPr lang="en-US" altLang="zh-CN" sz="2400" b="1" dirty="0" smtClean="0">
                <a:solidFill>
                  <a:schemeClr val="bg2"/>
                </a:solidFill>
                <a:effectLst/>
              </a:rPr>
              <a:t>(“child process : </a:t>
            </a:r>
            <a:r>
              <a:rPr lang="en-US" altLang="zh-CN" sz="2400" b="1" dirty="0" err="1" smtClean="0">
                <a:solidFill>
                  <a:schemeClr val="bg2"/>
                </a:solidFill>
                <a:effectLst/>
              </a:rPr>
              <a:t>i</a:t>
            </a:r>
            <a:r>
              <a:rPr lang="en-US" altLang="zh-CN" sz="2400" b="1" dirty="0" smtClean="0">
                <a:solidFill>
                  <a:schemeClr val="bg2"/>
                </a:solidFill>
                <a:effectLst/>
              </a:rPr>
              <a:t>=%d\n”,</a:t>
            </a:r>
            <a:r>
              <a:rPr lang="en-US" altLang="zh-CN" sz="2400" b="1" dirty="0" err="1" smtClean="0">
                <a:solidFill>
                  <a:schemeClr val="bg2"/>
                </a:solidFill>
                <a:effectLst/>
              </a:rPr>
              <a:t>i</a:t>
            </a:r>
            <a:r>
              <a:rPr lang="en-US" altLang="zh-CN" sz="2400" b="1" dirty="0" smtClean="0">
                <a:solidFill>
                  <a:schemeClr val="bg2"/>
                </a:solidFill>
                <a:effectLst/>
              </a:rPr>
              <a:t>);</a:t>
            </a:r>
          </a:p>
          <a:p>
            <a:pPr eaLnBrk="1" hangingPunct="1">
              <a:spcBef>
                <a:spcPct val="5000"/>
              </a:spcBef>
              <a:buFont typeface="Symbol" panose="05050102010706020507" pitchFamily="18" charset="2"/>
              <a:buNone/>
            </a:pPr>
            <a:r>
              <a:rPr lang="en-US" altLang="zh-CN" sz="2400" b="1" dirty="0" smtClean="0">
                <a:solidFill>
                  <a:schemeClr val="bg2"/>
                </a:solidFill>
                <a:effectLst/>
              </a:rPr>
              <a:t>     </a:t>
            </a:r>
            <a:r>
              <a:rPr lang="en-US" altLang="zh-CN" sz="2400" b="1" dirty="0" smtClean="0">
                <a:solidFill>
                  <a:srgbClr val="FF0000"/>
                </a:solidFill>
                <a:effectLst/>
              </a:rPr>
              <a:t>exit(0);</a:t>
            </a:r>
          </a:p>
          <a:p>
            <a:pPr eaLnBrk="1" hangingPunct="1">
              <a:spcBef>
                <a:spcPct val="5000"/>
              </a:spcBef>
              <a:buFont typeface="Symbol" panose="05050102010706020507" pitchFamily="18" charset="2"/>
              <a:buNone/>
            </a:pPr>
            <a:r>
              <a:rPr lang="en-US" altLang="zh-CN" sz="2400" b="1" dirty="0" smtClean="0">
                <a:solidFill>
                  <a:schemeClr val="bg2"/>
                </a:solidFill>
                <a:effectLst/>
              </a:rPr>
              <a:t>    }</a:t>
            </a:r>
          </a:p>
          <a:p>
            <a:pPr eaLnBrk="1" hangingPunct="1">
              <a:spcBef>
                <a:spcPct val="5000"/>
              </a:spcBef>
              <a:buFont typeface="Symbol" panose="05050102010706020507" pitchFamily="18" charset="2"/>
              <a:buNone/>
            </a:pPr>
            <a:r>
              <a:rPr lang="en-US" altLang="zh-CN" sz="2400" b="1" dirty="0" smtClean="0">
                <a:solidFill>
                  <a:schemeClr val="bg2"/>
                </a:solidFill>
                <a:effectLst/>
              </a:rPr>
              <a:t>    /* </a:t>
            </a:r>
            <a:r>
              <a:rPr lang="zh-CN" altLang="en-US" sz="2400" b="1" dirty="0" smtClean="0">
                <a:solidFill>
                  <a:schemeClr val="bg2"/>
                </a:solidFill>
                <a:effectLst/>
              </a:rPr>
              <a:t>打印变量 </a:t>
            </a:r>
            <a:r>
              <a:rPr lang="en-US" altLang="zh-CN" sz="2400" b="1" dirty="0" err="1" smtClean="0">
                <a:solidFill>
                  <a:schemeClr val="bg2"/>
                </a:solidFill>
                <a:effectLst/>
              </a:rPr>
              <a:t>i</a:t>
            </a:r>
            <a:r>
              <a:rPr lang="en-US" altLang="zh-CN" sz="2400" b="1" dirty="0" smtClean="0">
                <a:solidFill>
                  <a:schemeClr val="bg2"/>
                </a:solidFill>
                <a:effectLst/>
              </a:rPr>
              <a:t> */</a:t>
            </a:r>
          </a:p>
          <a:p>
            <a:pPr eaLnBrk="1" hangingPunct="1">
              <a:spcBef>
                <a:spcPct val="5000"/>
              </a:spcBef>
              <a:buFont typeface="Symbol" panose="05050102010706020507" pitchFamily="18" charset="2"/>
              <a:buNone/>
            </a:pPr>
            <a:r>
              <a:rPr lang="en-US" altLang="zh-CN" sz="2400" b="1" dirty="0" smtClean="0">
                <a:solidFill>
                  <a:schemeClr val="bg2"/>
                </a:solidFill>
                <a:effectLst/>
              </a:rPr>
              <a:t>   </a:t>
            </a:r>
            <a:r>
              <a:rPr lang="en-US" altLang="zh-CN" sz="2400" b="1" dirty="0" err="1" smtClean="0">
                <a:solidFill>
                  <a:schemeClr val="bg2"/>
                </a:solidFill>
                <a:effectLst/>
              </a:rPr>
              <a:t>printf</a:t>
            </a:r>
            <a:r>
              <a:rPr lang="en-US" altLang="zh-CN" sz="2400" b="1" dirty="0" smtClean="0">
                <a:solidFill>
                  <a:schemeClr val="bg2"/>
                </a:solidFill>
                <a:effectLst/>
              </a:rPr>
              <a:t>(“parent process </a:t>
            </a:r>
            <a:r>
              <a:rPr lang="en-US" altLang="zh-CN" sz="2400" b="1" dirty="0" err="1" smtClean="0">
                <a:solidFill>
                  <a:schemeClr val="bg2"/>
                </a:solidFill>
                <a:effectLst/>
              </a:rPr>
              <a:t>i</a:t>
            </a:r>
            <a:r>
              <a:rPr lang="en-US" altLang="zh-CN" sz="2400" b="1" dirty="0" smtClean="0">
                <a:solidFill>
                  <a:schemeClr val="bg2"/>
                </a:solidFill>
                <a:effectLst/>
              </a:rPr>
              <a:t>=%d\n”,</a:t>
            </a:r>
            <a:r>
              <a:rPr lang="en-US" altLang="zh-CN" sz="2400" b="1" dirty="0" err="1" smtClean="0">
                <a:solidFill>
                  <a:schemeClr val="bg2"/>
                </a:solidFill>
                <a:effectLst/>
              </a:rPr>
              <a:t>i</a:t>
            </a:r>
            <a:r>
              <a:rPr lang="en-US" altLang="zh-CN" sz="2400" b="1" dirty="0" smtClean="0">
                <a:solidFill>
                  <a:schemeClr val="bg2"/>
                </a:solidFill>
                <a:effectLst/>
              </a:rPr>
              <a:t>); </a:t>
            </a:r>
          </a:p>
          <a:p>
            <a:pPr eaLnBrk="1" hangingPunct="1">
              <a:spcBef>
                <a:spcPct val="5000"/>
              </a:spcBef>
              <a:buFont typeface="Symbol" panose="05050102010706020507" pitchFamily="18" charset="2"/>
              <a:buNone/>
            </a:pPr>
            <a:r>
              <a:rPr lang="en-US" altLang="zh-CN" sz="2400" b="1" dirty="0" smtClean="0">
                <a:solidFill>
                  <a:schemeClr val="bg2"/>
                </a:solidFill>
                <a:effectLst/>
              </a:rPr>
              <a:t>}</a:t>
            </a:r>
          </a:p>
        </p:txBody>
      </p:sp>
      <p:sp>
        <p:nvSpPr>
          <p:cNvPr id="54282" name="Rectangle 11"/>
          <p:cNvSpPr>
            <a:spLocks noChangeArrowheads="1"/>
          </p:cNvSpPr>
          <p:nvPr/>
        </p:nvSpPr>
        <p:spPr bwMode="auto">
          <a:xfrm>
            <a:off x="5458544" y="3915244"/>
            <a:ext cx="838200" cy="304800"/>
          </a:xfrm>
          <a:prstGeom prst="rect">
            <a:avLst/>
          </a:prstGeom>
          <a:solidFill>
            <a:srgbClr val="CEDBFE"/>
          </a:solidFill>
          <a:ln w="38100">
            <a:solidFill>
              <a:schemeClr val="bg2"/>
            </a:solidFill>
            <a:miter lim="800000"/>
            <a:headEnd/>
            <a:tailEnd/>
          </a:ln>
          <a:extLst/>
        </p:spPr>
        <p:txBody>
          <a:bodyPr wrap="none" lIns="90000" tIns="46800" rIns="90000" bIns="46800"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ndParaRPr>
          </a:p>
        </p:txBody>
      </p:sp>
      <p:sp>
        <p:nvSpPr>
          <p:cNvPr id="54283" name="Rectangle 12"/>
          <p:cNvSpPr>
            <a:spLocks noChangeArrowheads="1"/>
          </p:cNvSpPr>
          <p:nvPr/>
        </p:nvSpPr>
        <p:spPr bwMode="auto">
          <a:xfrm>
            <a:off x="5458544" y="4220044"/>
            <a:ext cx="838200" cy="304800"/>
          </a:xfrm>
          <a:prstGeom prst="rect">
            <a:avLst/>
          </a:prstGeom>
          <a:solidFill>
            <a:srgbClr val="CEDBFE"/>
          </a:solidFill>
          <a:ln w="38100">
            <a:solidFill>
              <a:schemeClr val="bg2"/>
            </a:solidFill>
            <a:miter lim="800000"/>
            <a:headEnd/>
            <a:tailEnd/>
          </a:ln>
          <a:extLst/>
        </p:spPr>
        <p:txBody>
          <a:bodyPr wrap="none" lIns="90000" tIns="46800" rIns="90000" bIns="46800"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algn="ctr" eaLnBrk="1" hangingPunct="1">
              <a:spcBef>
                <a:spcPct val="0"/>
              </a:spcBef>
              <a:buClrTx/>
              <a:buSzTx/>
              <a:buFontTx/>
              <a:buNone/>
            </a:pPr>
            <a:r>
              <a:rPr lang="en-US" altLang="zh-CN" sz="2400" b="1" dirty="0">
                <a:solidFill>
                  <a:schemeClr val="bg2"/>
                </a:solidFill>
              </a:rPr>
              <a:t>1</a:t>
            </a:r>
          </a:p>
        </p:txBody>
      </p:sp>
      <p:sp>
        <p:nvSpPr>
          <p:cNvPr id="54284" name="Rectangle 13"/>
          <p:cNvSpPr>
            <a:spLocks noChangeArrowheads="1"/>
          </p:cNvSpPr>
          <p:nvPr/>
        </p:nvSpPr>
        <p:spPr bwMode="auto">
          <a:xfrm>
            <a:off x="5458544" y="4524844"/>
            <a:ext cx="838200" cy="609600"/>
          </a:xfrm>
          <a:prstGeom prst="rect">
            <a:avLst/>
          </a:prstGeom>
          <a:solidFill>
            <a:srgbClr val="CEDBFE"/>
          </a:solidFill>
          <a:ln w="38100">
            <a:solidFill>
              <a:schemeClr val="bg2"/>
            </a:solidFill>
            <a:miter lim="800000"/>
            <a:headEnd/>
            <a:tailEnd/>
          </a:ln>
          <a:extLst/>
        </p:spPr>
        <p:txBody>
          <a:bodyPr wrap="none" lIns="90000" tIns="46800" rIns="90000" bIns="46800"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ndParaRPr>
          </a:p>
        </p:txBody>
      </p:sp>
      <p:sp>
        <p:nvSpPr>
          <p:cNvPr id="54285" name="Rectangle 14"/>
          <p:cNvSpPr>
            <a:spLocks noChangeArrowheads="1"/>
          </p:cNvSpPr>
          <p:nvPr/>
        </p:nvSpPr>
        <p:spPr bwMode="auto">
          <a:xfrm>
            <a:off x="7668344" y="3915244"/>
            <a:ext cx="762000" cy="304800"/>
          </a:xfrm>
          <a:prstGeom prst="rect">
            <a:avLst/>
          </a:prstGeom>
          <a:solidFill>
            <a:srgbClr val="B8F0A2"/>
          </a:solidFill>
          <a:ln w="38100">
            <a:solidFill>
              <a:schemeClr val="bg2"/>
            </a:solidFill>
            <a:miter lim="800000"/>
            <a:headEnd/>
            <a:tailEnd/>
          </a:ln>
          <a:extLst/>
        </p:spPr>
        <p:txBody>
          <a:bodyPr wrap="none" lIns="90000" tIns="46800" rIns="90000" bIns="46800"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ndParaRPr>
          </a:p>
        </p:txBody>
      </p:sp>
      <p:sp>
        <p:nvSpPr>
          <p:cNvPr id="54286" name="Rectangle 15"/>
          <p:cNvSpPr>
            <a:spLocks noChangeArrowheads="1"/>
          </p:cNvSpPr>
          <p:nvPr/>
        </p:nvSpPr>
        <p:spPr bwMode="auto">
          <a:xfrm>
            <a:off x="7668344" y="4220044"/>
            <a:ext cx="762000" cy="304800"/>
          </a:xfrm>
          <a:prstGeom prst="rect">
            <a:avLst/>
          </a:prstGeom>
          <a:solidFill>
            <a:srgbClr val="B8F0A2"/>
          </a:solidFill>
          <a:ln w="38100">
            <a:solidFill>
              <a:schemeClr val="bg2"/>
            </a:solidFill>
            <a:miter lim="800000"/>
            <a:headEnd/>
            <a:tailEnd/>
          </a:ln>
          <a:extLst/>
        </p:spPr>
        <p:txBody>
          <a:bodyPr wrap="none" lIns="90000" tIns="46800" rIns="90000" bIns="46800"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algn="ctr" eaLnBrk="1" hangingPunct="1">
              <a:spcBef>
                <a:spcPct val="0"/>
              </a:spcBef>
              <a:buClrTx/>
              <a:buSzTx/>
              <a:buFontTx/>
              <a:buNone/>
            </a:pPr>
            <a:r>
              <a:rPr lang="en-US" altLang="zh-CN" sz="2400" b="1" dirty="0">
                <a:solidFill>
                  <a:schemeClr val="bg2"/>
                </a:solidFill>
              </a:rPr>
              <a:t>1</a:t>
            </a:r>
          </a:p>
        </p:txBody>
      </p:sp>
      <p:sp>
        <p:nvSpPr>
          <p:cNvPr id="54287" name="Rectangle 16"/>
          <p:cNvSpPr>
            <a:spLocks noChangeArrowheads="1"/>
          </p:cNvSpPr>
          <p:nvPr/>
        </p:nvSpPr>
        <p:spPr bwMode="auto">
          <a:xfrm>
            <a:off x="7668344" y="4524844"/>
            <a:ext cx="762000" cy="609600"/>
          </a:xfrm>
          <a:prstGeom prst="rect">
            <a:avLst/>
          </a:prstGeom>
          <a:solidFill>
            <a:srgbClr val="B8F0A2"/>
          </a:solidFill>
          <a:ln w="38100">
            <a:solidFill>
              <a:schemeClr val="bg2"/>
            </a:solidFill>
            <a:miter lim="800000"/>
            <a:headEnd/>
            <a:tailEnd/>
          </a:ln>
          <a:extLst/>
        </p:spPr>
        <p:txBody>
          <a:bodyPr wrap="none" lIns="90000" tIns="46800" rIns="90000" bIns="46800"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ndParaRPr>
          </a:p>
        </p:txBody>
      </p:sp>
      <p:sp>
        <p:nvSpPr>
          <p:cNvPr id="54288" name="Text Box 17"/>
          <p:cNvSpPr txBox="1">
            <a:spLocks noChangeArrowheads="1"/>
          </p:cNvSpPr>
          <p:nvPr/>
        </p:nvSpPr>
        <p:spPr bwMode="auto">
          <a:xfrm>
            <a:off x="5306144" y="5210644"/>
            <a:ext cx="1143000" cy="402291"/>
          </a:xfrm>
          <a:prstGeom prst="rect">
            <a:avLst/>
          </a:prstGeom>
          <a:noFill/>
          <a:ln w="12700">
            <a:noFill/>
            <a:miter lim="800000"/>
            <a:headEnd/>
            <a:tailEnd/>
          </a:ln>
          <a:extLst>
            <a:ext uri="{909E8E84-426E-40DD-AFC4-6F175D3DCCD1}">
              <a14:hiddenFill xmlns:a14="http://schemas.microsoft.com/office/drawing/2010/main">
                <a:solidFill>
                  <a:srgbClr val="FFFFFF"/>
                </a:solidFill>
              </a14:hiddenFill>
            </a:ext>
          </a:extLst>
        </p:spPr>
        <p:txBody>
          <a:bodyPr lIns="90000" tIns="46800" rIns="90000" bIns="46800">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algn="ctr" eaLnBrk="1" hangingPunct="1">
              <a:spcBef>
                <a:spcPct val="50000"/>
              </a:spcBef>
              <a:buClrTx/>
              <a:buSzTx/>
              <a:buFontTx/>
              <a:buNone/>
            </a:pPr>
            <a:r>
              <a:rPr lang="zh-CN" altLang="en-US" sz="2000" b="1">
                <a:solidFill>
                  <a:schemeClr val="bg2"/>
                </a:solidFill>
              </a:rPr>
              <a:t>父数据</a:t>
            </a:r>
          </a:p>
        </p:txBody>
      </p:sp>
      <p:sp>
        <p:nvSpPr>
          <p:cNvPr id="54289" name="Text Box 18"/>
          <p:cNvSpPr txBox="1">
            <a:spLocks noChangeArrowheads="1"/>
          </p:cNvSpPr>
          <p:nvPr/>
        </p:nvSpPr>
        <p:spPr bwMode="auto">
          <a:xfrm>
            <a:off x="7432443" y="5210644"/>
            <a:ext cx="1143000" cy="402291"/>
          </a:xfrm>
          <a:prstGeom prst="rect">
            <a:avLst/>
          </a:prstGeom>
          <a:noFill/>
          <a:ln w="12700">
            <a:noFill/>
            <a:miter lim="800000"/>
            <a:headEnd/>
            <a:tailEnd/>
          </a:ln>
          <a:extLst>
            <a:ext uri="{909E8E84-426E-40DD-AFC4-6F175D3DCCD1}">
              <a14:hiddenFill xmlns:a14="http://schemas.microsoft.com/office/drawing/2010/main">
                <a:solidFill>
                  <a:srgbClr val="FFFFFF"/>
                </a:solidFill>
              </a14:hiddenFill>
            </a:ext>
          </a:extLst>
        </p:spPr>
        <p:txBody>
          <a:bodyPr lIns="90000" tIns="46800" rIns="90000" bIns="46800">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algn="ctr" eaLnBrk="1" hangingPunct="1">
              <a:spcBef>
                <a:spcPct val="50000"/>
              </a:spcBef>
              <a:buClrTx/>
              <a:buSzTx/>
              <a:buFontTx/>
              <a:buNone/>
            </a:pPr>
            <a:r>
              <a:rPr lang="zh-CN" altLang="en-US" sz="2000" b="1" dirty="0">
                <a:solidFill>
                  <a:schemeClr val="bg2"/>
                </a:solidFill>
              </a:rPr>
              <a:t>子数据</a:t>
            </a:r>
          </a:p>
        </p:txBody>
      </p:sp>
      <p:sp>
        <p:nvSpPr>
          <p:cNvPr id="54290" name="Text Box 19"/>
          <p:cNvSpPr txBox="1">
            <a:spLocks noChangeArrowheads="1"/>
          </p:cNvSpPr>
          <p:nvPr/>
        </p:nvSpPr>
        <p:spPr bwMode="auto">
          <a:xfrm>
            <a:off x="4888632" y="4143844"/>
            <a:ext cx="381000" cy="463846"/>
          </a:xfrm>
          <a:prstGeom prst="rect">
            <a:avLst/>
          </a:prstGeom>
          <a:noFill/>
          <a:ln w="12700">
            <a:noFill/>
            <a:miter lim="800000"/>
            <a:headEnd/>
            <a:tailEnd/>
          </a:ln>
          <a:extLst>
            <a:ext uri="{909E8E84-426E-40DD-AFC4-6F175D3DCCD1}">
              <a14:hiddenFill xmlns:a14="http://schemas.microsoft.com/office/drawing/2010/main">
                <a:solidFill>
                  <a:srgbClr val="FFFFFF"/>
                </a:solidFill>
              </a14:hiddenFill>
            </a:ext>
          </a:extLst>
        </p:spPr>
        <p:txBody>
          <a:bodyPr lIns="90000" tIns="46800" rIns="90000" bIns="46800">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50000"/>
              </a:spcBef>
              <a:buClrTx/>
              <a:buSzTx/>
              <a:buFontTx/>
              <a:buNone/>
            </a:pPr>
            <a:r>
              <a:rPr lang="en-US" altLang="zh-CN" sz="2400" b="1" i="1">
                <a:solidFill>
                  <a:schemeClr val="bg2"/>
                </a:solidFill>
              </a:rPr>
              <a:t>i</a:t>
            </a:r>
            <a:r>
              <a:rPr lang="en-US" altLang="zh-CN" sz="2400" b="1">
                <a:solidFill>
                  <a:schemeClr val="bg2"/>
                </a:solidFill>
              </a:rPr>
              <a:t>:</a:t>
            </a:r>
          </a:p>
        </p:txBody>
      </p:sp>
      <p:sp>
        <p:nvSpPr>
          <p:cNvPr id="54291" name="Text Box 20"/>
          <p:cNvSpPr txBox="1">
            <a:spLocks noChangeArrowheads="1"/>
          </p:cNvSpPr>
          <p:nvPr/>
        </p:nvSpPr>
        <p:spPr bwMode="auto">
          <a:xfrm>
            <a:off x="7361495" y="4143949"/>
            <a:ext cx="381000" cy="463846"/>
          </a:xfrm>
          <a:prstGeom prst="rect">
            <a:avLst/>
          </a:prstGeom>
          <a:noFill/>
          <a:ln w="38100">
            <a:noFill/>
            <a:miter lim="800000"/>
            <a:headEnd/>
            <a:tailEnd/>
          </a:ln>
          <a:extLst>
            <a:ext uri="{909E8E84-426E-40DD-AFC4-6F175D3DCCD1}">
              <a14:hiddenFill xmlns:a14="http://schemas.microsoft.com/office/drawing/2010/main">
                <a:solidFill>
                  <a:srgbClr val="FFFFFF"/>
                </a:solidFill>
              </a14:hiddenFill>
            </a:ext>
          </a:extLst>
        </p:spPr>
        <p:txBody>
          <a:bodyPr lIns="90000" tIns="46800" rIns="90000" bIns="46800">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50000"/>
              </a:spcBef>
              <a:buClrTx/>
              <a:buSzTx/>
              <a:buFontTx/>
              <a:buNone/>
            </a:pPr>
            <a:r>
              <a:rPr lang="en-US" altLang="zh-CN" sz="2400" b="1" i="1" dirty="0">
                <a:solidFill>
                  <a:schemeClr val="bg2"/>
                </a:solidFill>
              </a:rPr>
              <a:t>i</a:t>
            </a:r>
            <a:r>
              <a:rPr lang="en-US" altLang="zh-CN" sz="2400" b="1" dirty="0">
                <a:solidFill>
                  <a:schemeClr val="bg2"/>
                </a:solidFill>
              </a:rPr>
              <a:t>:</a:t>
            </a:r>
          </a:p>
        </p:txBody>
      </p:sp>
      <p:sp>
        <p:nvSpPr>
          <p:cNvPr id="54292" name="Line 21"/>
          <p:cNvSpPr>
            <a:spLocks noChangeShapeType="1"/>
          </p:cNvSpPr>
          <p:nvPr/>
        </p:nvSpPr>
        <p:spPr bwMode="auto">
          <a:xfrm>
            <a:off x="6296744" y="3915244"/>
            <a:ext cx="1371600" cy="1588"/>
          </a:xfrm>
          <a:prstGeom prst="line">
            <a:avLst/>
          </a:prstGeom>
          <a:noFill/>
          <a:ln w="38100">
            <a:solidFill>
              <a:schemeClr val="bg2"/>
            </a:solidFill>
            <a:round/>
            <a:headEnd/>
            <a:tailEnd type="triangle" w="med" len="med"/>
          </a:ln>
          <a:extLst>
            <a:ext uri="{909E8E84-426E-40DD-AFC4-6F175D3DCCD1}">
              <a14:hiddenFill xmlns:a14="http://schemas.microsoft.com/office/drawing/2010/main">
                <a:noFill/>
              </a14:hiddenFill>
            </a:ext>
          </a:extLst>
        </p:spPr>
        <p:txBody>
          <a:bodyPr wrap="none" lIns="90000" tIns="46800" rIns="90000" bIns="46800" anchor="ctr"/>
          <a:lstStyle/>
          <a:p>
            <a:endParaRPr lang="zh-CN" altLang="en-US">
              <a:solidFill>
                <a:schemeClr val="bg2"/>
              </a:solidFill>
            </a:endParaRPr>
          </a:p>
        </p:txBody>
      </p:sp>
      <p:sp>
        <p:nvSpPr>
          <p:cNvPr id="54293" name="Line 22"/>
          <p:cNvSpPr>
            <a:spLocks noChangeShapeType="1"/>
          </p:cNvSpPr>
          <p:nvPr/>
        </p:nvSpPr>
        <p:spPr bwMode="auto">
          <a:xfrm>
            <a:off x="6296744" y="5134444"/>
            <a:ext cx="1371600" cy="1588"/>
          </a:xfrm>
          <a:prstGeom prst="line">
            <a:avLst/>
          </a:prstGeom>
          <a:noFill/>
          <a:ln w="38100">
            <a:solidFill>
              <a:schemeClr val="bg2"/>
            </a:solidFill>
            <a:round/>
            <a:headEnd type="none" w="med" len="med"/>
            <a:tailEnd type="none" w="med" len="med"/>
          </a:ln>
          <a:extLst>
            <a:ext uri="{909E8E84-426E-40DD-AFC4-6F175D3DCCD1}">
              <a14:hiddenFill xmlns:a14="http://schemas.microsoft.com/office/drawing/2010/main">
                <a:noFill/>
              </a14:hiddenFill>
            </a:ext>
          </a:extLst>
        </p:spPr>
        <p:txBody>
          <a:bodyPr wrap="none" lIns="90000" tIns="46800" rIns="90000" bIns="46800" anchor="ctr"/>
          <a:lstStyle/>
          <a:p>
            <a:endParaRPr lang="zh-CN" altLang="en-US">
              <a:solidFill>
                <a:schemeClr val="bg2"/>
              </a:solidFill>
            </a:endParaRPr>
          </a:p>
        </p:txBody>
      </p:sp>
      <p:sp>
        <p:nvSpPr>
          <p:cNvPr id="54294" name="Text Box 23"/>
          <p:cNvSpPr txBox="1">
            <a:spLocks noChangeArrowheads="1"/>
          </p:cNvSpPr>
          <p:nvPr/>
        </p:nvSpPr>
        <p:spPr bwMode="auto">
          <a:xfrm>
            <a:off x="5991944" y="3458044"/>
            <a:ext cx="1828800" cy="402291"/>
          </a:xfrm>
          <a:prstGeom prst="rect">
            <a:avLst/>
          </a:prstGeom>
          <a:noFill/>
          <a:ln w="12700">
            <a:noFill/>
            <a:miter lim="800000"/>
            <a:headEnd/>
            <a:tailEnd/>
          </a:ln>
          <a:extLst>
            <a:ext uri="{909E8E84-426E-40DD-AFC4-6F175D3DCCD1}">
              <a14:hiddenFill xmlns:a14="http://schemas.microsoft.com/office/drawing/2010/main">
                <a:solidFill>
                  <a:srgbClr val="FFFFFF"/>
                </a:solidFill>
              </a14:hiddenFill>
            </a:ext>
          </a:extLst>
        </p:spPr>
        <p:txBody>
          <a:bodyPr lIns="90000" tIns="46800" rIns="90000" bIns="46800">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algn="ctr" eaLnBrk="1" hangingPunct="1">
              <a:spcBef>
                <a:spcPct val="50000"/>
              </a:spcBef>
              <a:buClrTx/>
              <a:buSzTx/>
              <a:buFontTx/>
              <a:buNone/>
            </a:pPr>
            <a:r>
              <a:rPr lang="en-US" altLang="zh-CN" sz="2000" b="1">
                <a:solidFill>
                  <a:schemeClr val="bg2"/>
                </a:solidFill>
              </a:rPr>
              <a:t>fork</a:t>
            </a:r>
            <a:r>
              <a:rPr lang="zh-CN" altLang="en-US" sz="2000" b="1">
                <a:solidFill>
                  <a:schemeClr val="bg2"/>
                </a:solidFill>
              </a:rPr>
              <a:t>拷贝</a:t>
            </a:r>
          </a:p>
        </p:txBody>
      </p:sp>
      <p:sp>
        <p:nvSpPr>
          <p:cNvPr id="54295" name="Rectangle 24"/>
          <p:cNvSpPr>
            <a:spLocks noChangeArrowheads="1"/>
          </p:cNvSpPr>
          <p:nvPr/>
        </p:nvSpPr>
        <p:spPr bwMode="auto">
          <a:xfrm>
            <a:off x="6356110" y="1015672"/>
            <a:ext cx="956009" cy="402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med"/>
                <a:tailEnd/>
              </a14:hiddenLine>
            </a:ext>
          </a:extLst>
        </p:spPr>
        <p:txBody>
          <a:bodyPr wrap="none" lIns="90000" tIns="46800" rIns="90000" bIns="46800">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r>
              <a:rPr lang="zh-CN" altLang="en-US" sz="2000" b="1" dirty="0" smtClean="0">
                <a:solidFill>
                  <a:schemeClr val="bg2"/>
                </a:solidFill>
              </a:rPr>
              <a:t>正文</a:t>
            </a:r>
            <a:r>
              <a:rPr lang="zh-CN" altLang="en-US" sz="2000" b="1" dirty="0">
                <a:solidFill>
                  <a:schemeClr val="bg2"/>
                </a:solidFill>
              </a:rPr>
              <a:t>段</a:t>
            </a:r>
          </a:p>
        </p:txBody>
      </p:sp>
      <p:sp>
        <p:nvSpPr>
          <p:cNvPr id="54301" name="Rectangle 30"/>
          <p:cNvSpPr>
            <a:spLocks noChangeArrowheads="1"/>
          </p:cNvSpPr>
          <p:nvPr/>
        </p:nvSpPr>
        <p:spPr bwMode="auto">
          <a:xfrm>
            <a:off x="8136266" y="2944479"/>
            <a:ext cx="1039813" cy="396875"/>
          </a:xfrm>
          <a:prstGeom prst="rect">
            <a:avLst/>
          </a:prstGeom>
          <a:noFill/>
          <a:ln w="9525">
            <a:noFill/>
            <a:miter lim="800000"/>
            <a:headEnd/>
            <a:tailEnd type="none" w="lg" len="lg"/>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r>
              <a:rPr lang="zh-CN" altLang="en-US" sz="2000" b="1" dirty="0">
                <a:solidFill>
                  <a:schemeClr val="bg2"/>
                </a:solidFill>
              </a:rPr>
              <a:t>父进程</a:t>
            </a:r>
            <a:endParaRPr lang="zh-CN" altLang="en-US" sz="2800" b="1" dirty="0">
              <a:solidFill>
                <a:schemeClr val="bg2"/>
              </a:solidFill>
            </a:endParaRPr>
          </a:p>
        </p:txBody>
      </p:sp>
      <p:sp>
        <p:nvSpPr>
          <p:cNvPr id="54302" name="Rectangle 31"/>
          <p:cNvSpPr>
            <a:spLocks noChangeArrowheads="1"/>
          </p:cNvSpPr>
          <p:nvPr/>
        </p:nvSpPr>
        <p:spPr bwMode="auto">
          <a:xfrm>
            <a:off x="8170075" y="2179469"/>
            <a:ext cx="1103312" cy="396875"/>
          </a:xfrm>
          <a:prstGeom prst="rect">
            <a:avLst/>
          </a:prstGeom>
          <a:noFill/>
          <a:ln w="9525">
            <a:noFill/>
            <a:miter lim="800000"/>
            <a:headEnd/>
            <a:tailEnd type="none" w="lg" len="lg"/>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r>
              <a:rPr lang="zh-CN" altLang="en-US" sz="2000" b="1" dirty="0">
                <a:solidFill>
                  <a:schemeClr val="bg2"/>
                </a:solidFill>
              </a:rPr>
              <a:t>子进程</a:t>
            </a:r>
          </a:p>
        </p:txBody>
      </p:sp>
      <p:sp>
        <p:nvSpPr>
          <p:cNvPr id="54303" name="AutoShape 32"/>
          <p:cNvSpPr>
            <a:spLocks/>
          </p:cNvSpPr>
          <p:nvPr/>
        </p:nvSpPr>
        <p:spPr bwMode="auto">
          <a:xfrm>
            <a:off x="8041652" y="1843570"/>
            <a:ext cx="127208" cy="1026337"/>
          </a:xfrm>
          <a:prstGeom prst="rightBrace">
            <a:avLst>
              <a:gd name="adj1" fmla="val 100000"/>
              <a:gd name="adj2" fmla="val 50000"/>
            </a:avLst>
          </a:prstGeom>
          <a:noFill/>
          <a:ln w="38100">
            <a:solidFill>
              <a:schemeClr val="bg2"/>
            </a:solidFill>
            <a:round/>
            <a:headEnd/>
            <a:tailEnd type="none" w="lg" len="lg"/>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ndParaRPr>
          </a:p>
        </p:txBody>
      </p:sp>
      <p:sp>
        <p:nvSpPr>
          <p:cNvPr id="54304" name="AutoShape 33"/>
          <p:cNvSpPr>
            <a:spLocks/>
          </p:cNvSpPr>
          <p:nvPr/>
        </p:nvSpPr>
        <p:spPr bwMode="auto">
          <a:xfrm>
            <a:off x="8060361" y="2944729"/>
            <a:ext cx="89790" cy="295275"/>
          </a:xfrm>
          <a:prstGeom prst="rightBrace">
            <a:avLst>
              <a:gd name="adj1" fmla="val 33333"/>
              <a:gd name="adj2" fmla="val 50000"/>
            </a:avLst>
          </a:prstGeom>
          <a:noFill/>
          <a:ln w="38100">
            <a:solidFill>
              <a:schemeClr val="bg2"/>
            </a:solidFill>
            <a:round/>
            <a:headEnd/>
            <a:tailEnd type="none" w="lg" len="lg"/>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algn="ctr" eaLnBrk="1" hangingPunct="1">
              <a:spcBef>
                <a:spcPct val="0"/>
              </a:spcBef>
              <a:buClrTx/>
              <a:buSzTx/>
              <a:buFontTx/>
              <a:buNone/>
            </a:pPr>
            <a:endParaRPr lang="zh-CN" altLang="zh-CN" sz="2400">
              <a:solidFill>
                <a:schemeClr val="bg2"/>
              </a:solidFill>
            </a:endParaRPr>
          </a:p>
        </p:txBody>
      </p:sp>
      <p:sp>
        <p:nvSpPr>
          <p:cNvPr id="54308" name="Rectangle 37"/>
          <p:cNvSpPr>
            <a:spLocks noChangeArrowheads="1"/>
          </p:cNvSpPr>
          <p:nvPr/>
        </p:nvSpPr>
        <p:spPr bwMode="auto">
          <a:xfrm>
            <a:off x="8142487" y="1530477"/>
            <a:ext cx="1184275" cy="396875"/>
          </a:xfrm>
          <a:prstGeom prst="rect">
            <a:avLst/>
          </a:prstGeom>
          <a:noFill/>
          <a:ln w="9525">
            <a:noFill/>
            <a:miter lim="800000"/>
            <a:headEnd/>
            <a:tailEnd type="none" w="lg" len="lg"/>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r>
              <a:rPr lang="zh-CN" altLang="en-US" sz="2000" b="1" dirty="0">
                <a:solidFill>
                  <a:schemeClr val="bg2"/>
                </a:solidFill>
              </a:rPr>
              <a:t>父进程</a:t>
            </a:r>
            <a:endParaRPr lang="zh-CN" altLang="en-US" sz="2800" b="1" dirty="0">
              <a:solidFill>
                <a:schemeClr val="bg2"/>
              </a:solidFill>
            </a:endParaRPr>
          </a:p>
        </p:txBody>
      </p:sp>
      <p:sp>
        <p:nvSpPr>
          <p:cNvPr id="54309" name="AutoShape 38"/>
          <p:cNvSpPr>
            <a:spLocks/>
          </p:cNvSpPr>
          <p:nvPr/>
        </p:nvSpPr>
        <p:spPr bwMode="auto">
          <a:xfrm>
            <a:off x="8064401" y="1504128"/>
            <a:ext cx="89790" cy="295275"/>
          </a:xfrm>
          <a:prstGeom prst="rightBrace">
            <a:avLst>
              <a:gd name="adj1" fmla="val 33333"/>
              <a:gd name="adj2" fmla="val 50000"/>
            </a:avLst>
          </a:prstGeom>
          <a:noFill/>
          <a:ln w="38100">
            <a:solidFill>
              <a:schemeClr val="bg2"/>
            </a:solidFill>
            <a:round/>
            <a:headEnd/>
            <a:tailEnd type="none" w="lg" len="lg"/>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ndParaRPr>
          </a:p>
        </p:txBody>
      </p:sp>
      <p:sp>
        <p:nvSpPr>
          <p:cNvPr id="427049" name="Rectangle 41"/>
          <p:cNvSpPr>
            <a:spLocks noChangeArrowheads="1"/>
          </p:cNvSpPr>
          <p:nvPr/>
        </p:nvSpPr>
        <p:spPr bwMode="auto">
          <a:xfrm>
            <a:off x="7672441" y="4236049"/>
            <a:ext cx="756000" cy="278590"/>
          </a:xfrm>
          <a:prstGeom prst="rect">
            <a:avLst/>
          </a:prstGeom>
          <a:solidFill>
            <a:schemeClr val="accent2">
              <a:lumMod val="90000"/>
            </a:schemeClr>
          </a:solidFill>
          <a:ln w="38100">
            <a:noFill/>
            <a:miter lim="800000"/>
            <a:headEnd/>
            <a:tailEnd/>
          </a:ln>
        </p:spPr>
        <p:txBody>
          <a:bodyPr wrap="none" lIns="90000" tIns="46800" rIns="90000" bIns="46800"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algn="ctr" eaLnBrk="1" hangingPunct="1">
              <a:spcBef>
                <a:spcPct val="0"/>
              </a:spcBef>
              <a:buClrTx/>
              <a:buSzTx/>
              <a:buFontTx/>
              <a:buNone/>
            </a:pPr>
            <a:r>
              <a:rPr lang="en-US" altLang="zh-CN" sz="2400" b="1" dirty="0">
                <a:solidFill>
                  <a:schemeClr val="bg2"/>
                </a:solidFill>
              </a:rPr>
              <a:t>2</a:t>
            </a:r>
          </a:p>
        </p:txBody>
      </p:sp>
      <p:sp>
        <p:nvSpPr>
          <p:cNvPr id="46" name="Rectangle 4"/>
          <p:cNvSpPr>
            <a:spLocks noGrp="1" noChangeArrowheads="1"/>
          </p:cNvSpPr>
          <p:nvPr>
            <p:ph type="title"/>
          </p:nvPr>
        </p:nvSpPr>
        <p:spPr>
          <a:xfrm>
            <a:off x="1356294" y="-25720"/>
            <a:ext cx="7219148" cy="981772"/>
          </a:xfrm>
        </p:spPr>
        <p:txBody>
          <a:bodyPr anchor="b"/>
          <a:lstStyle/>
          <a:p>
            <a:pPr eaLnBrk="1" hangingPunct="1">
              <a:lnSpc>
                <a:spcPts val="2800"/>
              </a:lnSpc>
              <a:defRPr/>
            </a:pPr>
            <a:r>
              <a:rPr lang="zh-CN" altLang="en-US" sz="4000" b="1" kern="1200" dirty="0" smtClean="0">
                <a:solidFill>
                  <a:srgbClr val="006699"/>
                </a:solidFill>
                <a:effectLst>
                  <a:outerShdw blurRad="38100" dist="38100" dir="2700000" algn="tl">
                    <a:srgbClr val="000000">
                      <a:alpha val="43137"/>
                    </a:srgbClr>
                  </a:outerShdw>
                </a:effectLst>
                <a:ea typeface="MS PGothic" pitchFamily="34" charset="-128"/>
              </a:rPr>
              <a:t>父子进程数据段关系示例</a:t>
            </a:r>
            <a:r>
              <a:rPr lang="en-US" altLang="zh-CN" sz="4000" b="1" kern="1200" dirty="0" smtClean="0">
                <a:solidFill>
                  <a:srgbClr val="006699"/>
                </a:solidFill>
                <a:effectLst>
                  <a:outerShdw blurRad="38100" dist="38100" dir="2700000" algn="tl">
                    <a:srgbClr val="000000">
                      <a:alpha val="43137"/>
                    </a:srgbClr>
                  </a:outerShdw>
                </a:effectLst>
                <a:ea typeface="MS PGothic" pitchFamily="34" charset="-128"/>
              </a:rPr>
              <a:t>2</a:t>
            </a:r>
            <a:br>
              <a:rPr lang="en-US" altLang="zh-CN" sz="4000" b="1" kern="1200" dirty="0" smtClean="0">
                <a:solidFill>
                  <a:srgbClr val="006699"/>
                </a:solidFill>
                <a:effectLst>
                  <a:outerShdw blurRad="38100" dist="38100" dir="2700000" algn="tl">
                    <a:srgbClr val="000000">
                      <a:alpha val="43137"/>
                    </a:srgbClr>
                  </a:outerShdw>
                </a:effectLst>
                <a:ea typeface="MS PGothic" pitchFamily="34" charset="-128"/>
              </a:rPr>
            </a:br>
            <a:r>
              <a:rPr lang="en-US" altLang="zh-CN" sz="4000" b="1" kern="1200" dirty="0" smtClean="0">
                <a:solidFill>
                  <a:srgbClr val="006699"/>
                </a:solidFill>
                <a:effectLst>
                  <a:outerShdw blurRad="38100" dist="38100" dir="2700000" algn="tl">
                    <a:srgbClr val="000000">
                      <a:alpha val="43137"/>
                    </a:srgbClr>
                  </a:outerShdw>
                </a:effectLst>
                <a:ea typeface="MS PGothic" pitchFamily="34" charset="-128"/>
              </a:rPr>
              <a:t>                                       </a:t>
            </a:r>
            <a:r>
              <a:rPr lang="en-US" altLang="zh-CN" sz="2800" b="1" kern="1200" dirty="0">
                <a:solidFill>
                  <a:srgbClr val="0091C4"/>
                </a:solidFill>
                <a:effectLst>
                  <a:outerShdw blurRad="38100" dist="38100" dir="2700000" algn="tl">
                    <a:srgbClr val="000000">
                      <a:alpha val="43137"/>
                    </a:srgbClr>
                  </a:outerShdw>
                </a:effectLst>
                <a:ea typeface="MS PGothic" pitchFamily="34" charset="-128"/>
              </a:rPr>
              <a:t>——</a:t>
            </a:r>
            <a:r>
              <a:rPr lang="zh-CN" altLang="en-US" sz="2800" b="1" kern="1200" dirty="0" smtClean="0">
                <a:solidFill>
                  <a:srgbClr val="0091C4"/>
                </a:solidFill>
                <a:effectLst>
                  <a:outerShdw blurRad="38100" dist="38100" dir="2700000" algn="tl">
                    <a:srgbClr val="000000">
                      <a:alpha val="43137"/>
                    </a:srgbClr>
                  </a:outerShdw>
                </a:effectLst>
                <a:ea typeface="MS PGothic" pitchFamily="34" charset="-128"/>
              </a:rPr>
              <a:t>传统</a:t>
            </a:r>
            <a:r>
              <a:rPr lang="en-US" altLang="zh-CN" sz="2800" b="1" kern="1200" dirty="0" smtClean="0">
                <a:solidFill>
                  <a:srgbClr val="0091C4"/>
                </a:solidFill>
                <a:effectLst>
                  <a:outerShdw blurRad="38100" dist="38100" dir="2700000" algn="tl">
                    <a:srgbClr val="000000">
                      <a:alpha val="43137"/>
                    </a:srgbClr>
                  </a:outerShdw>
                </a:effectLst>
                <a:ea typeface="MS PGothic" pitchFamily="34" charset="-128"/>
              </a:rPr>
              <a:t>fork</a:t>
            </a:r>
            <a:endParaRPr lang="zh-CN" altLang="en-US" sz="2800" b="1" kern="1200" dirty="0">
              <a:solidFill>
                <a:srgbClr val="0091C4"/>
              </a:solidFill>
              <a:effectLst>
                <a:outerShdw blurRad="38100" dist="38100" dir="2700000" algn="tl">
                  <a:srgbClr val="000000">
                    <a:alpha val="43137"/>
                  </a:srgbClr>
                </a:outerShdw>
              </a:effectLst>
              <a:ea typeface="MS PGothic" pitchFamily="34" charset="-128"/>
            </a:endParaRPr>
          </a:p>
        </p:txBody>
      </p:sp>
      <p:sp>
        <p:nvSpPr>
          <p:cNvPr id="47" name="TextBox 13">
            <a:extLst>
              <a:ext uri="{FF2B5EF4-FFF2-40B4-BE49-F238E27FC236}">
                <a16:creationId xmlns:a16="http://schemas.microsoft.com/office/drawing/2014/main" id="{03198F85-670E-4551-8965-0BEBAC479AF9}"/>
              </a:ext>
            </a:extLst>
          </p:cNvPr>
          <p:cNvSpPr txBox="1">
            <a:spLocks noChangeArrowheads="1"/>
          </p:cNvSpPr>
          <p:nvPr/>
        </p:nvSpPr>
        <p:spPr bwMode="auto">
          <a:xfrm>
            <a:off x="7842424" y="-50712"/>
            <a:ext cx="1466037" cy="469765"/>
          </a:xfrm>
          <a:prstGeom prst="rect">
            <a:avLst/>
          </a:prstGeom>
          <a:noFill/>
          <a:ln>
            <a:noFill/>
          </a:ln>
          <a:extLst/>
        </p:spPr>
        <p:txBody>
          <a:bodyPr wrap="square">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algn="ctr" eaLnBrk="1" hangingPunct="1">
              <a:buNone/>
              <a:defRPr/>
            </a:pPr>
            <a:r>
              <a:rPr lang="en-US" altLang="zh-CN" sz="2000" dirty="0" smtClean="0">
                <a:solidFill>
                  <a:schemeClr val="bg2"/>
                </a:solidFill>
              </a:rPr>
              <a:t>P20-</a:t>
            </a:r>
            <a:r>
              <a:rPr lang="en-US" altLang="zh-CN" sz="2000" dirty="0">
                <a:solidFill>
                  <a:schemeClr val="bg2"/>
                </a:solidFill>
              </a:rPr>
              <a:t>[</a:t>
            </a:r>
            <a:r>
              <a:rPr lang="en-US" altLang="zh-CN" sz="2000" dirty="0" smtClean="0">
                <a:solidFill>
                  <a:schemeClr val="bg2"/>
                </a:solidFill>
              </a:rPr>
              <a:t>3_3</a:t>
            </a:r>
            <a:r>
              <a:rPr lang="en-US" altLang="zh-CN" sz="2400" dirty="0" smtClean="0">
                <a:solidFill>
                  <a:schemeClr val="bg2"/>
                </a:solidFill>
              </a:rPr>
              <a:t>]</a:t>
            </a:r>
            <a:endParaRPr lang="zh-CN" altLang="en-US" sz="2400" dirty="0">
              <a:solidFill>
                <a:schemeClr val="bg2"/>
              </a:solidFill>
            </a:endParaRPr>
          </a:p>
        </p:txBody>
      </p:sp>
      <p:graphicFrame>
        <p:nvGraphicFramePr>
          <p:cNvPr id="6" name="表格 5"/>
          <p:cNvGraphicFramePr>
            <a:graphicFrameLocks noGrp="1"/>
          </p:cNvGraphicFramePr>
          <p:nvPr>
            <p:extLst>
              <p:ext uri="{D42A27DB-BD31-4B8C-83A1-F6EECF244321}">
                <p14:modId xmlns:p14="http://schemas.microsoft.com/office/powerpoint/2010/main" val="3563768702"/>
              </p:ext>
            </p:extLst>
          </p:nvPr>
        </p:nvGraphicFramePr>
        <p:xfrm>
          <a:off x="5907811" y="1458030"/>
          <a:ext cx="2096132" cy="1828800"/>
        </p:xfrm>
        <a:graphic>
          <a:graphicData uri="http://schemas.openxmlformats.org/drawingml/2006/table">
            <a:tbl>
              <a:tblPr firstRow="1" bandRow="1">
                <a:tableStyleId>{5C22544A-7EE6-4342-B048-85BDC9FD1C3A}</a:tableStyleId>
              </a:tblPr>
              <a:tblGrid>
                <a:gridCol w="2096132">
                  <a:extLst>
                    <a:ext uri="{9D8B030D-6E8A-4147-A177-3AD203B41FA5}">
                      <a16:colId xmlns:a16="http://schemas.microsoft.com/office/drawing/2014/main" val="20000"/>
                    </a:ext>
                  </a:extLst>
                </a:gridCol>
              </a:tblGrid>
              <a:tr h="363757">
                <a:tc>
                  <a:txBody>
                    <a:bodyPr/>
                    <a:lstStyle/>
                    <a:p>
                      <a:endParaRPr lang="zh-CN" altLang="en-US" dirty="0"/>
                    </a:p>
                  </a:txBody>
                  <a:tcPr>
                    <a:lnL w="381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solidFill>
                      <a:srgbClr val="CEDBFE"/>
                    </a:solidFill>
                  </a:tcPr>
                </a:tc>
                <a:extLst>
                  <a:ext uri="{0D108BD9-81ED-4DB2-BD59-A6C34878D82A}">
                    <a16:rowId xmlns:a16="http://schemas.microsoft.com/office/drawing/2014/main" val="10000"/>
                  </a:ext>
                </a:extLst>
              </a:tr>
              <a:tr h="320184">
                <a:tc>
                  <a:txBody>
                    <a:bodyPr/>
                    <a:lstStyle/>
                    <a:p>
                      <a:endParaRPr lang="zh-CN" altLang="en-US" dirty="0"/>
                    </a:p>
                  </a:txBody>
                  <a:tcPr>
                    <a:lnL w="381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solidFill>
                      <a:srgbClr val="B8F0A2"/>
                    </a:solidFill>
                  </a:tcPr>
                </a:tc>
                <a:extLst>
                  <a:ext uri="{0D108BD9-81ED-4DB2-BD59-A6C34878D82A}">
                    <a16:rowId xmlns:a16="http://schemas.microsoft.com/office/drawing/2014/main" val="10001"/>
                  </a:ext>
                </a:extLst>
              </a:tr>
              <a:tr h="363757">
                <a:tc>
                  <a:txBody>
                    <a:bodyPr/>
                    <a:lstStyle/>
                    <a:p>
                      <a:endParaRPr lang="zh-CN" altLang="en-US" dirty="0"/>
                    </a:p>
                  </a:txBody>
                  <a:tcPr>
                    <a:lnL w="381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solidFill>
                      <a:srgbClr val="B8F0A2"/>
                    </a:solidFill>
                  </a:tcPr>
                </a:tc>
                <a:extLst>
                  <a:ext uri="{0D108BD9-81ED-4DB2-BD59-A6C34878D82A}">
                    <a16:rowId xmlns:a16="http://schemas.microsoft.com/office/drawing/2014/main" val="10002"/>
                  </a:ext>
                </a:extLst>
              </a:tr>
              <a:tr h="363757">
                <a:tc>
                  <a:txBody>
                    <a:bodyPr/>
                    <a:lstStyle/>
                    <a:p>
                      <a:endParaRPr lang="zh-CN" altLang="en-US" dirty="0"/>
                    </a:p>
                  </a:txBody>
                  <a:tcPr>
                    <a:lnL w="381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solidFill>
                      <a:srgbClr val="B8F0A2"/>
                    </a:solidFill>
                  </a:tcPr>
                </a:tc>
                <a:extLst>
                  <a:ext uri="{0D108BD9-81ED-4DB2-BD59-A6C34878D82A}">
                    <a16:rowId xmlns:a16="http://schemas.microsoft.com/office/drawing/2014/main" val="10003"/>
                  </a:ext>
                </a:extLst>
              </a:tr>
              <a:tr h="363757">
                <a:tc>
                  <a:txBody>
                    <a:bodyPr/>
                    <a:lstStyle/>
                    <a:p>
                      <a:endParaRPr lang="zh-CN" altLang="en-US" dirty="0"/>
                    </a:p>
                  </a:txBody>
                  <a:tcPr>
                    <a:lnL w="381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solidFill>
                      <a:srgbClr val="CEDBFE"/>
                    </a:solidFill>
                  </a:tcPr>
                </a:tc>
                <a:extLst>
                  <a:ext uri="{0D108BD9-81ED-4DB2-BD59-A6C34878D82A}">
                    <a16:rowId xmlns:a16="http://schemas.microsoft.com/office/drawing/2014/main" val="10004"/>
                  </a:ext>
                </a:extLst>
              </a:tr>
            </a:tbl>
          </a:graphicData>
        </a:graphic>
      </p:graphicFrame>
      <p:sp>
        <p:nvSpPr>
          <p:cNvPr id="54305" name="Rectangle 34"/>
          <p:cNvSpPr>
            <a:spLocks noChangeArrowheads="1"/>
          </p:cNvSpPr>
          <p:nvPr/>
        </p:nvSpPr>
        <p:spPr bwMode="auto">
          <a:xfrm>
            <a:off x="6721364" y="1461141"/>
            <a:ext cx="472886" cy="307777"/>
          </a:xfrm>
          <a:prstGeom prst="rect">
            <a:avLst/>
          </a:prstGeom>
          <a:noFill/>
          <a:ln w="9525">
            <a:noFill/>
            <a:miter lim="800000"/>
            <a:headEnd/>
            <a:tailEnd type="none" w="lg" len="lg"/>
          </a:ln>
          <a:extLst>
            <a:ext uri="{909E8E84-426E-40DD-AFC4-6F175D3DCCD1}">
              <a14:hiddenFill xmlns:a14="http://schemas.microsoft.com/office/drawing/2010/main">
                <a:solidFill>
                  <a:srgbClr val="FFFFFF"/>
                </a:solidFill>
              </a14:hiddenFill>
            </a:ext>
          </a:extLst>
        </p:spPr>
        <p:txBody>
          <a:bodyPr wrap="none" lIns="0" tIns="0" rIns="0" bIns="0">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r>
              <a:rPr lang="en-US" altLang="zh-CN" sz="2000" dirty="0" err="1" smtClean="0">
                <a:solidFill>
                  <a:schemeClr val="bg2"/>
                </a:solidFill>
              </a:rPr>
              <a:t>i</a:t>
            </a:r>
            <a:r>
              <a:rPr lang="en-US" altLang="zh-CN" sz="2000" dirty="0" smtClean="0">
                <a:solidFill>
                  <a:schemeClr val="bg2"/>
                </a:solidFill>
              </a:rPr>
              <a:t> = </a:t>
            </a:r>
            <a:r>
              <a:rPr lang="en-US" altLang="zh-CN" sz="2000" b="1" dirty="0" smtClean="0">
                <a:solidFill>
                  <a:schemeClr val="bg2"/>
                </a:solidFill>
              </a:rPr>
              <a:t>1</a:t>
            </a:r>
            <a:endParaRPr lang="en-US" altLang="zh-CN" sz="2000" b="1" dirty="0">
              <a:solidFill>
                <a:schemeClr val="bg2"/>
              </a:solidFill>
            </a:endParaRPr>
          </a:p>
        </p:txBody>
      </p:sp>
      <p:sp>
        <p:nvSpPr>
          <p:cNvPr id="427037" name="Rectangle 29"/>
          <p:cNvSpPr>
            <a:spLocks noChangeArrowheads="1"/>
          </p:cNvSpPr>
          <p:nvPr/>
        </p:nvSpPr>
        <p:spPr bwMode="auto">
          <a:xfrm>
            <a:off x="6480249" y="1834814"/>
            <a:ext cx="1264770" cy="307777"/>
          </a:xfrm>
          <a:prstGeom prst="rect">
            <a:avLst/>
          </a:prstGeom>
          <a:noFill/>
          <a:ln w="9525">
            <a:noFill/>
            <a:miter lim="800000"/>
            <a:headEnd/>
            <a:tailEnd type="none" w="lg" len="lg"/>
          </a:ln>
          <a:effectLst/>
        </p:spPr>
        <p:txBody>
          <a:bodyPr wrap="none" lIns="0" tIns="0" rIns="0" bIns="0">
            <a:spAutoFit/>
          </a:bodyPr>
          <a:lstStyle/>
          <a:p>
            <a:pPr eaLnBrk="1" hangingPunct="1">
              <a:defRPr/>
            </a:pPr>
            <a:r>
              <a:rPr kumimoji="0" lang="en-US" altLang="zh-CN" sz="2000" dirty="0" err="1">
                <a:solidFill>
                  <a:schemeClr val="bg2"/>
                </a:solidFill>
                <a:latin typeface="+mn-lt"/>
              </a:rPr>
              <a:t>printf</a:t>
            </a:r>
            <a:r>
              <a:rPr kumimoji="0" lang="en-US" altLang="zh-CN" sz="2000" dirty="0">
                <a:solidFill>
                  <a:schemeClr val="bg2"/>
                </a:solidFill>
                <a:latin typeface="+mn-lt"/>
              </a:rPr>
              <a:t>(“</a:t>
            </a:r>
            <a:r>
              <a:rPr kumimoji="0" lang="en-US" altLang="zh-CN" sz="2000" dirty="0" err="1">
                <a:solidFill>
                  <a:schemeClr val="bg2"/>
                </a:solidFill>
                <a:latin typeface="+mn-lt"/>
              </a:rPr>
              <a:t>i</a:t>
            </a:r>
            <a:r>
              <a:rPr kumimoji="0" lang="en-US" altLang="zh-CN" sz="2000" dirty="0">
                <a:solidFill>
                  <a:schemeClr val="bg2"/>
                </a:solidFill>
                <a:latin typeface="+mn-lt"/>
              </a:rPr>
              <a:t>”..)</a:t>
            </a:r>
          </a:p>
        </p:txBody>
      </p:sp>
      <p:sp>
        <p:nvSpPr>
          <p:cNvPr id="54306" name="Rectangle 35"/>
          <p:cNvSpPr>
            <a:spLocks noChangeArrowheads="1"/>
          </p:cNvSpPr>
          <p:nvPr/>
        </p:nvSpPr>
        <p:spPr bwMode="auto">
          <a:xfrm>
            <a:off x="6638703" y="2241158"/>
            <a:ext cx="537006" cy="307777"/>
          </a:xfrm>
          <a:prstGeom prst="rect">
            <a:avLst/>
          </a:prstGeom>
          <a:noFill/>
          <a:ln w="9525">
            <a:noFill/>
            <a:miter lim="800000"/>
            <a:headEnd/>
            <a:tailEnd type="none" w="lg" len="lg"/>
          </a:ln>
          <a:extLst>
            <a:ext uri="{909E8E84-426E-40DD-AFC4-6F175D3DCCD1}">
              <a14:hiddenFill xmlns:a14="http://schemas.microsoft.com/office/drawing/2010/main">
                <a:solidFill>
                  <a:srgbClr val="FFFFFF"/>
                </a:solidFill>
              </a14:hiddenFill>
            </a:ext>
          </a:extLst>
        </p:spPr>
        <p:txBody>
          <a:bodyPr wrap="none" lIns="0" tIns="0" rIns="0" bIns="0">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r>
              <a:rPr lang="en-US" altLang="zh-CN" sz="2000" dirty="0" err="1" smtClean="0">
                <a:solidFill>
                  <a:schemeClr val="bg2"/>
                </a:solidFill>
              </a:rPr>
              <a:t>i</a:t>
            </a:r>
            <a:r>
              <a:rPr lang="en-US" altLang="zh-CN" sz="2000" dirty="0" smtClean="0">
                <a:solidFill>
                  <a:schemeClr val="bg2"/>
                </a:solidFill>
              </a:rPr>
              <a:t> = </a:t>
            </a:r>
            <a:r>
              <a:rPr lang="en-US" altLang="zh-CN" sz="2000" b="1" dirty="0" smtClean="0">
                <a:solidFill>
                  <a:schemeClr val="bg2"/>
                </a:solidFill>
              </a:rPr>
              <a:t>2 </a:t>
            </a:r>
            <a:endParaRPr lang="en-US" altLang="zh-CN" sz="2000" b="1" dirty="0">
              <a:solidFill>
                <a:schemeClr val="bg2"/>
              </a:solidFill>
            </a:endParaRPr>
          </a:p>
        </p:txBody>
      </p:sp>
      <p:sp>
        <p:nvSpPr>
          <p:cNvPr id="427036" name="Rectangle 28"/>
          <p:cNvSpPr>
            <a:spLocks noChangeArrowheads="1"/>
          </p:cNvSpPr>
          <p:nvPr/>
        </p:nvSpPr>
        <p:spPr bwMode="auto">
          <a:xfrm>
            <a:off x="6477725" y="2555974"/>
            <a:ext cx="1264770" cy="307777"/>
          </a:xfrm>
          <a:prstGeom prst="rect">
            <a:avLst/>
          </a:prstGeom>
          <a:noFill/>
          <a:ln w="9525">
            <a:noFill/>
            <a:miter lim="800000"/>
            <a:headEnd/>
            <a:tailEnd type="none" w="lg" len="lg"/>
          </a:ln>
          <a:effectLst/>
        </p:spPr>
        <p:txBody>
          <a:bodyPr wrap="none" lIns="0" tIns="0" rIns="0" bIns="0">
            <a:spAutoFit/>
          </a:bodyPr>
          <a:lstStyle/>
          <a:p>
            <a:pPr eaLnBrk="1" hangingPunct="1">
              <a:defRPr/>
            </a:pPr>
            <a:r>
              <a:rPr kumimoji="0" lang="en-US" altLang="zh-CN" sz="2000" dirty="0" err="1">
                <a:solidFill>
                  <a:schemeClr val="bg2"/>
                </a:solidFill>
                <a:latin typeface="+mn-lt"/>
              </a:rPr>
              <a:t>printf</a:t>
            </a:r>
            <a:r>
              <a:rPr kumimoji="0" lang="en-US" altLang="zh-CN" sz="2000" dirty="0">
                <a:solidFill>
                  <a:schemeClr val="bg2"/>
                </a:solidFill>
                <a:latin typeface="+mn-lt"/>
              </a:rPr>
              <a:t>(“</a:t>
            </a:r>
            <a:r>
              <a:rPr kumimoji="0" lang="en-US" altLang="zh-CN" sz="2000" dirty="0" err="1">
                <a:solidFill>
                  <a:schemeClr val="bg2"/>
                </a:solidFill>
                <a:latin typeface="+mn-lt"/>
              </a:rPr>
              <a:t>i</a:t>
            </a:r>
            <a:r>
              <a:rPr kumimoji="0" lang="en-US" altLang="zh-CN" sz="2000" dirty="0">
                <a:solidFill>
                  <a:schemeClr val="bg2"/>
                </a:solidFill>
                <a:latin typeface="+mn-lt"/>
              </a:rPr>
              <a:t>”..)</a:t>
            </a:r>
          </a:p>
        </p:txBody>
      </p:sp>
      <p:sp>
        <p:nvSpPr>
          <p:cNvPr id="427044" name="Rectangle 36"/>
          <p:cNvSpPr>
            <a:spLocks noChangeArrowheads="1"/>
          </p:cNvSpPr>
          <p:nvPr/>
        </p:nvSpPr>
        <p:spPr bwMode="auto">
          <a:xfrm>
            <a:off x="6356110" y="2866405"/>
            <a:ext cx="1449436" cy="400110"/>
          </a:xfrm>
          <a:prstGeom prst="rect">
            <a:avLst/>
          </a:prstGeom>
          <a:noFill/>
          <a:ln w="9525">
            <a:noFill/>
            <a:miter lim="800000"/>
            <a:headEnd/>
            <a:tailEnd type="none" w="lg" len="lg"/>
          </a:ln>
          <a:effectLst/>
        </p:spPr>
        <p:txBody>
          <a:bodyPr wrap="none">
            <a:spAutoFit/>
          </a:bodyPr>
          <a:lstStyle/>
          <a:p>
            <a:pPr eaLnBrk="1" hangingPunct="1">
              <a:defRPr/>
            </a:pPr>
            <a:r>
              <a:rPr kumimoji="0" lang="en-US" altLang="zh-CN" sz="2000" dirty="0" err="1">
                <a:solidFill>
                  <a:schemeClr val="bg2"/>
                </a:solidFill>
                <a:latin typeface="+mn-lt"/>
              </a:rPr>
              <a:t>printf</a:t>
            </a:r>
            <a:r>
              <a:rPr kumimoji="0" lang="en-US" altLang="zh-CN" sz="2000" dirty="0">
                <a:solidFill>
                  <a:schemeClr val="bg2"/>
                </a:solidFill>
                <a:latin typeface="+mn-lt"/>
              </a:rPr>
              <a:t>(“</a:t>
            </a:r>
            <a:r>
              <a:rPr kumimoji="0" lang="en-US" altLang="zh-CN" sz="2000" dirty="0" err="1">
                <a:solidFill>
                  <a:schemeClr val="bg2"/>
                </a:solidFill>
                <a:latin typeface="+mn-lt"/>
              </a:rPr>
              <a:t>i</a:t>
            </a:r>
            <a:r>
              <a:rPr kumimoji="0" lang="en-US" altLang="zh-CN" sz="2000" dirty="0">
                <a:solidFill>
                  <a:schemeClr val="bg2"/>
                </a:solidFill>
                <a:latin typeface="+mn-lt"/>
              </a:rPr>
              <a:t>”..)</a:t>
            </a:r>
          </a:p>
        </p:txBody>
      </p:sp>
      <p:sp>
        <p:nvSpPr>
          <p:cNvPr id="22" name="任意多边形 21"/>
          <p:cNvSpPr/>
          <p:nvPr/>
        </p:nvSpPr>
        <p:spPr bwMode="auto">
          <a:xfrm>
            <a:off x="4531640" y="1640773"/>
            <a:ext cx="1421263" cy="2807871"/>
          </a:xfrm>
          <a:custGeom>
            <a:avLst/>
            <a:gdLst>
              <a:gd name="connsiteX0" fmla="*/ 1327763 w 1327763"/>
              <a:gd name="connsiteY0" fmla="*/ 0 h 2681417"/>
              <a:gd name="connsiteX1" fmla="*/ 5590 w 1327763"/>
              <a:gd name="connsiteY1" fmla="*/ 1383957 h 2681417"/>
              <a:gd name="connsiteX2" fmla="*/ 821136 w 1327763"/>
              <a:gd name="connsiteY2" fmla="*/ 2681417 h 2681417"/>
              <a:gd name="connsiteX3" fmla="*/ 821136 w 1327763"/>
              <a:gd name="connsiteY3" fmla="*/ 2681417 h 2681417"/>
            </a:gdLst>
            <a:ahLst/>
            <a:cxnLst>
              <a:cxn ang="0">
                <a:pos x="connsiteX0" y="connsiteY0"/>
              </a:cxn>
              <a:cxn ang="0">
                <a:pos x="connsiteX1" y="connsiteY1"/>
              </a:cxn>
              <a:cxn ang="0">
                <a:pos x="connsiteX2" y="connsiteY2"/>
              </a:cxn>
              <a:cxn ang="0">
                <a:pos x="connsiteX3" y="connsiteY3"/>
              </a:cxn>
            </a:cxnLst>
            <a:rect l="l" t="t" r="r" b="b"/>
            <a:pathLst>
              <a:path w="1327763" h="2681417">
                <a:moveTo>
                  <a:pt x="1327763" y="0"/>
                </a:moveTo>
                <a:cubicBezTo>
                  <a:pt x="708895" y="468527"/>
                  <a:pt x="90028" y="937054"/>
                  <a:pt x="5590" y="1383957"/>
                </a:cubicBezTo>
                <a:cubicBezTo>
                  <a:pt x="-78848" y="1830860"/>
                  <a:pt x="821136" y="2681417"/>
                  <a:pt x="821136" y="2681417"/>
                </a:cubicBezTo>
                <a:lnTo>
                  <a:pt x="821136" y="2681417"/>
                </a:lnTo>
              </a:path>
            </a:pathLst>
          </a:custGeom>
          <a:noFill/>
          <a:ln w="38100" cap="flat" cmpd="sng" algn="ctr">
            <a:solidFill>
              <a:srgbClr val="C00000"/>
            </a:solidFill>
            <a:prstDash val="solid"/>
            <a:round/>
            <a:headEnd type="none" w="med" len="med"/>
            <a:tailEnd type="triangle" w="med" len="med"/>
          </a:ln>
          <a:effectLst/>
        </p:spPr>
        <p:txBody>
          <a:bodyPr vert="horz" wrap="square" lIns="92075" tIns="46038" rIns="92075" bIns="46038" numCol="1" rtlCol="0" anchor="t" anchorCtr="0" compatLnSpc="1">
            <a:prstTxWarp prst="textNoShape">
              <a:avLst/>
            </a:prstTxWarp>
          </a:bodyPr>
          <a:lstStyle/>
          <a:p>
            <a:pPr marL="457200" marR="0" indent="0" algn="l" defTabSz="914400" rtl="0" eaLnBrk="0" fontAlgn="base" latinLnBrk="0" hangingPunct="0">
              <a:lnSpc>
                <a:spcPct val="110000"/>
              </a:lnSpc>
              <a:spcBef>
                <a:spcPct val="20000"/>
              </a:spcBef>
              <a:spcAft>
                <a:spcPct val="0"/>
              </a:spcAft>
              <a:buClr>
                <a:schemeClr val="folHlink"/>
              </a:buClr>
              <a:buSzPct val="75000"/>
              <a:buFont typeface="Monotype Sorts" pitchFamily="2" charset="2"/>
              <a:buNone/>
              <a:tabLst/>
            </a:pPr>
            <a:endParaRPr kumimoji="1" lang="zh-CN" altLang="en-US" sz="3200" b="1" i="0" u="none" strike="noStrike" cap="none" normalizeH="0" baseline="0" smtClean="0">
              <a:ln>
                <a:noFill/>
              </a:ln>
              <a:solidFill>
                <a:srgbClr val="FFFF00"/>
              </a:solidFill>
              <a:effectLst>
                <a:outerShdw blurRad="38100" dist="38100" dir="2700000" algn="tl">
                  <a:srgbClr val="000000">
                    <a:alpha val="43137"/>
                  </a:srgbClr>
                </a:outerShdw>
              </a:effectLst>
              <a:latin typeface="宋体" pitchFamily="2" charset="-122"/>
              <a:ea typeface="宋体" pitchFamily="2" charset="-122"/>
            </a:endParaRPr>
          </a:p>
        </p:txBody>
      </p:sp>
      <p:sp>
        <p:nvSpPr>
          <p:cNvPr id="27" name="任意多边形 26"/>
          <p:cNvSpPr/>
          <p:nvPr/>
        </p:nvSpPr>
        <p:spPr bwMode="auto">
          <a:xfrm>
            <a:off x="5324325" y="2332752"/>
            <a:ext cx="2227954" cy="2063578"/>
          </a:xfrm>
          <a:custGeom>
            <a:avLst/>
            <a:gdLst>
              <a:gd name="connsiteX0" fmla="*/ 522721 w 2227954"/>
              <a:gd name="connsiteY0" fmla="*/ 0 h 2063578"/>
              <a:gd name="connsiteX1" fmla="*/ 127305 w 2227954"/>
              <a:gd name="connsiteY1" fmla="*/ 333632 h 2063578"/>
              <a:gd name="connsiteX2" fmla="*/ 189089 w 2227954"/>
              <a:gd name="connsiteY2" fmla="*/ 1173892 h 2063578"/>
              <a:gd name="connsiteX3" fmla="*/ 2227954 w 2227954"/>
              <a:gd name="connsiteY3" fmla="*/ 2063578 h 2063578"/>
              <a:gd name="connsiteX4" fmla="*/ 2227954 w 2227954"/>
              <a:gd name="connsiteY4" fmla="*/ 2063578 h 20635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27954" h="2063578">
                <a:moveTo>
                  <a:pt x="522721" y="0"/>
                </a:moveTo>
                <a:cubicBezTo>
                  <a:pt x="352815" y="68991"/>
                  <a:pt x="182910" y="137983"/>
                  <a:pt x="127305" y="333632"/>
                </a:cubicBezTo>
                <a:cubicBezTo>
                  <a:pt x="71700" y="529281"/>
                  <a:pt x="-161019" y="885568"/>
                  <a:pt x="189089" y="1173892"/>
                </a:cubicBezTo>
                <a:cubicBezTo>
                  <a:pt x="539197" y="1462216"/>
                  <a:pt x="2227954" y="2063578"/>
                  <a:pt x="2227954" y="2063578"/>
                </a:cubicBezTo>
                <a:lnTo>
                  <a:pt x="2227954" y="2063578"/>
                </a:lnTo>
              </a:path>
            </a:pathLst>
          </a:custGeom>
          <a:noFill/>
          <a:ln w="57150" cap="flat" cmpd="sng" algn="ctr">
            <a:solidFill>
              <a:schemeClr val="accent6">
                <a:lumMod val="75000"/>
              </a:schemeClr>
            </a:solidFill>
            <a:prstDash val="solid"/>
            <a:round/>
            <a:headEnd type="none" w="med" len="med"/>
            <a:tailEnd type="triangle" w="med" len="med"/>
          </a:ln>
          <a:effectLst/>
        </p:spPr>
        <p:txBody>
          <a:bodyPr vert="horz" wrap="square" lIns="92075" tIns="46038" rIns="92075" bIns="46038" numCol="1" rtlCol="0" anchor="t" anchorCtr="0" compatLnSpc="1">
            <a:prstTxWarp prst="textNoShape">
              <a:avLst/>
            </a:prstTxWarp>
          </a:bodyPr>
          <a:lstStyle/>
          <a:p>
            <a:pPr marL="457200" marR="0" indent="0" algn="l" defTabSz="914400" rtl="0" eaLnBrk="0" fontAlgn="base" latinLnBrk="0" hangingPunct="0">
              <a:lnSpc>
                <a:spcPct val="110000"/>
              </a:lnSpc>
              <a:spcBef>
                <a:spcPct val="20000"/>
              </a:spcBef>
              <a:spcAft>
                <a:spcPct val="0"/>
              </a:spcAft>
              <a:buClr>
                <a:schemeClr val="folHlink"/>
              </a:buClr>
              <a:buSzPct val="75000"/>
              <a:buFont typeface="Monotype Sorts" pitchFamily="2" charset="2"/>
              <a:buNone/>
              <a:tabLst/>
            </a:pPr>
            <a:endParaRPr kumimoji="1" lang="zh-CN" altLang="en-US" sz="3200" b="1" i="0" u="none" strike="noStrike" cap="none" normalizeH="0" baseline="0" smtClean="0">
              <a:ln>
                <a:noFill/>
              </a:ln>
              <a:solidFill>
                <a:srgbClr val="FFFF00"/>
              </a:solidFill>
              <a:effectLst>
                <a:outerShdw blurRad="38100" dist="38100" dir="2700000" algn="tl">
                  <a:srgbClr val="000000">
                    <a:alpha val="43137"/>
                  </a:srgbClr>
                </a:outerShdw>
              </a:effectLst>
              <a:latin typeface="宋体" pitchFamily="2" charset="-122"/>
              <a:ea typeface="宋体" pitchFamily="2" charset="-122"/>
            </a:endParaRPr>
          </a:p>
        </p:txBody>
      </p:sp>
      <p:sp>
        <p:nvSpPr>
          <p:cNvPr id="37"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77000"/>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00" y="5854233"/>
            <a:ext cx="4374807" cy="9053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图片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28874" y="5707924"/>
            <a:ext cx="3194437" cy="1006024"/>
          </a:xfrm>
          <a:prstGeom prst="rect">
            <a:avLst/>
          </a:prstGeom>
        </p:spPr>
      </p:pic>
      <p:sp>
        <p:nvSpPr>
          <p:cNvPr id="3" name="任意多边形 2"/>
          <p:cNvSpPr/>
          <p:nvPr/>
        </p:nvSpPr>
        <p:spPr bwMode="auto">
          <a:xfrm>
            <a:off x="6302460" y="4389841"/>
            <a:ext cx="1461015" cy="417143"/>
          </a:xfrm>
          <a:custGeom>
            <a:avLst/>
            <a:gdLst>
              <a:gd name="connsiteX0" fmla="*/ 0 w 1461015"/>
              <a:gd name="connsiteY0" fmla="*/ 0 h 417143"/>
              <a:gd name="connsiteX1" fmla="*/ 601884 w 1461015"/>
              <a:gd name="connsiteY1" fmla="*/ 416689 h 417143"/>
              <a:gd name="connsiteX2" fmla="*/ 1388962 w 1461015"/>
              <a:gd name="connsiteY2" fmla="*/ 81023 h 417143"/>
              <a:gd name="connsiteX3" fmla="*/ 1377387 w 1461015"/>
              <a:gd name="connsiteY3" fmla="*/ 69449 h 417143"/>
            </a:gdLst>
            <a:ahLst/>
            <a:cxnLst>
              <a:cxn ang="0">
                <a:pos x="connsiteX0" y="connsiteY0"/>
              </a:cxn>
              <a:cxn ang="0">
                <a:pos x="connsiteX1" y="connsiteY1"/>
              </a:cxn>
              <a:cxn ang="0">
                <a:pos x="connsiteX2" y="connsiteY2"/>
              </a:cxn>
              <a:cxn ang="0">
                <a:pos x="connsiteX3" y="connsiteY3"/>
              </a:cxn>
            </a:cxnLst>
            <a:rect l="l" t="t" r="r" b="b"/>
            <a:pathLst>
              <a:path w="1461015" h="417143">
                <a:moveTo>
                  <a:pt x="0" y="0"/>
                </a:moveTo>
                <a:cubicBezTo>
                  <a:pt x="185195" y="201592"/>
                  <a:pt x="370390" y="403185"/>
                  <a:pt x="601884" y="416689"/>
                </a:cubicBezTo>
                <a:cubicBezTo>
                  <a:pt x="833378" y="430193"/>
                  <a:pt x="1259712" y="138896"/>
                  <a:pt x="1388962" y="81023"/>
                </a:cubicBezTo>
                <a:cubicBezTo>
                  <a:pt x="1518212" y="23150"/>
                  <a:pt x="1447799" y="46299"/>
                  <a:pt x="1377387" y="69449"/>
                </a:cubicBezTo>
              </a:path>
            </a:pathLst>
          </a:custGeom>
          <a:noFill/>
          <a:ln w="38100" cap="flat" cmpd="sng" algn="ctr">
            <a:solidFill>
              <a:srgbClr val="C00000"/>
            </a:solidFill>
            <a:prstDash val="solid"/>
            <a:round/>
            <a:headEnd type="none" w="med" len="med"/>
            <a:tailEnd type="triangle" w="med" len="med"/>
          </a:ln>
          <a:effectLst/>
        </p:spPr>
        <p:txBody>
          <a:bodyPr vert="horz" wrap="square" lIns="92075" tIns="46038" rIns="92075" bIns="46038" numCol="1" rtlCol="0" anchor="t" anchorCtr="0" compatLnSpc="1">
            <a:prstTxWarp prst="textNoShape">
              <a:avLst/>
            </a:prstTxWarp>
          </a:bodyPr>
          <a:lstStyle/>
          <a:p>
            <a:pPr marL="457200" marR="0" indent="0" algn="l" defTabSz="914400" rtl="0" eaLnBrk="0" fontAlgn="base" latinLnBrk="0" hangingPunct="0">
              <a:lnSpc>
                <a:spcPct val="110000"/>
              </a:lnSpc>
              <a:spcBef>
                <a:spcPct val="20000"/>
              </a:spcBef>
              <a:spcAft>
                <a:spcPct val="0"/>
              </a:spcAft>
              <a:buClr>
                <a:schemeClr val="folHlink"/>
              </a:buClr>
              <a:buSzPct val="75000"/>
              <a:buFont typeface="Monotype Sorts" pitchFamily="2" charset="2"/>
              <a:buNone/>
              <a:tabLst/>
            </a:pPr>
            <a:endParaRPr kumimoji="1" lang="zh-CN" altLang="en-US" sz="3200" b="1" i="0" u="none" strike="noStrike" cap="none" normalizeH="0" baseline="0" smtClean="0">
              <a:ln>
                <a:noFill/>
              </a:ln>
              <a:solidFill>
                <a:srgbClr val="FFFF00"/>
              </a:solidFill>
              <a:effectLst>
                <a:outerShdw blurRad="38100" dist="38100" dir="2700000" algn="tl">
                  <a:srgbClr val="000000">
                    <a:alpha val="43137"/>
                  </a:srgbClr>
                </a:outerShdw>
              </a:effectLst>
              <a:latin typeface="宋体" pitchFamily="2" charset="-122"/>
              <a:ea typeface="宋体" pitchFamily="2" charset="-122"/>
            </a:endParaRPr>
          </a:p>
        </p:txBody>
      </p:sp>
      <p:sp>
        <p:nvSpPr>
          <p:cNvPr id="38" name="矩形标注 37"/>
          <p:cNvSpPr>
            <a:spLocks noChangeArrowheads="1"/>
          </p:cNvSpPr>
          <p:nvPr/>
        </p:nvSpPr>
        <p:spPr bwMode="auto">
          <a:xfrm>
            <a:off x="1743159" y="3981032"/>
            <a:ext cx="1443746" cy="467612"/>
          </a:xfrm>
          <a:prstGeom prst="wedgeRectCallout">
            <a:avLst>
              <a:gd name="adj1" fmla="val -91824"/>
              <a:gd name="adj2" fmla="val -57743"/>
            </a:avLst>
          </a:prstGeom>
          <a:solidFill>
            <a:srgbClr val="E3DAFE"/>
          </a:solidFill>
          <a:ln w="12700" cap="sq" algn="ctr">
            <a:noFill/>
            <a:round/>
            <a:headEnd type="none" w="sm" len="sm"/>
            <a:tailEnd type="none" w="sm" len="sm"/>
          </a:ln>
        </p:spPr>
        <p:txBody>
          <a:bodyPr wrap="none"/>
          <a:lstStyle>
            <a:lvl1pPr>
              <a:defRPr kumimoji="1" sz="2400">
                <a:solidFill>
                  <a:schemeClr val="tx1"/>
                </a:solidFill>
                <a:latin typeface="Times New Roman" panose="02020603050405020304" pitchFamily="18" charset="0"/>
                <a:ea typeface="宋体" panose="02010600030101010101" pitchFamily="2" charset="-122"/>
              </a:defRPr>
            </a:lvl1pPr>
            <a:lvl2pPr marL="742950" indent="-285750">
              <a:defRPr kumimoji="1" sz="2400">
                <a:solidFill>
                  <a:schemeClr val="tx1"/>
                </a:solidFill>
                <a:latin typeface="Times New Roman" panose="02020603050405020304" pitchFamily="18" charset="0"/>
                <a:ea typeface="宋体" panose="02010600030101010101" pitchFamily="2" charset="-122"/>
              </a:defRPr>
            </a:lvl2pPr>
            <a:lvl3pPr marL="1143000" indent="-228600">
              <a:defRPr kumimoji="1" sz="2400">
                <a:solidFill>
                  <a:schemeClr val="tx1"/>
                </a:solidFill>
                <a:latin typeface="Times New Roman" panose="02020603050405020304" pitchFamily="18" charset="0"/>
                <a:ea typeface="宋体" panose="02010600030101010101" pitchFamily="2" charset="-122"/>
              </a:defRPr>
            </a:lvl3pPr>
            <a:lvl4pPr marL="1600200" indent="-228600">
              <a:defRPr kumimoji="1" sz="2400">
                <a:solidFill>
                  <a:schemeClr val="tx1"/>
                </a:solidFill>
                <a:latin typeface="Times New Roman" panose="02020603050405020304" pitchFamily="18" charset="0"/>
                <a:ea typeface="宋体" panose="02010600030101010101" pitchFamily="2" charset="-122"/>
              </a:defRPr>
            </a:lvl4pPr>
            <a:lvl5pPr marL="2057400" indent="-22860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algn="ctr" eaLnBrk="1" hangingPunct="1"/>
            <a:r>
              <a:rPr lang="zh-CN" altLang="en-US" b="1" dirty="0" smtClean="0">
                <a:solidFill>
                  <a:schemeClr val="bg2"/>
                </a:solidFill>
                <a:latin typeface="楷体" panose="02010609060101010101" pitchFamily="49" charset="-122"/>
                <a:ea typeface="楷体" panose="02010609060101010101" pitchFamily="49" charset="-122"/>
              </a:rPr>
              <a:t>进程</a:t>
            </a:r>
            <a:r>
              <a:rPr lang="zh-CN" altLang="en-US" dirty="0" smtClean="0">
                <a:solidFill>
                  <a:schemeClr val="bg2"/>
                </a:solidFill>
                <a:latin typeface="楷体" panose="02010609060101010101" pitchFamily="49" charset="-122"/>
                <a:ea typeface="楷体" panose="02010609060101010101" pitchFamily="49" charset="-122"/>
              </a:rPr>
              <a:t>中止</a:t>
            </a:r>
            <a:endParaRPr lang="zh-CN" altLang="en-US" b="1" dirty="0">
              <a:solidFill>
                <a:schemeClr val="bg2"/>
              </a:solidFill>
              <a:latin typeface="楷体" panose="02010609060101010101" pitchFamily="49" charset="-122"/>
              <a:ea typeface="楷体" panose="02010609060101010101" pitchFamily="49"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fade">
                                      <p:cBhvr>
                                        <p:cTn id="7" dur="1000"/>
                                        <p:tgtEl>
                                          <p:spTgt spid="38"/>
                                        </p:tgtEl>
                                      </p:cBhvr>
                                    </p:animEffect>
                                    <p:anim calcmode="lin" valueType="num">
                                      <p:cBhvr>
                                        <p:cTn id="8" dur="1000" fill="hold"/>
                                        <p:tgtEl>
                                          <p:spTgt spid="38"/>
                                        </p:tgtEl>
                                        <p:attrNameLst>
                                          <p:attrName>ppt_x</p:attrName>
                                        </p:attrNameLst>
                                      </p:cBhvr>
                                      <p:tavLst>
                                        <p:tav tm="0">
                                          <p:val>
                                            <p:strVal val="#ppt_x"/>
                                          </p:val>
                                        </p:tav>
                                        <p:tav tm="100000">
                                          <p:val>
                                            <p:strVal val="#ppt_x"/>
                                          </p:val>
                                        </p:tav>
                                      </p:tavLst>
                                    </p:anim>
                                    <p:anim calcmode="lin" valueType="num">
                                      <p:cBhvr>
                                        <p:cTn id="9" dur="1000" fill="hold"/>
                                        <p:tgtEl>
                                          <p:spTgt spid="38"/>
                                        </p:tgtEl>
                                        <p:attrNameLst>
                                          <p:attrName>ppt_y</p:attrName>
                                        </p:attrNameLst>
                                      </p:cBhvr>
                                      <p:tavLst>
                                        <p:tav tm="0">
                                          <p:val>
                                            <p:strVal val="#ppt_y+.1"/>
                                          </p:val>
                                        </p:tav>
                                        <p:tav tm="100000">
                                          <p:val>
                                            <p:strVal val="#ppt_y"/>
                                          </p:val>
                                        </p:tav>
                                      </p:tavLst>
                                    </p:anim>
                                  </p:childTnLst>
                                  <p:subTnLst>
                                    <p:set>
                                      <p:cBhvr override="childStyle">
                                        <p:cTn dur="1" fill="hold" display="0" masterRel="nextClick" afterEffect="1"/>
                                        <p:tgtEl>
                                          <p:spTgt spid="38"/>
                                        </p:tgtEl>
                                        <p:attrNameLst>
                                          <p:attrName>style.visibility</p:attrName>
                                        </p:attrNameLst>
                                      </p:cBhvr>
                                      <p:to>
                                        <p:strVal val="hidden"/>
                                      </p:to>
                                    </p:set>
                                  </p:sub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fade">
                                      <p:cBhvr>
                                        <p:cTn id="19" dur="500"/>
                                        <p:tgtEl>
                                          <p:spTgt spid="3"/>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27"/>
                                        </p:tgtEl>
                                        <p:attrNameLst>
                                          <p:attrName>style.visibility</p:attrName>
                                        </p:attrNameLst>
                                      </p:cBhvr>
                                      <p:to>
                                        <p:strVal val="visible"/>
                                      </p:to>
                                    </p:set>
                                    <p:animEffect transition="in" filter="fade">
                                      <p:cBhvr>
                                        <p:cTn id="24" dur="500"/>
                                        <p:tgtEl>
                                          <p:spTgt spid="27"/>
                                        </p:tgtEl>
                                      </p:cBhvr>
                                    </p:animEffect>
                                  </p:childTnLst>
                                </p:cTn>
                              </p:par>
                            </p:childTnLst>
                          </p:cTn>
                        </p:par>
                      </p:childTnLst>
                    </p:cTn>
                  </p:par>
                  <p:par>
                    <p:cTn id="25" fill="hold">
                      <p:stCondLst>
                        <p:cond delay="indefinite"/>
                      </p:stCondLst>
                      <p:childTnLst>
                        <p:par>
                          <p:cTn id="26" fill="hold">
                            <p:stCondLst>
                              <p:cond delay="0"/>
                            </p:stCondLst>
                            <p:childTnLst>
                              <p:par>
                                <p:cTn id="27" presetID="3" presetClass="entr" presetSubtype="10" fill="hold" grpId="0" nodeType="clickEffect">
                                  <p:stCondLst>
                                    <p:cond delay="0"/>
                                  </p:stCondLst>
                                  <p:childTnLst>
                                    <p:set>
                                      <p:cBhvr>
                                        <p:cTn id="28" dur="1" fill="hold">
                                          <p:stCondLst>
                                            <p:cond delay="0"/>
                                          </p:stCondLst>
                                        </p:cTn>
                                        <p:tgtEl>
                                          <p:spTgt spid="427049"/>
                                        </p:tgtEl>
                                        <p:attrNameLst>
                                          <p:attrName>style.visibility</p:attrName>
                                        </p:attrNameLst>
                                      </p:cBhvr>
                                      <p:to>
                                        <p:strVal val="visible"/>
                                      </p:to>
                                    </p:set>
                                    <p:animEffect transition="in" filter="blinds(horizontal)">
                                      <p:cBhvr>
                                        <p:cTn id="29" dur="500"/>
                                        <p:tgtEl>
                                          <p:spTgt spid="427049"/>
                                        </p:tgtEl>
                                      </p:cBhvr>
                                    </p:animEffect>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nodeType="clickEffect">
                                  <p:stCondLst>
                                    <p:cond delay="0"/>
                                  </p:stCondLst>
                                  <p:childTnLst>
                                    <p:set>
                                      <p:cBhvr>
                                        <p:cTn id="33" dur="1" fill="hold">
                                          <p:stCondLst>
                                            <p:cond delay="0"/>
                                          </p:stCondLst>
                                        </p:cTn>
                                        <p:tgtEl>
                                          <p:spTgt spid="2"/>
                                        </p:tgtEl>
                                        <p:attrNameLst>
                                          <p:attrName>style.visibility</p:attrName>
                                        </p:attrNameLst>
                                      </p:cBhvr>
                                      <p:to>
                                        <p:strVal val="visible"/>
                                      </p:to>
                                    </p:set>
                                    <p:animEffect transition="in" filter="fade">
                                      <p:cBhvr>
                                        <p:cTn id="34" dur="1000"/>
                                        <p:tgtEl>
                                          <p:spTgt spid="2"/>
                                        </p:tgtEl>
                                      </p:cBhvr>
                                    </p:animEffect>
                                    <p:anim calcmode="lin" valueType="num">
                                      <p:cBhvr>
                                        <p:cTn id="35" dur="1000" fill="hold"/>
                                        <p:tgtEl>
                                          <p:spTgt spid="2"/>
                                        </p:tgtEl>
                                        <p:attrNameLst>
                                          <p:attrName>ppt_x</p:attrName>
                                        </p:attrNameLst>
                                      </p:cBhvr>
                                      <p:tavLst>
                                        <p:tav tm="0">
                                          <p:val>
                                            <p:strVal val="#ppt_x"/>
                                          </p:val>
                                        </p:tav>
                                        <p:tav tm="100000">
                                          <p:val>
                                            <p:strVal val="#ppt_x"/>
                                          </p:val>
                                        </p:tav>
                                      </p:tavLst>
                                    </p:anim>
                                    <p:anim calcmode="lin" valueType="num">
                                      <p:cBhvr>
                                        <p:cTn id="36"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nodeType="clickEffect">
                                  <p:stCondLst>
                                    <p:cond delay="0"/>
                                  </p:stCondLst>
                                  <p:childTnLst>
                                    <p:set>
                                      <p:cBhvr>
                                        <p:cTn id="40" dur="1" fill="hold">
                                          <p:stCondLst>
                                            <p:cond delay="0"/>
                                          </p:stCondLst>
                                        </p:cTn>
                                        <p:tgtEl>
                                          <p:spTgt spid="1026"/>
                                        </p:tgtEl>
                                        <p:attrNameLst>
                                          <p:attrName>style.visibility</p:attrName>
                                        </p:attrNameLst>
                                      </p:cBhvr>
                                      <p:to>
                                        <p:strVal val="visible"/>
                                      </p:to>
                                    </p:set>
                                    <p:animEffect transition="in" filter="fade">
                                      <p:cBhvr>
                                        <p:cTn id="41" dur="1000"/>
                                        <p:tgtEl>
                                          <p:spTgt spid="1026"/>
                                        </p:tgtEl>
                                      </p:cBhvr>
                                    </p:animEffect>
                                    <p:anim calcmode="lin" valueType="num">
                                      <p:cBhvr>
                                        <p:cTn id="42" dur="1000" fill="hold"/>
                                        <p:tgtEl>
                                          <p:spTgt spid="1026"/>
                                        </p:tgtEl>
                                        <p:attrNameLst>
                                          <p:attrName>ppt_x</p:attrName>
                                        </p:attrNameLst>
                                      </p:cBhvr>
                                      <p:tavLst>
                                        <p:tav tm="0">
                                          <p:val>
                                            <p:strVal val="#ppt_x"/>
                                          </p:val>
                                        </p:tav>
                                        <p:tav tm="100000">
                                          <p:val>
                                            <p:strVal val="#ppt_x"/>
                                          </p:val>
                                        </p:tav>
                                      </p:tavLst>
                                    </p:anim>
                                    <p:anim calcmode="lin" valueType="num">
                                      <p:cBhvr>
                                        <p:cTn id="43" dur="1000" fill="hold"/>
                                        <p:tgtEl>
                                          <p:spTgt spid="1026"/>
                                        </p:tgtEl>
                                        <p:attrNameLst>
                                          <p:attrName>ppt_y</p:attrName>
                                        </p:attrNameLst>
                                      </p:cBhvr>
                                      <p:tavLst>
                                        <p:tav tm="0">
                                          <p:val>
                                            <p:strVal val="#ppt_y+.1"/>
                                          </p:val>
                                        </p:tav>
                                        <p:tav tm="100000">
                                          <p:val>
                                            <p:strVal val="#ppt_y"/>
                                          </p:val>
                                        </p:tav>
                                      </p:tavLst>
                                    </p:anim>
                                  </p:childTnLst>
                                </p:cTn>
                              </p:par>
                            </p:childTnLst>
                          </p:cTn>
                        </p:par>
                        <p:par>
                          <p:cTn id="44" fill="hold">
                            <p:stCondLst>
                              <p:cond delay="1000"/>
                            </p:stCondLst>
                            <p:childTnLst>
                              <p:par>
                                <p:cTn id="45" presetID="2" presetClass="entr" presetSubtype="6" fill="hold" grpId="0" nodeType="afterEffect">
                                  <p:stCondLst>
                                    <p:cond delay="0"/>
                                  </p:stCondLst>
                                  <p:childTnLst>
                                    <p:set>
                                      <p:cBhvr>
                                        <p:cTn id="46" dur="1" fill="hold">
                                          <p:stCondLst>
                                            <p:cond delay="0"/>
                                          </p:stCondLst>
                                        </p:cTn>
                                        <p:tgtEl>
                                          <p:spTgt spid="37"/>
                                        </p:tgtEl>
                                        <p:attrNameLst>
                                          <p:attrName>style.visibility</p:attrName>
                                        </p:attrNameLst>
                                      </p:cBhvr>
                                      <p:to>
                                        <p:strVal val="visible"/>
                                      </p:to>
                                    </p:set>
                                    <p:anim calcmode="lin" valueType="num">
                                      <p:cBhvr additive="base">
                                        <p:cTn id="47" dur="500" fill="hold"/>
                                        <p:tgtEl>
                                          <p:spTgt spid="37"/>
                                        </p:tgtEl>
                                        <p:attrNameLst>
                                          <p:attrName>ppt_x</p:attrName>
                                        </p:attrNameLst>
                                      </p:cBhvr>
                                      <p:tavLst>
                                        <p:tav tm="0">
                                          <p:val>
                                            <p:strVal val="1+#ppt_w/2"/>
                                          </p:val>
                                        </p:tav>
                                        <p:tav tm="100000">
                                          <p:val>
                                            <p:strVal val="#ppt_x"/>
                                          </p:val>
                                        </p:tav>
                                      </p:tavLst>
                                    </p:anim>
                                    <p:anim calcmode="lin" valueType="num">
                                      <p:cBhvr additive="base">
                                        <p:cTn id="48" dur="500" fill="hold"/>
                                        <p:tgtEl>
                                          <p:spTgt spid="3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7049" grpId="0" animBg="1"/>
      <p:bldP spid="22" grpId="0" animBg="1"/>
      <p:bldP spid="27" grpId="0" animBg="1"/>
      <p:bldP spid="37" grpId="0" animBg="1"/>
      <p:bldP spid="3" grpId="0" animBg="1"/>
      <p:bldP spid="38" grpId="0" animBg="1"/>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9" name="Rectangle 4"/>
          <p:cNvSpPr>
            <a:spLocks noGrp="1" noChangeArrowheads="1"/>
          </p:cNvSpPr>
          <p:nvPr>
            <p:ph type="body" idx="1"/>
          </p:nvPr>
        </p:nvSpPr>
        <p:spPr>
          <a:xfrm>
            <a:off x="0" y="1"/>
            <a:ext cx="5292725" cy="5589240"/>
          </a:xfrm>
          <a:solidFill>
            <a:schemeClr val="tx1">
              <a:lumMod val="85000"/>
            </a:schemeClr>
          </a:solidFill>
        </p:spPr>
        <p:txBody>
          <a:bodyPr/>
          <a:lstStyle/>
          <a:p>
            <a:pPr eaLnBrk="1" hangingPunct="1">
              <a:lnSpc>
                <a:spcPct val="80000"/>
              </a:lnSpc>
              <a:buFont typeface="Symbol" panose="05050102010706020507" pitchFamily="18" charset="2"/>
              <a:buNone/>
            </a:pPr>
            <a:r>
              <a:rPr lang="en-US" altLang="zh-CN" sz="2400" b="1" dirty="0" smtClean="0">
                <a:solidFill>
                  <a:schemeClr val="bg2"/>
                </a:solidFill>
                <a:effectLst/>
              </a:rPr>
              <a:t>#include &lt;</a:t>
            </a:r>
            <a:r>
              <a:rPr lang="en-US" altLang="zh-CN" sz="2400" b="1" dirty="0" err="1" smtClean="0">
                <a:solidFill>
                  <a:schemeClr val="bg2"/>
                </a:solidFill>
                <a:effectLst/>
              </a:rPr>
              <a:t>stdio.h</a:t>
            </a:r>
            <a:r>
              <a:rPr lang="en-US" altLang="zh-CN" sz="2400" b="1" dirty="0" smtClean="0">
                <a:solidFill>
                  <a:schemeClr val="bg2"/>
                </a:solidFill>
                <a:effectLst/>
              </a:rPr>
              <a:t>&gt;</a:t>
            </a:r>
          </a:p>
          <a:p>
            <a:pPr eaLnBrk="1" hangingPunct="1">
              <a:lnSpc>
                <a:spcPct val="80000"/>
              </a:lnSpc>
              <a:buFont typeface="Symbol" panose="05050102010706020507" pitchFamily="18" charset="2"/>
              <a:buNone/>
            </a:pPr>
            <a:r>
              <a:rPr lang="en-US" altLang="zh-CN" sz="2400" b="1" dirty="0" err="1" smtClean="0">
                <a:solidFill>
                  <a:schemeClr val="bg2"/>
                </a:solidFill>
                <a:effectLst/>
              </a:rPr>
              <a:t>int</a:t>
            </a:r>
            <a:r>
              <a:rPr lang="en-US" altLang="zh-CN" sz="2400" b="1" dirty="0" smtClean="0">
                <a:solidFill>
                  <a:schemeClr val="bg2"/>
                </a:solidFill>
                <a:effectLst/>
              </a:rPr>
              <a:t> main()</a:t>
            </a:r>
          </a:p>
          <a:p>
            <a:pPr eaLnBrk="1" hangingPunct="1">
              <a:lnSpc>
                <a:spcPct val="80000"/>
              </a:lnSpc>
              <a:buFont typeface="Symbol" panose="05050102010706020507" pitchFamily="18" charset="2"/>
              <a:buNone/>
            </a:pPr>
            <a:r>
              <a:rPr lang="en-US" altLang="zh-CN" sz="2400" b="1" dirty="0" smtClean="0">
                <a:solidFill>
                  <a:schemeClr val="bg2"/>
                </a:solidFill>
                <a:effectLst/>
              </a:rPr>
              <a:t>{</a:t>
            </a:r>
            <a:r>
              <a:rPr lang="en-US" altLang="zh-CN" sz="2400" b="1" dirty="0" err="1" smtClean="0">
                <a:solidFill>
                  <a:schemeClr val="bg2"/>
                </a:solidFill>
                <a:effectLst/>
              </a:rPr>
              <a:t>int</a:t>
            </a:r>
            <a:r>
              <a:rPr lang="en-US" altLang="zh-CN" sz="2400" b="1" dirty="0" smtClean="0">
                <a:solidFill>
                  <a:schemeClr val="bg2"/>
                </a:solidFill>
                <a:effectLst/>
              </a:rPr>
              <a:t> </a:t>
            </a:r>
            <a:r>
              <a:rPr lang="en-US" altLang="zh-CN" sz="2400" b="1" dirty="0" err="1" smtClean="0">
                <a:solidFill>
                  <a:schemeClr val="bg2"/>
                </a:solidFill>
                <a:effectLst/>
              </a:rPr>
              <a:t>i</a:t>
            </a:r>
            <a:r>
              <a:rPr lang="en-US" altLang="zh-CN" sz="2400" b="1" dirty="0" smtClean="0">
                <a:solidFill>
                  <a:schemeClr val="bg2"/>
                </a:solidFill>
                <a:effectLst/>
              </a:rPr>
              <a:t>=1;                                             </a:t>
            </a:r>
          </a:p>
          <a:p>
            <a:pPr eaLnBrk="1" hangingPunct="1">
              <a:lnSpc>
                <a:spcPct val="80000"/>
              </a:lnSpc>
              <a:buFont typeface="Symbol" panose="05050102010706020507" pitchFamily="18" charset="2"/>
              <a:buNone/>
            </a:pPr>
            <a:r>
              <a:rPr lang="en-US" altLang="zh-CN" sz="2400" b="1" dirty="0" smtClean="0">
                <a:solidFill>
                  <a:schemeClr val="bg2"/>
                </a:solidFill>
                <a:effectLst/>
              </a:rPr>
              <a:t>   if(fork( )==0)</a:t>
            </a:r>
          </a:p>
          <a:p>
            <a:pPr eaLnBrk="1" hangingPunct="1">
              <a:lnSpc>
                <a:spcPct val="80000"/>
              </a:lnSpc>
              <a:buFont typeface="Symbol" panose="05050102010706020507" pitchFamily="18" charset="2"/>
              <a:buNone/>
            </a:pPr>
            <a:r>
              <a:rPr lang="en-US" altLang="zh-CN" sz="2400" b="1" dirty="0" smtClean="0">
                <a:solidFill>
                  <a:schemeClr val="bg2"/>
                </a:solidFill>
                <a:effectLst/>
              </a:rPr>
              <a:t>   {/* </a:t>
            </a:r>
            <a:r>
              <a:rPr lang="zh-CN" altLang="en-US" sz="2400" b="1" dirty="0" smtClean="0">
                <a:solidFill>
                  <a:schemeClr val="bg2"/>
                </a:solidFill>
                <a:effectLst/>
              </a:rPr>
              <a:t>打印子进程变量 </a:t>
            </a:r>
            <a:r>
              <a:rPr lang="en-US" altLang="zh-CN" sz="2400" b="1" dirty="0" err="1" smtClean="0">
                <a:solidFill>
                  <a:schemeClr val="bg2"/>
                </a:solidFill>
                <a:effectLst/>
              </a:rPr>
              <a:t>i</a:t>
            </a:r>
            <a:r>
              <a:rPr lang="en-US" altLang="zh-CN" sz="2400" b="1" dirty="0" smtClean="0">
                <a:solidFill>
                  <a:schemeClr val="bg2"/>
                </a:solidFill>
                <a:effectLst/>
              </a:rPr>
              <a:t> */</a:t>
            </a:r>
          </a:p>
          <a:p>
            <a:pPr eaLnBrk="1" hangingPunct="1">
              <a:lnSpc>
                <a:spcPct val="80000"/>
              </a:lnSpc>
              <a:buFont typeface="Symbol" panose="05050102010706020507" pitchFamily="18" charset="2"/>
              <a:buNone/>
            </a:pPr>
            <a:r>
              <a:rPr lang="en-US" altLang="zh-CN" sz="2400" b="1" dirty="0" smtClean="0">
                <a:solidFill>
                  <a:schemeClr val="bg2"/>
                </a:solidFill>
                <a:effectLst/>
              </a:rPr>
              <a:t>     </a:t>
            </a:r>
            <a:r>
              <a:rPr lang="en-US" altLang="zh-CN" sz="2400" b="1" dirty="0" err="1" smtClean="0">
                <a:solidFill>
                  <a:schemeClr val="bg2"/>
                </a:solidFill>
                <a:effectLst/>
              </a:rPr>
              <a:t>printf</a:t>
            </a:r>
            <a:r>
              <a:rPr lang="en-US" altLang="zh-CN" sz="2400" b="1" dirty="0" smtClean="0">
                <a:solidFill>
                  <a:schemeClr val="bg2"/>
                </a:solidFill>
                <a:effectLst/>
              </a:rPr>
              <a:t>(“child process : </a:t>
            </a:r>
            <a:r>
              <a:rPr lang="en-US" altLang="zh-CN" sz="2400" b="1" dirty="0" err="1" smtClean="0">
                <a:solidFill>
                  <a:schemeClr val="bg2"/>
                </a:solidFill>
                <a:effectLst/>
              </a:rPr>
              <a:t>i</a:t>
            </a:r>
            <a:r>
              <a:rPr lang="en-US" altLang="zh-CN" sz="2400" b="1" dirty="0" smtClean="0">
                <a:solidFill>
                  <a:schemeClr val="bg2"/>
                </a:solidFill>
                <a:effectLst/>
              </a:rPr>
              <a:t>=%d\n”,</a:t>
            </a:r>
            <a:r>
              <a:rPr lang="en-US" altLang="zh-CN" sz="2400" b="1" dirty="0" err="1" smtClean="0">
                <a:solidFill>
                  <a:schemeClr val="bg2"/>
                </a:solidFill>
                <a:effectLst/>
              </a:rPr>
              <a:t>i</a:t>
            </a:r>
            <a:r>
              <a:rPr lang="en-US" altLang="zh-CN" sz="2400" b="1" dirty="0" smtClean="0">
                <a:solidFill>
                  <a:schemeClr val="bg2"/>
                </a:solidFill>
                <a:effectLst/>
              </a:rPr>
              <a:t>);</a:t>
            </a:r>
          </a:p>
          <a:p>
            <a:pPr eaLnBrk="1" hangingPunct="1">
              <a:lnSpc>
                <a:spcPct val="80000"/>
              </a:lnSpc>
              <a:buFont typeface="Symbol" panose="05050102010706020507" pitchFamily="18" charset="2"/>
              <a:buNone/>
            </a:pPr>
            <a:r>
              <a:rPr lang="en-US" altLang="zh-CN" sz="2400" b="1" dirty="0" smtClean="0">
                <a:solidFill>
                  <a:schemeClr val="bg2"/>
                </a:solidFill>
                <a:effectLst/>
              </a:rPr>
              <a:t>	  </a:t>
            </a:r>
            <a:r>
              <a:rPr lang="en-US" altLang="zh-CN" sz="2400" b="1" dirty="0" err="1" smtClean="0">
                <a:solidFill>
                  <a:schemeClr val="bg2"/>
                </a:solidFill>
                <a:effectLst/>
              </a:rPr>
              <a:t>i</a:t>
            </a:r>
            <a:r>
              <a:rPr lang="en-US" altLang="zh-CN" sz="2400" b="1" dirty="0" smtClean="0">
                <a:solidFill>
                  <a:schemeClr val="bg2"/>
                </a:solidFill>
                <a:effectLst/>
              </a:rPr>
              <a:t>=2;			</a:t>
            </a:r>
          </a:p>
          <a:p>
            <a:pPr eaLnBrk="1" hangingPunct="1">
              <a:lnSpc>
                <a:spcPct val="80000"/>
              </a:lnSpc>
              <a:buFont typeface="Symbol" panose="05050102010706020507" pitchFamily="18" charset="2"/>
              <a:buNone/>
            </a:pPr>
            <a:r>
              <a:rPr lang="en-US" altLang="zh-CN" sz="2400" b="1" dirty="0" smtClean="0">
                <a:solidFill>
                  <a:schemeClr val="bg2"/>
                </a:solidFill>
                <a:effectLst/>
              </a:rPr>
              <a:t>	/* </a:t>
            </a:r>
            <a:r>
              <a:rPr lang="zh-CN" altLang="en-US" sz="2400" b="1" dirty="0" smtClean="0">
                <a:solidFill>
                  <a:schemeClr val="bg2"/>
                </a:solidFill>
                <a:effectLst/>
              </a:rPr>
              <a:t>打印子进程变量 </a:t>
            </a:r>
            <a:r>
              <a:rPr lang="en-US" altLang="zh-CN" sz="2400" b="1" dirty="0" err="1" smtClean="0">
                <a:solidFill>
                  <a:schemeClr val="bg2"/>
                </a:solidFill>
                <a:effectLst/>
              </a:rPr>
              <a:t>i</a:t>
            </a:r>
            <a:r>
              <a:rPr lang="en-US" altLang="zh-CN" sz="2400" b="1" dirty="0" smtClean="0">
                <a:solidFill>
                  <a:schemeClr val="bg2"/>
                </a:solidFill>
                <a:effectLst/>
              </a:rPr>
              <a:t> */</a:t>
            </a:r>
          </a:p>
          <a:p>
            <a:pPr eaLnBrk="1" hangingPunct="1">
              <a:lnSpc>
                <a:spcPct val="80000"/>
              </a:lnSpc>
              <a:buFont typeface="Symbol" panose="05050102010706020507" pitchFamily="18" charset="2"/>
              <a:buNone/>
            </a:pPr>
            <a:r>
              <a:rPr lang="en-US" altLang="zh-CN" sz="2400" b="1" dirty="0" smtClean="0">
                <a:solidFill>
                  <a:schemeClr val="bg2"/>
                </a:solidFill>
                <a:effectLst/>
              </a:rPr>
              <a:t>    </a:t>
            </a:r>
            <a:r>
              <a:rPr lang="en-US" altLang="zh-CN" sz="2400" b="1" dirty="0" err="1" smtClean="0">
                <a:solidFill>
                  <a:schemeClr val="bg2"/>
                </a:solidFill>
                <a:effectLst/>
              </a:rPr>
              <a:t>printf</a:t>
            </a:r>
            <a:r>
              <a:rPr lang="en-US" altLang="zh-CN" sz="2400" b="1" dirty="0" smtClean="0">
                <a:solidFill>
                  <a:schemeClr val="bg2"/>
                </a:solidFill>
                <a:effectLst/>
              </a:rPr>
              <a:t>(“child process : </a:t>
            </a:r>
            <a:r>
              <a:rPr lang="en-US" altLang="zh-CN" sz="2400" b="1" dirty="0" err="1" smtClean="0">
                <a:solidFill>
                  <a:schemeClr val="bg2"/>
                </a:solidFill>
                <a:effectLst/>
              </a:rPr>
              <a:t>i</a:t>
            </a:r>
            <a:r>
              <a:rPr lang="en-US" altLang="zh-CN" sz="2400" b="1" dirty="0" smtClean="0">
                <a:solidFill>
                  <a:schemeClr val="bg2"/>
                </a:solidFill>
                <a:effectLst/>
              </a:rPr>
              <a:t>=%d\n”,</a:t>
            </a:r>
            <a:r>
              <a:rPr lang="en-US" altLang="zh-CN" sz="2400" b="1" dirty="0" err="1" smtClean="0">
                <a:solidFill>
                  <a:schemeClr val="bg2"/>
                </a:solidFill>
                <a:effectLst/>
              </a:rPr>
              <a:t>i</a:t>
            </a:r>
            <a:r>
              <a:rPr lang="en-US" altLang="zh-CN" sz="2400" b="1" dirty="0" smtClean="0">
                <a:solidFill>
                  <a:schemeClr val="bg2"/>
                </a:solidFill>
                <a:effectLst/>
              </a:rPr>
              <a:t>);</a:t>
            </a:r>
          </a:p>
          <a:p>
            <a:pPr eaLnBrk="1" hangingPunct="1">
              <a:lnSpc>
                <a:spcPct val="80000"/>
              </a:lnSpc>
              <a:buFont typeface="Symbol" panose="05050102010706020507" pitchFamily="18" charset="2"/>
              <a:buNone/>
            </a:pPr>
            <a:r>
              <a:rPr lang="en-US" altLang="zh-CN" sz="2400" b="1" dirty="0" smtClean="0">
                <a:solidFill>
                  <a:schemeClr val="bg2"/>
                </a:solidFill>
                <a:effectLst/>
              </a:rPr>
              <a:t>     exit(0);</a:t>
            </a:r>
          </a:p>
          <a:p>
            <a:pPr eaLnBrk="1" hangingPunct="1">
              <a:lnSpc>
                <a:spcPct val="80000"/>
              </a:lnSpc>
              <a:buFont typeface="Symbol" panose="05050102010706020507" pitchFamily="18" charset="2"/>
              <a:buNone/>
            </a:pPr>
            <a:r>
              <a:rPr lang="en-US" altLang="zh-CN" sz="2400" b="1" dirty="0" smtClean="0">
                <a:solidFill>
                  <a:schemeClr val="bg2"/>
                </a:solidFill>
                <a:effectLst/>
              </a:rPr>
              <a:t>    }</a:t>
            </a:r>
          </a:p>
          <a:p>
            <a:pPr eaLnBrk="1" hangingPunct="1">
              <a:lnSpc>
                <a:spcPct val="80000"/>
              </a:lnSpc>
              <a:buFont typeface="Symbol" panose="05050102010706020507" pitchFamily="18" charset="2"/>
              <a:buNone/>
            </a:pPr>
            <a:r>
              <a:rPr lang="en-US" altLang="zh-CN" sz="2400" b="1" dirty="0" smtClean="0">
                <a:solidFill>
                  <a:schemeClr val="bg2"/>
                </a:solidFill>
                <a:effectLst/>
              </a:rPr>
              <a:t>    /* </a:t>
            </a:r>
            <a:r>
              <a:rPr lang="zh-CN" altLang="en-US" sz="2400" b="1" dirty="0" smtClean="0">
                <a:solidFill>
                  <a:schemeClr val="bg2"/>
                </a:solidFill>
                <a:effectLst/>
              </a:rPr>
              <a:t>打印变量 </a:t>
            </a:r>
            <a:r>
              <a:rPr lang="en-US" altLang="zh-CN" sz="2400" b="1" dirty="0" err="1" smtClean="0">
                <a:solidFill>
                  <a:schemeClr val="bg2"/>
                </a:solidFill>
                <a:effectLst/>
              </a:rPr>
              <a:t>i</a:t>
            </a:r>
            <a:r>
              <a:rPr lang="en-US" altLang="zh-CN" sz="2400" b="1" dirty="0" smtClean="0">
                <a:solidFill>
                  <a:schemeClr val="bg2"/>
                </a:solidFill>
                <a:effectLst/>
              </a:rPr>
              <a:t> */</a:t>
            </a:r>
          </a:p>
          <a:p>
            <a:pPr eaLnBrk="1" hangingPunct="1">
              <a:lnSpc>
                <a:spcPct val="80000"/>
              </a:lnSpc>
              <a:buFont typeface="Symbol" panose="05050102010706020507" pitchFamily="18" charset="2"/>
              <a:buNone/>
            </a:pPr>
            <a:r>
              <a:rPr lang="en-US" altLang="zh-CN" sz="2400" b="1" dirty="0" smtClean="0"/>
              <a:t>   </a:t>
            </a:r>
            <a:r>
              <a:rPr lang="en-US" altLang="zh-CN" sz="2400" b="1" dirty="0" err="1" smtClean="0">
                <a:solidFill>
                  <a:schemeClr val="bg2"/>
                </a:solidFill>
                <a:effectLst/>
              </a:rPr>
              <a:t>printf</a:t>
            </a:r>
            <a:r>
              <a:rPr lang="en-US" altLang="zh-CN" sz="2400" b="1" dirty="0" smtClean="0">
                <a:solidFill>
                  <a:schemeClr val="bg2"/>
                </a:solidFill>
                <a:effectLst/>
              </a:rPr>
              <a:t>(“parent process: </a:t>
            </a:r>
            <a:r>
              <a:rPr lang="en-US" altLang="zh-CN" sz="2400" b="1" dirty="0" err="1" smtClean="0">
                <a:solidFill>
                  <a:schemeClr val="bg2"/>
                </a:solidFill>
                <a:effectLst/>
              </a:rPr>
              <a:t>i</a:t>
            </a:r>
            <a:r>
              <a:rPr lang="en-US" altLang="zh-CN" sz="2400" b="1" dirty="0" smtClean="0">
                <a:solidFill>
                  <a:schemeClr val="bg2"/>
                </a:solidFill>
                <a:effectLst/>
              </a:rPr>
              <a:t>=%d\n”,</a:t>
            </a:r>
            <a:r>
              <a:rPr lang="en-US" altLang="zh-CN" sz="2400" b="1" dirty="0" err="1" smtClean="0">
                <a:solidFill>
                  <a:schemeClr val="bg2"/>
                </a:solidFill>
                <a:effectLst/>
              </a:rPr>
              <a:t>i</a:t>
            </a:r>
            <a:r>
              <a:rPr lang="en-US" altLang="zh-CN" sz="2400" b="1" dirty="0" smtClean="0">
                <a:solidFill>
                  <a:schemeClr val="bg2"/>
                </a:solidFill>
                <a:effectLst/>
              </a:rPr>
              <a:t>); </a:t>
            </a:r>
          </a:p>
          <a:p>
            <a:pPr eaLnBrk="1" hangingPunct="1">
              <a:lnSpc>
                <a:spcPct val="80000"/>
              </a:lnSpc>
              <a:buFont typeface="Symbol" panose="05050102010706020507" pitchFamily="18" charset="2"/>
              <a:buNone/>
            </a:pPr>
            <a:endParaRPr lang="en-US" altLang="zh-CN" sz="2400" b="1" dirty="0" smtClean="0"/>
          </a:p>
          <a:p>
            <a:pPr eaLnBrk="1" hangingPunct="1">
              <a:lnSpc>
                <a:spcPct val="80000"/>
              </a:lnSpc>
              <a:buFont typeface="Symbol" panose="05050102010706020507" pitchFamily="18" charset="2"/>
              <a:buNone/>
            </a:pPr>
            <a:r>
              <a:rPr lang="en-US" altLang="zh-CN" sz="2400" b="1" dirty="0" smtClean="0">
                <a:solidFill>
                  <a:schemeClr val="bg2"/>
                </a:solidFill>
                <a:effectLst/>
              </a:rPr>
              <a:t>}</a:t>
            </a:r>
          </a:p>
        </p:txBody>
      </p:sp>
      <p:sp>
        <p:nvSpPr>
          <p:cNvPr id="428037" name="Rectangle 5"/>
          <p:cNvSpPr>
            <a:spLocks noChangeArrowheads="1"/>
          </p:cNvSpPr>
          <p:nvPr/>
        </p:nvSpPr>
        <p:spPr bwMode="auto">
          <a:xfrm>
            <a:off x="323850" y="3284538"/>
            <a:ext cx="1150938" cy="431800"/>
          </a:xfrm>
          <a:prstGeom prst="rect">
            <a:avLst/>
          </a:prstGeom>
          <a:solidFill>
            <a:schemeClr val="tx1">
              <a:lumMod val="85000"/>
            </a:schemeClr>
          </a:solidFill>
          <a:ln w="12700" cap="sq">
            <a:noFill/>
            <a:miter lim="800000"/>
            <a:headEnd type="none" w="sm" len="sm"/>
            <a:tailEnd type="none" w="sm" len="sm"/>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p>
        </p:txBody>
      </p:sp>
      <p:sp>
        <p:nvSpPr>
          <p:cNvPr id="428074" name="Text Box 42"/>
          <p:cNvSpPr txBox="1">
            <a:spLocks noChangeArrowheads="1"/>
          </p:cNvSpPr>
          <p:nvPr/>
        </p:nvSpPr>
        <p:spPr bwMode="auto">
          <a:xfrm>
            <a:off x="0" y="4421257"/>
            <a:ext cx="5292725" cy="707886"/>
          </a:xfrm>
          <a:prstGeom prst="rect">
            <a:avLst/>
          </a:prstGeom>
          <a:solidFill>
            <a:schemeClr val="accent6">
              <a:lumMod val="20000"/>
              <a:lumOff val="80000"/>
            </a:schemeClr>
          </a:solidFill>
          <a:ln>
            <a:noFill/>
          </a:ln>
          <a:extLst/>
        </p:spPr>
        <p:txBody>
          <a:bodyPr wrap="square">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50000"/>
              </a:spcBef>
              <a:buClrTx/>
              <a:buSzTx/>
              <a:buFontTx/>
              <a:buNone/>
            </a:pPr>
            <a:r>
              <a:rPr kumimoji="0" lang="en-US" altLang="zh-CN" sz="2000" b="1" dirty="0" err="1">
                <a:solidFill>
                  <a:schemeClr val="bg2"/>
                </a:solidFill>
              </a:rPr>
              <a:t>printf</a:t>
            </a:r>
            <a:r>
              <a:rPr kumimoji="0" lang="en-US" altLang="zh-CN" sz="2000" b="1" dirty="0">
                <a:solidFill>
                  <a:schemeClr val="bg2"/>
                </a:solidFill>
              </a:rPr>
              <a:t>(“process  </a:t>
            </a:r>
            <a:r>
              <a:rPr kumimoji="0" lang="en-US" altLang="zh-CN" sz="2000" b="1" dirty="0" err="1">
                <a:solidFill>
                  <a:schemeClr val="bg2"/>
                </a:solidFill>
              </a:rPr>
              <a:t>pid</a:t>
            </a:r>
            <a:r>
              <a:rPr kumimoji="0" lang="en-US" altLang="zh-CN" sz="2000" b="1" dirty="0">
                <a:solidFill>
                  <a:schemeClr val="bg2"/>
                </a:solidFill>
              </a:rPr>
              <a:t> is %d,  parent process  </a:t>
            </a:r>
            <a:r>
              <a:rPr kumimoji="0" lang="en-US" altLang="zh-CN" sz="2000" b="1" dirty="0" err="1">
                <a:solidFill>
                  <a:schemeClr val="bg2"/>
                </a:solidFill>
              </a:rPr>
              <a:t>pid</a:t>
            </a:r>
            <a:r>
              <a:rPr kumimoji="0" lang="en-US" altLang="zh-CN" sz="2000" b="1" dirty="0">
                <a:solidFill>
                  <a:schemeClr val="bg2"/>
                </a:solidFill>
              </a:rPr>
              <a:t>  is %d ,  </a:t>
            </a:r>
            <a:r>
              <a:rPr kumimoji="0" lang="en-US" altLang="zh-CN" sz="2000" b="1" dirty="0" err="1">
                <a:solidFill>
                  <a:schemeClr val="bg2"/>
                </a:solidFill>
              </a:rPr>
              <a:t>i</a:t>
            </a:r>
            <a:r>
              <a:rPr kumimoji="0" lang="en-US" altLang="zh-CN" sz="2000" b="1" dirty="0">
                <a:solidFill>
                  <a:schemeClr val="bg2"/>
                </a:solidFill>
              </a:rPr>
              <a:t>=%d\n”, </a:t>
            </a:r>
            <a:r>
              <a:rPr kumimoji="0" lang="en-US" altLang="zh-CN" sz="2000" b="1" dirty="0" err="1">
                <a:solidFill>
                  <a:schemeClr val="bg2"/>
                </a:solidFill>
              </a:rPr>
              <a:t>getpid</a:t>
            </a:r>
            <a:r>
              <a:rPr kumimoji="0" lang="en-US" altLang="zh-CN" sz="2000" b="1" dirty="0">
                <a:solidFill>
                  <a:schemeClr val="bg2"/>
                </a:solidFill>
              </a:rPr>
              <a:t>( ) , </a:t>
            </a:r>
            <a:r>
              <a:rPr kumimoji="0" lang="en-US" altLang="zh-CN" sz="2000" b="1" dirty="0" err="1">
                <a:solidFill>
                  <a:schemeClr val="bg2"/>
                </a:solidFill>
              </a:rPr>
              <a:t>getppid</a:t>
            </a:r>
            <a:r>
              <a:rPr kumimoji="0" lang="en-US" altLang="zh-CN" sz="2000" b="1" dirty="0">
                <a:solidFill>
                  <a:schemeClr val="bg2"/>
                </a:solidFill>
              </a:rPr>
              <a:t>( ) </a:t>
            </a:r>
            <a:r>
              <a:rPr kumimoji="0" lang="en-US" altLang="zh-CN" sz="2000" b="1" dirty="0" smtClean="0">
                <a:solidFill>
                  <a:schemeClr val="bg2"/>
                </a:solidFill>
              </a:rPr>
              <a:t>, </a:t>
            </a:r>
            <a:r>
              <a:rPr kumimoji="0" lang="en-US" altLang="zh-CN" sz="2000" b="1" dirty="0" err="1" smtClean="0">
                <a:solidFill>
                  <a:schemeClr val="bg2"/>
                </a:solidFill>
              </a:rPr>
              <a:t>i</a:t>
            </a:r>
            <a:r>
              <a:rPr kumimoji="0" lang="en-US" altLang="zh-CN" sz="2000" b="1" dirty="0" smtClean="0">
                <a:solidFill>
                  <a:schemeClr val="bg2"/>
                </a:solidFill>
              </a:rPr>
              <a:t> </a:t>
            </a:r>
            <a:r>
              <a:rPr kumimoji="0" lang="en-US" altLang="zh-CN" sz="2000" b="1" dirty="0">
                <a:solidFill>
                  <a:schemeClr val="bg2"/>
                </a:solidFill>
              </a:rPr>
              <a:t>);</a:t>
            </a:r>
          </a:p>
        </p:txBody>
      </p:sp>
      <p:pic>
        <p:nvPicPr>
          <p:cNvPr id="428038"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95963" y="692150"/>
            <a:ext cx="2447925" cy="1179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extBox 13">
            <a:extLst>
              <a:ext uri="{FF2B5EF4-FFF2-40B4-BE49-F238E27FC236}">
                <a16:creationId xmlns:a16="http://schemas.microsoft.com/office/drawing/2014/main" id="{03198F85-670E-4551-8965-0BEBAC479AF9}"/>
              </a:ext>
            </a:extLst>
          </p:cNvPr>
          <p:cNvSpPr txBox="1">
            <a:spLocks noChangeArrowheads="1"/>
          </p:cNvSpPr>
          <p:nvPr/>
        </p:nvSpPr>
        <p:spPr bwMode="auto">
          <a:xfrm>
            <a:off x="6858296" y="0"/>
            <a:ext cx="2285704" cy="461665"/>
          </a:xfrm>
          <a:prstGeom prst="rect">
            <a:avLst/>
          </a:prstGeom>
          <a:noFill/>
          <a:ln>
            <a:noFill/>
          </a:ln>
          <a:extLst/>
        </p:spPr>
        <p:txBody>
          <a:bodyPr wrap="square">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algn="ctr" eaLnBrk="1" hangingPunct="1">
              <a:buNone/>
              <a:defRPr/>
            </a:pPr>
            <a:r>
              <a:rPr lang="zh-CN" altLang="en-US" sz="2000" dirty="0" smtClean="0">
                <a:solidFill>
                  <a:schemeClr val="bg2"/>
                </a:solidFill>
              </a:rPr>
              <a:t>实验教材</a:t>
            </a:r>
            <a:r>
              <a:rPr lang="en-US" altLang="zh-CN" sz="2000" dirty="0" smtClean="0">
                <a:solidFill>
                  <a:schemeClr val="bg2"/>
                </a:solidFill>
              </a:rPr>
              <a:t>P21-</a:t>
            </a:r>
            <a:r>
              <a:rPr lang="en-US" altLang="zh-CN" sz="2000" dirty="0">
                <a:solidFill>
                  <a:schemeClr val="bg2"/>
                </a:solidFill>
              </a:rPr>
              <a:t>[</a:t>
            </a:r>
            <a:r>
              <a:rPr lang="en-US" altLang="zh-CN" sz="2000" dirty="0" smtClean="0">
                <a:solidFill>
                  <a:schemeClr val="bg2"/>
                </a:solidFill>
              </a:rPr>
              <a:t>3_4</a:t>
            </a:r>
            <a:r>
              <a:rPr lang="en-US" altLang="zh-CN" sz="2400" dirty="0" smtClean="0">
                <a:solidFill>
                  <a:schemeClr val="bg2"/>
                </a:solidFill>
              </a:rPr>
              <a:t>]</a:t>
            </a:r>
            <a:endParaRPr lang="zh-CN" altLang="en-US" sz="2400" dirty="0">
              <a:solidFill>
                <a:schemeClr val="bg2"/>
              </a:solidFill>
            </a:endParaRPr>
          </a:p>
        </p:txBody>
      </p:sp>
      <p:pic>
        <p:nvPicPr>
          <p:cNvPr id="205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76354" y="3437245"/>
            <a:ext cx="5027497" cy="951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图片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133838" y="692150"/>
            <a:ext cx="5001335" cy="1112112"/>
          </a:xfrm>
          <a:prstGeom prst="rect">
            <a:avLst/>
          </a:prstGeom>
        </p:spPr>
      </p:pic>
      <p:sp>
        <p:nvSpPr>
          <p:cNvPr id="3" name="椭圆 2"/>
          <p:cNvSpPr/>
          <p:nvPr/>
        </p:nvSpPr>
        <p:spPr bwMode="auto">
          <a:xfrm>
            <a:off x="8028384" y="4077072"/>
            <a:ext cx="360040" cy="432048"/>
          </a:xfrm>
          <a:prstGeom prst="ellipse">
            <a:avLst/>
          </a:prstGeom>
          <a:noFill/>
          <a:ln w="57150" cap="flat" cmpd="sng" algn="ctr">
            <a:solidFill>
              <a:srgbClr val="FF6600"/>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457200" marR="0" indent="0" algn="l" defTabSz="914400" rtl="0" eaLnBrk="0" fontAlgn="base" latinLnBrk="0" hangingPunct="0">
              <a:lnSpc>
                <a:spcPct val="110000"/>
              </a:lnSpc>
              <a:spcBef>
                <a:spcPct val="20000"/>
              </a:spcBef>
              <a:spcAft>
                <a:spcPct val="0"/>
              </a:spcAft>
              <a:buClr>
                <a:schemeClr val="folHlink"/>
              </a:buClr>
              <a:buSzPct val="75000"/>
              <a:buFont typeface="Monotype Sorts" pitchFamily="2" charset="2"/>
              <a:buNone/>
              <a:tabLst/>
            </a:pPr>
            <a:endParaRPr kumimoji="1" lang="zh-CN" altLang="en-US" sz="3200" b="1" i="0" u="none" strike="noStrike" cap="none" normalizeH="0" baseline="0" smtClean="0">
              <a:ln>
                <a:noFill/>
              </a:ln>
              <a:solidFill>
                <a:srgbClr val="FFFF00"/>
              </a:solidFill>
              <a:effectLst>
                <a:outerShdw blurRad="38100" dist="38100" dir="2700000" algn="tl">
                  <a:srgbClr val="000000">
                    <a:alpha val="43137"/>
                  </a:srgbClr>
                </a:outerShdw>
              </a:effectLst>
              <a:latin typeface="宋体" pitchFamily="2" charset="-122"/>
              <a:ea typeface="宋体" pitchFamily="2" charset="-122"/>
            </a:endParaRPr>
          </a:p>
        </p:txBody>
      </p:sp>
      <p:grpSp>
        <p:nvGrpSpPr>
          <p:cNvPr id="4" name="组合 3"/>
          <p:cNvGrpSpPr/>
          <p:nvPr/>
        </p:nvGrpSpPr>
        <p:grpSpPr>
          <a:xfrm>
            <a:off x="0" y="5798148"/>
            <a:ext cx="9144000" cy="1077218"/>
            <a:chOff x="0" y="5798148"/>
            <a:chExt cx="9144000" cy="1077218"/>
          </a:xfrm>
        </p:grpSpPr>
        <p:sp>
          <p:nvSpPr>
            <p:cNvPr id="12" name="矩形 11"/>
            <p:cNvSpPr/>
            <p:nvPr/>
          </p:nvSpPr>
          <p:spPr>
            <a:xfrm>
              <a:off x="0" y="5798148"/>
              <a:ext cx="9144000" cy="1077218"/>
            </a:xfrm>
            <a:prstGeom prst="rect">
              <a:avLst/>
            </a:prstGeom>
            <a:solidFill>
              <a:srgbClr val="FFFF99"/>
            </a:solidFill>
            <a:ln>
              <a:noFill/>
            </a:ln>
          </p:spPr>
          <p:txBody>
            <a:bodyPr wrap="square">
              <a:spAutoFit/>
            </a:bodyPr>
            <a:lstStyle/>
            <a:p>
              <a:pPr algn="ctr">
                <a:buSzPct val="70000"/>
                <a:defRPr/>
              </a:pPr>
              <a:r>
                <a:rPr lang="zh-CN" altLang="en-US" kern="0" dirty="0">
                  <a:solidFill>
                    <a:schemeClr val="bg2"/>
                  </a:solidFill>
                  <a:effectLst>
                    <a:outerShdw blurRad="38100" dist="38100" dir="2700000" algn="tl">
                      <a:srgbClr val="000000">
                        <a:alpha val="43137"/>
                      </a:srgbClr>
                    </a:outerShdw>
                  </a:effectLst>
                  <a:latin typeface="+mn-lt"/>
                  <a:ea typeface="+mn-ea"/>
                  <a:cs typeface="Times New Roman" panose="02020603050405020304" pitchFamily="18" charset="0"/>
                </a:rPr>
                <a:t>父进程没有调用</a:t>
              </a:r>
              <a:r>
                <a:rPr lang="en-US" altLang="zh-CN" kern="0" dirty="0">
                  <a:solidFill>
                    <a:schemeClr val="bg2"/>
                  </a:solidFill>
                  <a:effectLst>
                    <a:outerShdw blurRad="38100" dist="38100" dir="2700000" algn="tl">
                      <a:srgbClr val="000000">
                        <a:alpha val="43137"/>
                      </a:srgbClr>
                    </a:outerShdw>
                  </a:effectLst>
                  <a:latin typeface="+mn-lt"/>
                  <a:ea typeface="+mn-ea"/>
                  <a:cs typeface="Times New Roman" panose="02020603050405020304" pitchFamily="18" charset="0"/>
                </a:rPr>
                <a:t>wait</a:t>
              </a:r>
              <a:r>
                <a:rPr lang="zh-CN" altLang="en-US" kern="0" dirty="0">
                  <a:solidFill>
                    <a:schemeClr val="bg2"/>
                  </a:solidFill>
                  <a:effectLst>
                    <a:outerShdw blurRad="38100" dist="38100" dir="2700000" algn="tl">
                      <a:srgbClr val="000000">
                        <a:alpha val="43137"/>
                      </a:srgbClr>
                    </a:outerShdw>
                  </a:effectLst>
                  <a:latin typeface="+mn-lt"/>
                  <a:ea typeface="+mn-ea"/>
                  <a:cs typeface="Times New Roman" panose="02020603050405020304" pitchFamily="18" charset="0"/>
                </a:rPr>
                <a:t>就</a:t>
              </a:r>
              <a:r>
                <a:rPr lang="zh-CN" altLang="en-US" kern="0" dirty="0" smtClean="0">
                  <a:solidFill>
                    <a:schemeClr val="bg2"/>
                  </a:solidFill>
                  <a:effectLst>
                    <a:outerShdw blurRad="38100" dist="38100" dir="2700000" algn="tl">
                      <a:srgbClr val="000000">
                        <a:alpha val="43137"/>
                      </a:srgbClr>
                    </a:outerShdw>
                  </a:effectLst>
                  <a:latin typeface="+mn-lt"/>
                  <a:ea typeface="+mn-ea"/>
                  <a:cs typeface="Times New Roman" panose="02020603050405020304" pitchFamily="18" charset="0"/>
                </a:rPr>
                <a:t>中止，</a:t>
              </a:r>
              <a:endParaRPr lang="en-US" altLang="zh-CN" kern="0" dirty="0" smtClean="0">
                <a:solidFill>
                  <a:schemeClr val="bg2"/>
                </a:solidFill>
                <a:effectLst>
                  <a:outerShdw blurRad="38100" dist="38100" dir="2700000" algn="tl">
                    <a:srgbClr val="000000">
                      <a:alpha val="43137"/>
                    </a:srgbClr>
                  </a:outerShdw>
                </a:effectLst>
                <a:latin typeface="+mn-lt"/>
                <a:ea typeface="+mn-ea"/>
                <a:cs typeface="Times New Roman" panose="02020603050405020304" pitchFamily="18" charset="0"/>
              </a:endParaRPr>
            </a:p>
            <a:p>
              <a:pPr algn="ctr">
                <a:buSzPct val="70000"/>
                <a:defRPr/>
              </a:pPr>
              <a:r>
                <a:rPr lang="zh-CN" altLang="en-US" kern="0" dirty="0" smtClean="0">
                  <a:solidFill>
                    <a:schemeClr val="bg2"/>
                  </a:solidFill>
                  <a:effectLst>
                    <a:outerShdw blurRad="38100" dist="38100" dir="2700000" algn="tl">
                      <a:srgbClr val="000000">
                        <a:alpha val="43137"/>
                      </a:srgbClr>
                    </a:outerShdw>
                  </a:effectLst>
                  <a:latin typeface="+mn-lt"/>
                  <a:ea typeface="+mn-ea"/>
                  <a:cs typeface="Times New Roman" panose="02020603050405020304" pitchFamily="18" charset="0"/>
                </a:rPr>
                <a:t>子进程成为</a:t>
              </a:r>
              <a:r>
                <a:rPr lang="zh-CN" altLang="en-US" kern="0" dirty="0" smtClean="0">
                  <a:solidFill>
                    <a:srgbClr val="FF0000"/>
                  </a:solidFill>
                  <a:effectLst>
                    <a:outerShdw blurRad="38100" dist="38100" dir="2700000" algn="tl">
                      <a:srgbClr val="000000">
                        <a:alpha val="43137"/>
                      </a:srgbClr>
                    </a:outerShdw>
                  </a:effectLst>
                  <a:latin typeface="+mn-lt"/>
                  <a:ea typeface="+mn-ea"/>
                  <a:cs typeface="Times New Roman" panose="02020603050405020304" pitchFamily="18" charset="0"/>
                </a:rPr>
                <a:t>孤儿进程</a:t>
              </a:r>
              <a:r>
                <a:rPr lang="zh-CN" altLang="en-US" kern="0" dirty="0" smtClean="0">
                  <a:solidFill>
                    <a:schemeClr val="bg2"/>
                  </a:solidFill>
                  <a:effectLst>
                    <a:outerShdw blurRad="38100" dist="38100" dir="2700000" algn="tl">
                      <a:srgbClr val="000000">
                        <a:alpha val="43137"/>
                      </a:srgbClr>
                    </a:outerShdw>
                  </a:effectLst>
                  <a:latin typeface="+mn-lt"/>
                  <a:ea typeface="+mn-ea"/>
                  <a:cs typeface="Times New Roman" panose="02020603050405020304" pitchFamily="18" charset="0"/>
                </a:rPr>
                <a:t>，</a:t>
              </a:r>
              <a:r>
                <a:rPr lang="en-US" altLang="zh-CN" kern="0" dirty="0" err="1" smtClean="0">
                  <a:solidFill>
                    <a:schemeClr val="bg2"/>
                  </a:solidFill>
                  <a:effectLst>
                    <a:outerShdw blurRad="38100" dist="38100" dir="2700000" algn="tl">
                      <a:srgbClr val="000000">
                        <a:alpha val="43137"/>
                      </a:srgbClr>
                    </a:outerShdw>
                  </a:effectLst>
                  <a:latin typeface="+mn-lt"/>
                  <a:ea typeface="+mn-ea"/>
                  <a:cs typeface="Times New Roman" panose="02020603050405020304" pitchFamily="18" charset="0"/>
                </a:rPr>
                <a:t>init</a:t>
              </a:r>
              <a:r>
                <a:rPr lang="zh-CN" altLang="en-US" kern="0" dirty="0" smtClean="0">
                  <a:solidFill>
                    <a:schemeClr val="bg2"/>
                  </a:solidFill>
                  <a:effectLst>
                    <a:outerShdw blurRad="38100" dist="38100" dir="2700000" algn="tl">
                      <a:srgbClr val="000000">
                        <a:alpha val="43137"/>
                      </a:srgbClr>
                    </a:outerShdw>
                  </a:effectLst>
                  <a:latin typeface="+mn-lt"/>
                  <a:ea typeface="+mn-ea"/>
                  <a:cs typeface="Times New Roman" panose="02020603050405020304" pitchFamily="18" charset="0"/>
                </a:rPr>
                <a:t>作为其父</a:t>
              </a:r>
              <a:r>
                <a:rPr lang="zh-CN" altLang="en-US" kern="0" dirty="0">
                  <a:solidFill>
                    <a:schemeClr val="bg2"/>
                  </a:solidFill>
                  <a:effectLst>
                    <a:outerShdw blurRad="38100" dist="38100" dir="2700000" algn="tl">
                      <a:srgbClr val="000000">
                        <a:alpha val="43137"/>
                      </a:srgbClr>
                    </a:outerShdw>
                  </a:effectLst>
                  <a:latin typeface="+mn-lt"/>
                  <a:ea typeface="+mn-ea"/>
                  <a:cs typeface="Times New Roman" panose="02020603050405020304" pitchFamily="18" charset="0"/>
                </a:rPr>
                <a:t>进程</a:t>
              </a:r>
              <a:endParaRPr lang="zh-CN" altLang="en-US" dirty="0">
                <a:effectLst>
                  <a:outerShdw blurRad="38100" dist="38100" dir="2700000" algn="tl">
                    <a:srgbClr val="000000">
                      <a:alpha val="43137"/>
                    </a:srgbClr>
                  </a:outerShdw>
                </a:effectLst>
                <a:latin typeface="+mn-lt"/>
                <a:ea typeface="+mn-ea"/>
              </a:endParaRPr>
            </a:p>
          </p:txBody>
        </p:sp>
        <p:sp>
          <p:nvSpPr>
            <p:cNvPr id="11"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77000"/>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
          <p:nvSpPr>
            <p:cNvPr id="13" name="TextBox 13">
              <a:extLst>
                <a:ext uri="{FF2B5EF4-FFF2-40B4-BE49-F238E27FC236}">
                  <a16:creationId xmlns:a16="http://schemas.microsoft.com/office/drawing/2014/main" id="{03198F85-670E-4551-8965-0BEBAC479AF9}"/>
                </a:ext>
              </a:extLst>
            </p:cNvPr>
            <p:cNvSpPr txBox="1">
              <a:spLocks noChangeArrowheads="1"/>
            </p:cNvSpPr>
            <p:nvPr/>
          </p:nvSpPr>
          <p:spPr bwMode="auto">
            <a:xfrm>
              <a:off x="7927428" y="5863723"/>
              <a:ext cx="1216572" cy="400110"/>
            </a:xfrm>
            <a:prstGeom prst="rect">
              <a:avLst/>
            </a:prstGeom>
            <a:noFill/>
            <a:ln>
              <a:noFill/>
            </a:ln>
            <a:extLst/>
          </p:spPr>
          <p:txBody>
            <a:bodyPr wrap="square">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algn="ctr" eaLnBrk="1" hangingPunct="1">
                <a:buNone/>
                <a:defRPr/>
              </a:pPr>
              <a:r>
                <a:rPr lang="zh-CN" altLang="en-US" sz="2000" dirty="0" smtClean="0">
                  <a:solidFill>
                    <a:schemeClr val="bg2"/>
                  </a:solidFill>
                </a:rPr>
                <a:t>教材</a:t>
              </a:r>
              <a:r>
                <a:rPr lang="en-US" altLang="zh-CN" sz="2000" dirty="0" smtClean="0">
                  <a:solidFill>
                    <a:schemeClr val="bg2"/>
                  </a:solidFill>
                </a:rPr>
                <a:t>P83</a:t>
              </a:r>
              <a:endParaRPr lang="zh-CN" altLang="en-US" sz="2400" dirty="0">
                <a:solidFill>
                  <a:schemeClr val="bg2"/>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28037"/>
                                        </p:tgtEl>
                                        <p:attrNameLst>
                                          <p:attrName>style.visibility</p:attrName>
                                        </p:attrNameLst>
                                      </p:cBhvr>
                                      <p:to>
                                        <p:strVal val="visible"/>
                                      </p:to>
                                    </p:set>
                                    <p:animEffect transition="in" filter="blinds(horizontal)">
                                      <p:cBhvr>
                                        <p:cTn id="7" dur="500"/>
                                        <p:tgtEl>
                                          <p:spTgt spid="428037"/>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428038"/>
                                        </p:tgtEl>
                                        <p:attrNameLst>
                                          <p:attrName>style.visibility</p:attrName>
                                        </p:attrNameLst>
                                      </p:cBhvr>
                                      <p:to>
                                        <p:strVal val="visible"/>
                                      </p:to>
                                    </p:set>
                                    <p:animEffect transition="in" filter="blinds(horizontal)">
                                      <p:cBhvr>
                                        <p:cTn id="12" dur="500"/>
                                        <p:tgtEl>
                                          <p:spTgt spid="428038"/>
                                        </p:tgtEl>
                                      </p:cBhvr>
                                    </p:animEffect>
                                  </p:childTnLst>
                                  <p:subTnLst>
                                    <p:set>
                                      <p:cBhvr override="childStyle">
                                        <p:cTn dur="1" fill="hold" display="0" masterRel="nextClick" afterEffect="1"/>
                                        <p:tgtEl>
                                          <p:spTgt spid="428038"/>
                                        </p:tgtEl>
                                        <p:attrNameLst>
                                          <p:attrName>style.visibility</p:attrName>
                                        </p:attrNameLst>
                                      </p:cBhvr>
                                      <p:to>
                                        <p:strVal val="hidden"/>
                                      </p:to>
                                    </p:set>
                                  </p:subTnLst>
                                </p:cTn>
                              </p:par>
                            </p:childTnLst>
                          </p:cTn>
                        </p:par>
                      </p:childTnLst>
                    </p:cTn>
                  </p:par>
                  <p:par>
                    <p:cTn id="13" fill="hold" nodeType="clickPar">
                      <p:stCondLst>
                        <p:cond delay="indefinite"/>
                      </p:stCondLst>
                      <p:childTnLst>
                        <p:par>
                          <p:cTn id="14" fill="hold" nodeType="withGroup">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428074"/>
                                        </p:tgtEl>
                                        <p:attrNameLst>
                                          <p:attrName>style.visibility</p:attrName>
                                        </p:attrNameLst>
                                      </p:cBhvr>
                                      <p:to>
                                        <p:strVal val="visible"/>
                                      </p:to>
                                    </p:set>
                                    <p:animEffect transition="in" filter="dissolve">
                                      <p:cBhvr>
                                        <p:cTn id="17" dur="500"/>
                                        <p:tgtEl>
                                          <p:spTgt spid="428074"/>
                                        </p:tgtEl>
                                      </p:cBhvr>
                                    </p:animEffect>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nodeType="click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fade">
                                      <p:cBhvr>
                                        <p:cTn id="22" dur="1000"/>
                                        <p:tgtEl>
                                          <p:spTgt spid="2"/>
                                        </p:tgtEl>
                                      </p:cBhvr>
                                    </p:animEffect>
                                    <p:anim calcmode="lin" valueType="num">
                                      <p:cBhvr>
                                        <p:cTn id="23" dur="1000" fill="hold"/>
                                        <p:tgtEl>
                                          <p:spTgt spid="2"/>
                                        </p:tgtEl>
                                        <p:attrNameLst>
                                          <p:attrName>ppt_x</p:attrName>
                                        </p:attrNameLst>
                                      </p:cBhvr>
                                      <p:tavLst>
                                        <p:tav tm="0">
                                          <p:val>
                                            <p:strVal val="#ppt_x"/>
                                          </p:val>
                                        </p:tav>
                                        <p:tav tm="100000">
                                          <p:val>
                                            <p:strVal val="#ppt_x"/>
                                          </p:val>
                                        </p:tav>
                                      </p:tavLst>
                                    </p:anim>
                                    <p:anim calcmode="lin" valueType="num">
                                      <p:cBhvr>
                                        <p:cTn id="24"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nodeType="clickEffect">
                                  <p:stCondLst>
                                    <p:cond delay="0"/>
                                  </p:stCondLst>
                                  <p:childTnLst>
                                    <p:set>
                                      <p:cBhvr>
                                        <p:cTn id="28" dur="1" fill="hold">
                                          <p:stCondLst>
                                            <p:cond delay="0"/>
                                          </p:stCondLst>
                                        </p:cTn>
                                        <p:tgtEl>
                                          <p:spTgt spid="2050"/>
                                        </p:tgtEl>
                                        <p:attrNameLst>
                                          <p:attrName>style.visibility</p:attrName>
                                        </p:attrNameLst>
                                      </p:cBhvr>
                                      <p:to>
                                        <p:strVal val="visible"/>
                                      </p:to>
                                    </p:set>
                                    <p:animEffect transition="in" filter="fade">
                                      <p:cBhvr>
                                        <p:cTn id="29" dur="1000"/>
                                        <p:tgtEl>
                                          <p:spTgt spid="2050"/>
                                        </p:tgtEl>
                                      </p:cBhvr>
                                    </p:animEffect>
                                    <p:anim calcmode="lin" valueType="num">
                                      <p:cBhvr>
                                        <p:cTn id="30" dur="1000" fill="hold"/>
                                        <p:tgtEl>
                                          <p:spTgt spid="2050"/>
                                        </p:tgtEl>
                                        <p:attrNameLst>
                                          <p:attrName>ppt_x</p:attrName>
                                        </p:attrNameLst>
                                      </p:cBhvr>
                                      <p:tavLst>
                                        <p:tav tm="0">
                                          <p:val>
                                            <p:strVal val="#ppt_x"/>
                                          </p:val>
                                        </p:tav>
                                        <p:tav tm="100000">
                                          <p:val>
                                            <p:strVal val="#ppt_x"/>
                                          </p:val>
                                        </p:tav>
                                      </p:tavLst>
                                    </p:anim>
                                    <p:anim calcmode="lin" valueType="num">
                                      <p:cBhvr>
                                        <p:cTn id="31" dur="1000" fill="hold"/>
                                        <p:tgtEl>
                                          <p:spTgt spid="2050"/>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16" presetClass="entr" presetSubtype="21" fill="hold" grpId="0" nodeType="clickEffect">
                                  <p:stCondLst>
                                    <p:cond delay="0"/>
                                  </p:stCondLst>
                                  <p:childTnLst>
                                    <p:set>
                                      <p:cBhvr>
                                        <p:cTn id="35" dur="1" fill="hold">
                                          <p:stCondLst>
                                            <p:cond delay="0"/>
                                          </p:stCondLst>
                                        </p:cTn>
                                        <p:tgtEl>
                                          <p:spTgt spid="3"/>
                                        </p:tgtEl>
                                        <p:attrNameLst>
                                          <p:attrName>style.visibility</p:attrName>
                                        </p:attrNameLst>
                                      </p:cBhvr>
                                      <p:to>
                                        <p:strVal val="visible"/>
                                      </p:to>
                                    </p:set>
                                    <p:animEffect transition="in" filter="barn(inVertical)">
                                      <p:cBhvr>
                                        <p:cTn id="36" dur="500"/>
                                        <p:tgtEl>
                                          <p:spTgt spid="3"/>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4"/>
                                        </p:tgtEl>
                                        <p:attrNameLst>
                                          <p:attrName>style.visibility</p:attrName>
                                        </p:attrNameLst>
                                      </p:cBhvr>
                                      <p:to>
                                        <p:strVal val="visible"/>
                                      </p:to>
                                    </p:set>
                                    <p:animEffect transition="in" filter="fade">
                                      <p:cBhvr>
                                        <p:cTn id="4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8037" grpId="0" animBg="1"/>
      <p:bldP spid="428074" grpId="0" animBg="1"/>
      <p:bldP spid="3" grpId="0" animBg="1"/>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灯片编号占位符 5"/>
          <p:cNvSpPr>
            <a:spLocks noGrp="1"/>
          </p:cNvSpPr>
          <p:nvPr>
            <p:ph type="sldNum" sz="quarter" idx="12"/>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a:spcBef>
                <a:spcPct val="0"/>
              </a:spcBef>
              <a:buClrTx/>
              <a:buSzTx/>
              <a:buFontTx/>
              <a:buNone/>
            </a:pPr>
            <a:fld id="{A250ABE5-FB41-4C55-A094-8A49473FF20B}" type="slidenum">
              <a:rPr kumimoji="0" lang="en-US" altLang="zh-CN" sz="1400" smtClean="0"/>
              <a:pPr>
                <a:spcBef>
                  <a:spcPct val="0"/>
                </a:spcBef>
                <a:buClrTx/>
                <a:buSzTx/>
                <a:buFontTx/>
                <a:buNone/>
              </a:pPr>
              <a:t>63</a:t>
            </a:fld>
            <a:endParaRPr kumimoji="0" lang="en-US" altLang="zh-CN" sz="1400" smtClean="0"/>
          </a:p>
        </p:txBody>
      </p:sp>
      <p:sp>
        <p:nvSpPr>
          <p:cNvPr id="56323" name="Rectangle 4"/>
          <p:cNvSpPr>
            <a:spLocks noGrp="1" noChangeArrowheads="1"/>
          </p:cNvSpPr>
          <p:nvPr>
            <p:ph type="body" idx="1"/>
          </p:nvPr>
        </p:nvSpPr>
        <p:spPr>
          <a:xfrm>
            <a:off x="1" y="0"/>
            <a:ext cx="6516216" cy="6858000"/>
          </a:xfrm>
          <a:solidFill>
            <a:schemeClr val="tx1">
              <a:lumMod val="95000"/>
            </a:schemeClr>
          </a:solidFill>
        </p:spPr>
        <p:txBody>
          <a:bodyPr/>
          <a:lstStyle/>
          <a:p>
            <a:pPr eaLnBrk="1" hangingPunct="1">
              <a:lnSpc>
                <a:spcPct val="90000"/>
              </a:lnSpc>
              <a:buFont typeface="Symbol" panose="05050102010706020507" pitchFamily="18" charset="2"/>
              <a:buNone/>
            </a:pPr>
            <a:r>
              <a:rPr lang="en-US" altLang="zh-CN" sz="2400" b="1" dirty="0" smtClean="0">
                <a:solidFill>
                  <a:schemeClr val="bg2"/>
                </a:solidFill>
                <a:effectLst/>
              </a:rPr>
              <a:t>#include &lt;</a:t>
            </a:r>
            <a:r>
              <a:rPr lang="en-US" altLang="zh-CN" sz="2400" b="1" dirty="0" err="1" smtClean="0">
                <a:solidFill>
                  <a:schemeClr val="bg2"/>
                </a:solidFill>
                <a:effectLst/>
              </a:rPr>
              <a:t>stdio.h</a:t>
            </a:r>
            <a:r>
              <a:rPr lang="en-US" altLang="zh-CN" sz="2400" b="1" dirty="0" smtClean="0">
                <a:solidFill>
                  <a:schemeClr val="bg2"/>
                </a:solidFill>
                <a:effectLst/>
              </a:rPr>
              <a:t>&gt;</a:t>
            </a:r>
          </a:p>
          <a:p>
            <a:pPr eaLnBrk="1" hangingPunct="1">
              <a:lnSpc>
                <a:spcPct val="90000"/>
              </a:lnSpc>
              <a:buFont typeface="Symbol" panose="05050102010706020507" pitchFamily="18" charset="2"/>
              <a:buNone/>
            </a:pPr>
            <a:r>
              <a:rPr lang="en-US" altLang="zh-CN" sz="2400" b="1" dirty="0" err="1" smtClean="0">
                <a:solidFill>
                  <a:schemeClr val="bg2"/>
                </a:solidFill>
                <a:effectLst/>
              </a:rPr>
              <a:t>int</a:t>
            </a:r>
            <a:r>
              <a:rPr lang="en-US" altLang="zh-CN" sz="2400" b="1" dirty="0" smtClean="0">
                <a:solidFill>
                  <a:schemeClr val="bg2"/>
                </a:solidFill>
                <a:effectLst/>
              </a:rPr>
              <a:t> main()</a:t>
            </a:r>
          </a:p>
          <a:p>
            <a:pPr eaLnBrk="1" hangingPunct="1">
              <a:lnSpc>
                <a:spcPct val="90000"/>
              </a:lnSpc>
              <a:buFont typeface="Symbol" panose="05050102010706020507" pitchFamily="18" charset="2"/>
              <a:buNone/>
            </a:pPr>
            <a:r>
              <a:rPr lang="en-US" altLang="zh-CN" sz="2400" b="1" dirty="0" smtClean="0">
                <a:solidFill>
                  <a:schemeClr val="bg2"/>
                </a:solidFill>
                <a:effectLst/>
              </a:rPr>
              <a:t>{</a:t>
            </a:r>
            <a:r>
              <a:rPr lang="en-US" altLang="zh-CN" sz="2400" b="1" dirty="0" err="1" smtClean="0">
                <a:solidFill>
                  <a:schemeClr val="bg2"/>
                </a:solidFill>
                <a:effectLst/>
              </a:rPr>
              <a:t>int</a:t>
            </a:r>
            <a:r>
              <a:rPr lang="en-US" altLang="zh-CN" sz="2400" b="1" dirty="0" smtClean="0">
                <a:solidFill>
                  <a:schemeClr val="bg2"/>
                </a:solidFill>
                <a:effectLst/>
              </a:rPr>
              <a:t> </a:t>
            </a:r>
            <a:r>
              <a:rPr lang="en-US" altLang="zh-CN" sz="2400" b="1" dirty="0" err="1" smtClean="0">
                <a:solidFill>
                  <a:schemeClr val="bg2"/>
                </a:solidFill>
                <a:effectLst/>
              </a:rPr>
              <a:t>i</a:t>
            </a:r>
            <a:r>
              <a:rPr lang="en-US" altLang="zh-CN" sz="2400" b="1" dirty="0" smtClean="0">
                <a:solidFill>
                  <a:schemeClr val="bg2"/>
                </a:solidFill>
                <a:effectLst/>
              </a:rPr>
              <a:t>=1;                                             </a:t>
            </a:r>
          </a:p>
          <a:p>
            <a:pPr eaLnBrk="1" hangingPunct="1">
              <a:lnSpc>
                <a:spcPct val="90000"/>
              </a:lnSpc>
              <a:buFont typeface="Symbol" panose="05050102010706020507" pitchFamily="18" charset="2"/>
              <a:buNone/>
            </a:pPr>
            <a:r>
              <a:rPr lang="en-US" altLang="zh-CN" sz="2400" b="1" dirty="0" smtClean="0">
                <a:solidFill>
                  <a:schemeClr val="bg2"/>
                </a:solidFill>
                <a:effectLst/>
              </a:rPr>
              <a:t>   if(fork( )==0)</a:t>
            </a:r>
          </a:p>
          <a:p>
            <a:pPr eaLnBrk="1" hangingPunct="1">
              <a:lnSpc>
                <a:spcPct val="90000"/>
              </a:lnSpc>
              <a:buFont typeface="Symbol" panose="05050102010706020507" pitchFamily="18" charset="2"/>
              <a:buNone/>
            </a:pPr>
            <a:r>
              <a:rPr lang="en-US" altLang="zh-CN" sz="2400" b="1" dirty="0" smtClean="0">
                <a:solidFill>
                  <a:schemeClr val="bg2"/>
                </a:solidFill>
                <a:effectLst/>
              </a:rPr>
              <a:t>   {/* </a:t>
            </a:r>
            <a:r>
              <a:rPr lang="zh-CN" altLang="en-US" sz="2400" b="1" dirty="0" smtClean="0">
                <a:solidFill>
                  <a:schemeClr val="bg2"/>
                </a:solidFill>
                <a:effectLst/>
              </a:rPr>
              <a:t>打印子进程变量 </a:t>
            </a:r>
            <a:r>
              <a:rPr lang="en-US" altLang="zh-CN" sz="2400" b="1" dirty="0" err="1" smtClean="0">
                <a:solidFill>
                  <a:schemeClr val="bg2"/>
                </a:solidFill>
                <a:effectLst/>
              </a:rPr>
              <a:t>i</a:t>
            </a:r>
            <a:r>
              <a:rPr lang="en-US" altLang="zh-CN" sz="2400" b="1" dirty="0" smtClean="0">
                <a:solidFill>
                  <a:schemeClr val="bg2"/>
                </a:solidFill>
                <a:effectLst/>
              </a:rPr>
              <a:t> */</a:t>
            </a:r>
          </a:p>
          <a:p>
            <a:pPr eaLnBrk="1" hangingPunct="1">
              <a:lnSpc>
                <a:spcPct val="90000"/>
              </a:lnSpc>
              <a:buFont typeface="Symbol" panose="05050102010706020507" pitchFamily="18" charset="2"/>
              <a:buNone/>
            </a:pPr>
            <a:r>
              <a:rPr lang="en-US" altLang="zh-CN" sz="2400" b="1" dirty="0" smtClean="0">
                <a:solidFill>
                  <a:schemeClr val="bg2"/>
                </a:solidFill>
                <a:effectLst/>
              </a:rPr>
              <a:t>     </a:t>
            </a:r>
          </a:p>
          <a:p>
            <a:pPr eaLnBrk="1" hangingPunct="1">
              <a:lnSpc>
                <a:spcPct val="90000"/>
              </a:lnSpc>
              <a:buFont typeface="Symbol" panose="05050102010706020507" pitchFamily="18" charset="2"/>
              <a:buNone/>
            </a:pPr>
            <a:r>
              <a:rPr lang="en-US" altLang="zh-CN" sz="2400" b="1" dirty="0" smtClean="0">
                <a:solidFill>
                  <a:schemeClr val="bg2"/>
                </a:solidFill>
                <a:effectLst/>
              </a:rPr>
              <a:t>     </a:t>
            </a:r>
            <a:r>
              <a:rPr lang="en-US" altLang="zh-CN" sz="2400" b="1" dirty="0" err="1" smtClean="0">
                <a:solidFill>
                  <a:schemeClr val="bg2"/>
                </a:solidFill>
                <a:effectLst/>
              </a:rPr>
              <a:t>printf</a:t>
            </a:r>
            <a:r>
              <a:rPr lang="en-US" altLang="zh-CN" sz="2400" b="1" dirty="0" smtClean="0">
                <a:solidFill>
                  <a:schemeClr val="bg2"/>
                </a:solidFill>
                <a:effectLst/>
              </a:rPr>
              <a:t>(“child process : </a:t>
            </a:r>
            <a:r>
              <a:rPr lang="en-US" altLang="zh-CN" sz="2400" b="1" dirty="0" err="1" smtClean="0">
                <a:solidFill>
                  <a:schemeClr val="bg2"/>
                </a:solidFill>
                <a:effectLst/>
              </a:rPr>
              <a:t>i</a:t>
            </a:r>
            <a:r>
              <a:rPr lang="en-US" altLang="zh-CN" sz="2400" b="1" dirty="0" smtClean="0">
                <a:solidFill>
                  <a:schemeClr val="bg2"/>
                </a:solidFill>
                <a:effectLst/>
              </a:rPr>
              <a:t>=%d\n”,</a:t>
            </a:r>
            <a:r>
              <a:rPr lang="en-US" altLang="zh-CN" sz="2400" b="1" dirty="0" err="1" smtClean="0">
                <a:solidFill>
                  <a:schemeClr val="bg2"/>
                </a:solidFill>
                <a:effectLst/>
              </a:rPr>
              <a:t>i</a:t>
            </a:r>
            <a:r>
              <a:rPr lang="en-US" altLang="zh-CN" sz="2400" b="1" dirty="0" smtClean="0">
                <a:solidFill>
                  <a:schemeClr val="bg2"/>
                </a:solidFill>
                <a:effectLst/>
              </a:rPr>
              <a:t>);</a:t>
            </a:r>
          </a:p>
          <a:p>
            <a:pPr eaLnBrk="1" hangingPunct="1">
              <a:lnSpc>
                <a:spcPct val="90000"/>
              </a:lnSpc>
              <a:buFont typeface="Symbol" panose="05050102010706020507" pitchFamily="18" charset="2"/>
              <a:buNone/>
            </a:pPr>
            <a:r>
              <a:rPr lang="en-US" altLang="zh-CN" sz="2400" b="1" dirty="0" smtClean="0">
                <a:solidFill>
                  <a:schemeClr val="bg2"/>
                </a:solidFill>
                <a:effectLst/>
              </a:rPr>
              <a:t>	  </a:t>
            </a:r>
            <a:r>
              <a:rPr lang="en-US" altLang="zh-CN" sz="2400" b="1" dirty="0" err="1" smtClean="0">
                <a:solidFill>
                  <a:schemeClr val="bg2"/>
                </a:solidFill>
                <a:effectLst/>
              </a:rPr>
              <a:t>i</a:t>
            </a:r>
            <a:r>
              <a:rPr lang="en-US" altLang="zh-CN" sz="2400" b="1" dirty="0" smtClean="0">
                <a:solidFill>
                  <a:schemeClr val="bg2"/>
                </a:solidFill>
                <a:effectLst/>
              </a:rPr>
              <a:t>=2;			</a:t>
            </a:r>
          </a:p>
          <a:p>
            <a:pPr eaLnBrk="1" hangingPunct="1">
              <a:lnSpc>
                <a:spcPct val="90000"/>
              </a:lnSpc>
              <a:buFont typeface="Symbol" panose="05050102010706020507" pitchFamily="18" charset="2"/>
              <a:buNone/>
            </a:pPr>
            <a:r>
              <a:rPr lang="en-US" altLang="zh-CN" sz="2400" b="1" dirty="0" smtClean="0">
                <a:solidFill>
                  <a:schemeClr val="bg2"/>
                </a:solidFill>
                <a:effectLst/>
              </a:rPr>
              <a:t>	/* </a:t>
            </a:r>
            <a:r>
              <a:rPr lang="zh-CN" altLang="en-US" sz="2400" b="1" dirty="0" smtClean="0">
                <a:solidFill>
                  <a:schemeClr val="bg2"/>
                </a:solidFill>
                <a:effectLst/>
              </a:rPr>
              <a:t>打印子进程变量 </a:t>
            </a:r>
            <a:r>
              <a:rPr lang="en-US" altLang="zh-CN" sz="2400" b="1" dirty="0" err="1" smtClean="0">
                <a:solidFill>
                  <a:schemeClr val="bg2"/>
                </a:solidFill>
                <a:effectLst/>
              </a:rPr>
              <a:t>i</a:t>
            </a:r>
            <a:r>
              <a:rPr lang="en-US" altLang="zh-CN" sz="2400" b="1" dirty="0" smtClean="0">
                <a:solidFill>
                  <a:schemeClr val="bg2"/>
                </a:solidFill>
                <a:effectLst/>
              </a:rPr>
              <a:t> */</a:t>
            </a:r>
          </a:p>
          <a:p>
            <a:pPr eaLnBrk="1" hangingPunct="1">
              <a:lnSpc>
                <a:spcPct val="90000"/>
              </a:lnSpc>
              <a:buFont typeface="Symbol" panose="05050102010706020507" pitchFamily="18" charset="2"/>
              <a:buNone/>
            </a:pPr>
            <a:r>
              <a:rPr lang="en-US" altLang="zh-CN" sz="2400" b="1" dirty="0" smtClean="0">
                <a:solidFill>
                  <a:schemeClr val="bg2"/>
                </a:solidFill>
                <a:effectLst/>
              </a:rPr>
              <a:t>    </a:t>
            </a:r>
            <a:r>
              <a:rPr lang="en-US" altLang="zh-CN" sz="2400" b="1" dirty="0" err="1" smtClean="0">
                <a:solidFill>
                  <a:schemeClr val="bg2"/>
                </a:solidFill>
                <a:effectLst/>
              </a:rPr>
              <a:t>printf</a:t>
            </a:r>
            <a:r>
              <a:rPr lang="en-US" altLang="zh-CN" sz="2400" b="1" dirty="0" smtClean="0">
                <a:solidFill>
                  <a:schemeClr val="bg2"/>
                </a:solidFill>
                <a:effectLst/>
              </a:rPr>
              <a:t>(“child process : </a:t>
            </a:r>
            <a:r>
              <a:rPr lang="en-US" altLang="zh-CN" sz="2400" b="1" dirty="0" err="1" smtClean="0">
                <a:solidFill>
                  <a:schemeClr val="bg2"/>
                </a:solidFill>
                <a:effectLst/>
              </a:rPr>
              <a:t>i</a:t>
            </a:r>
            <a:r>
              <a:rPr lang="en-US" altLang="zh-CN" sz="2400" b="1" dirty="0" smtClean="0">
                <a:solidFill>
                  <a:schemeClr val="bg2"/>
                </a:solidFill>
                <a:effectLst/>
              </a:rPr>
              <a:t>=%d\n”,</a:t>
            </a:r>
            <a:r>
              <a:rPr lang="en-US" altLang="zh-CN" sz="2400" b="1" dirty="0" err="1" smtClean="0">
                <a:solidFill>
                  <a:schemeClr val="bg2"/>
                </a:solidFill>
                <a:effectLst/>
              </a:rPr>
              <a:t>i</a:t>
            </a:r>
            <a:r>
              <a:rPr lang="en-US" altLang="zh-CN" sz="2400" b="1" dirty="0" smtClean="0">
                <a:solidFill>
                  <a:schemeClr val="bg2"/>
                </a:solidFill>
                <a:effectLst/>
              </a:rPr>
              <a:t>);</a:t>
            </a:r>
          </a:p>
          <a:p>
            <a:pPr eaLnBrk="1" hangingPunct="1">
              <a:lnSpc>
                <a:spcPct val="90000"/>
              </a:lnSpc>
              <a:buFont typeface="Symbol" panose="05050102010706020507" pitchFamily="18" charset="2"/>
              <a:buNone/>
            </a:pPr>
            <a:r>
              <a:rPr lang="en-US" altLang="zh-CN" sz="2400" b="1" dirty="0" smtClean="0">
                <a:solidFill>
                  <a:schemeClr val="bg2"/>
                </a:solidFill>
                <a:effectLst/>
              </a:rPr>
              <a:t>}</a:t>
            </a:r>
          </a:p>
          <a:p>
            <a:pPr eaLnBrk="1" hangingPunct="1">
              <a:lnSpc>
                <a:spcPct val="90000"/>
              </a:lnSpc>
              <a:buFont typeface="Symbol" panose="05050102010706020507" pitchFamily="18" charset="2"/>
              <a:buNone/>
            </a:pPr>
            <a:endParaRPr lang="en-US" altLang="zh-CN" sz="2400" b="1" dirty="0" smtClean="0"/>
          </a:p>
          <a:p>
            <a:pPr eaLnBrk="1" hangingPunct="1">
              <a:lnSpc>
                <a:spcPct val="90000"/>
              </a:lnSpc>
              <a:buFont typeface="Symbol" panose="05050102010706020507" pitchFamily="18" charset="2"/>
              <a:buNone/>
            </a:pPr>
            <a:r>
              <a:rPr lang="en-US" altLang="zh-CN" sz="2400" b="1" dirty="0" smtClean="0"/>
              <a:t>    </a:t>
            </a:r>
          </a:p>
          <a:p>
            <a:pPr eaLnBrk="1" hangingPunct="1">
              <a:lnSpc>
                <a:spcPct val="90000"/>
              </a:lnSpc>
              <a:buFont typeface="Symbol" panose="05050102010706020507" pitchFamily="18" charset="2"/>
              <a:buNone/>
            </a:pPr>
            <a:endParaRPr lang="en-US" altLang="zh-CN" sz="2400" b="1" dirty="0" smtClean="0"/>
          </a:p>
          <a:p>
            <a:pPr eaLnBrk="1" hangingPunct="1">
              <a:lnSpc>
                <a:spcPct val="90000"/>
              </a:lnSpc>
              <a:buFont typeface="Symbol" panose="05050102010706020507" pitchFamily="18" charset="2"/>
              <a:buNone/>
            </a:pPr>
            <a:r>
              <a:rPr lang="en-US" altLang="zh-CN" sz="2000" b="1" dirty="0" smtClean="0">
                <a:solidFill>
                  <a:schemeClr val="bg2"/>
                </a:solidFill>
                <a:effectLst/>
              </a:rPr>
              <a:t>/* </a:t>
            </a:r>
            <a:r>
              <a:rPr lang="zh-CN" altLang="en-US" sz="2000" b="1" dirty="0" smtClean="0">
                <a:solidFill>
                  <a:schemeClr val="bg2"/>
                </a:solidFill>
                <a:effectLst/>
              </a:rPr>
              <a:t>打印变量 </a:t>
            </a:r>
            <a:r>
              <a:rPr lang="en-US" altLang="zh-CN" sz="2000" b="1" dirty="0" err="1" smtClean="0">
                <a:solidFill>
                  <a:schemeClr val="bg2"/>
                </a:solidFill>
                <a:effectLst/>
              </a:rPr>
              <a:t>i</a:t>
            </a:r>
            <a:r>
              <a:rPr lang="en-US" altLang="zh-CN" sz="2000" b="1" dirty="0" smtClean="0">
                <a:solidFill>
                  <a:schemeClr val="bg2"/>
                </a:solidFill>
                <a:effectLst/>
              </a:rPr>
              <a:t> */</a:t>
            </a:r>
          </a:p>
          <a:p>
            <a:pPr eaLnBrk="1" hangingPunct="1">
              <a:lnSpc>
                <a:spcPct val="90000"/>
              </a:lnSpc>
              <a:buFont typeface="Symbol" panose="05050102010706020507" pitchFamily="18" charset="2"/>
              <a:buNone/>
            </a:pPr>
            <a:r>
              <a:rPr lang="en-US" altLang="zh-CN" sz="2000" b="1" dirty="0" err="1" smtClean="0">
                <a:solidFill>
                  <a:schemeClr val="bg2"/>
                </a:solidFill>
                <a:effectLst/>
              </a:rPr>
              <a:t>printf</a:t>
            </a:r>
            <a:r>
              <a:rPr lang="en-US" altLang="zh-CN" sz="2000" b="1" dirty="0" smtClean="0">
                <a:solidFill>
                  <a:schemeClr val="bg2"/>
                </a:solidFill>
                <a:effectLst/>
              </a:rPr>
              <a:t>(“process </a:t>
            </a:r>
            <a:r>
              <a:rPr lang="en-US" altLang="zh-CN" sz="2000" b="1" dirty="0" err="1" smtClean="0">
                <a:solidFill>
                  <a:schemeClr val="bg2"/>
                </a:solidFill>
                <a:effectLst/>
              </a:rPr>
              <a:t>pid</a:t>
            </a:r>
            <a:r>
              <a:rPr lang="en-US" altLang="zh-CN" sz="2000" b="1" dirty="0" smtClean="0">
                <a:solidFill>
                  <a:schemeClr val="bg2"/>
                </a:solidFill>
                <a:effectLst/>
              </a:rPr>
              <a:t> is %d : </a:t>
            </a:r>
            <a:r>
              <a:rPr lang="en-US" altLang="zh-CN" sz="2000" b="1" dirty="0" err="1" smtClean="0">
                <a:solidFill>
                  <a:schemeClr val="bg2"/>
                </a:solidFill>
                <a:effectLst/>
              </a:rPr>
              <a:t>i</a:t>
            </a:r>
            <a:r>
              <a:rPr lang="en-US" altLang="zh-CN" sz="2000" b="1" dirty="0" smtClean="0">
                <a:solidFill>
                  <a:schemeClr val="bg2"/>
                </a:solidFill>
                <a:effectLst/>
              </a:rPr>
              <a:t>=%d\n”,</a:t>
            </a:r>
            <a:r>
              <a:rPr lang="en-US" altLang="zh-CN" sz="2000" b="1" dirty="0" err="1" smtClean="0">
                <a:solidFill>
                  <a:schemeClr val="bg2"/>
                </a:solidFill>
                <a:effectLst/>
              </a:rPr>
              <a:t>getpid</a:t>
            </a:r>
            <a:r>
              <a:rPr lang="en-US" altLang="zh-CN" sz="2000" b="1" dirty="0" smtClean="0">
                <a:solidFill>
                  <a:schemeClr val="bg2"/>
                </a:solidFill>
                <a:effectLst/>
              </a:rPr>
              <a:t>(),</a:t>
            </a:r>
            <a:r>
              <a:rPr lang="en-US" altLang="zh-CN" sz="2000" b="1" dirty="0" err="1" smtClean="0">
                <a:solidFill>
                  <a:schemeClr val="bg2"/>
                </a:solidFill>
                <a:effectLst/>
              </a:rPr>
              <a:t>i</a:t>
            </a:r>
            <a:r>
              <a:rPr lang="en-US" altLang="zh-CN" sz="2000" b="1" dirty="0" smtClean="0">
                <a:solidFill>
                  <a:schemeClr val="bg2"/>
                </a:solidFill>
                <a:effectLst/>
              </a:rPr>
              <a:t>); </a:t>
            </a:r>
          </a:p>
          <a:p>
            <a:pPr eaLnBrk="1" hangingPunct="1">
              <a:lnSpc>
                <a:spcPct val="90000"/>
              </a:lnSpc>
              <a:buFont typeface="Symbol" panose="05050102010706020507" pitchFamily="18" charset="2"/>
              <a:buNone/>
            </a:pPr>
            <a:r>
              <a:rPr lang="en-US" altLang="zh-CN" sz="2400" b="1" dirty="0" smtClean="0">
                <a:solidFill>
                  <a:schemeClr val="bg2"/>
                </a:solidFill>
                <a:effectLst/>
              </a:rPr>
              <a:t>}</a:t>
            </a:r>
          </a:p>
        </p:txBody>
      </p:sp>
      <p:sp>
        <p:nvSpPr>
          <p:cNvPr id="430085" name="Text Box 5"/>
          <p:cNvSpPr txBox="1">
            <a:spLocks noChangeArrowheads="1"/>
          </p:cNvSpPr>
          <p:nvPr/>
        </p:nvSpPr>
        <p:spPr bwMode="auto">
          <a:xfrm>
            <a:off x="468313" y="1989138"/>
            <a:ext cx="5761037" cy="457200"/>
          </a:xfrm>
          <a:prstGeom prst="rect">
            <a:avLst/>
          </a:prstGeom>
          <a:solidFill>
            <a:schemeClr val="accent6">
              <a:lumMod val="20000"/>
              <a:lumOff val="80000"/>
            </a:schemeClr>
          </a:solidFill>
          <a:ln>
            <a:noFill/>
          </a:ln>
          <a:extLst/>
        </p:spPr>
        <p:txBody>
          <a:bodyPr>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50000"/>
              </a:spcBef>
              <a:buClrTx/>
              <a:buSzTx/>
              <a:buFontTx/>
              <a:buNone/>
            </a:pPr>
            <a:r>
              <a:rPr lang="en-US" altLang="zh-CN" sz="2400" b="1" dirty="0" err="1">
                <a:solidFill>
                  <a:schemeClr val="bg2"/>
                </a:solidFill>
              </a:rPr>
              <a:t>printf</a:t>
            </a:r>
            <a:r>
              <a:rPr lang="en-US" altLang="zh-CN" sz="2400" b="1" dirty="0">
                <a:solidFill>
                  <a:schemeClr val="bg2"/>
                </a:solidFill>
              </a:rPr>
              <a:t>(“child process </a:t>
            </a:r>
            <a:r>
              <a:rPr lang="en-US" altLang="zh-CN" sz="2400" b="1" dirty="0" err="1">
                <a:solidFill>
                  <a:schemeClr val="bg2"/>
                </a:solidFill>
              </a:rPr>
              <a:t>pid</a:t>
            </a:r>
            <a:r>
              <a:rPr lang="en-US" altLang="zh-CN" sz="2400" b="1" dirty="0">
                <a:solidFill>
                  <a:schemeClr val="bg2"/>
                </a:solidFill>
              </a:rPr>
              <a:t> is :%d”,</a:t>
            </a:r>
            <a:r>
              <a:rPr lang="en-US" altLang="zh-CN" sz="2400" b="1" dirty="0" err="1">
                <a:solidFill>
                  <a:schemeClr val="bg2"/>
                </a:solidFill>
              </a:rPr>
              <a:t>getpid</a:t>
            </a:r>
            <a:r>
              <a:rPr lang="en-US" altLang="zh-CN" sz="2400" b="1" dirty="0">
                <a:solidFill>
                  <a:schemeClr val="bg2"/>
                </a:solidFill>
              </a:rPr>
              <a:t>());</a:t>
            </a:r>
          </a:p>
        </p:txBody>
      </p:sp>
      <p:sp>
        <p:nvSpPr>
          <p:cNvPr id="430086" name="Rectangle 6"/>
          <p:cNvSpPr>
            <a:spLocks noChangeArrowheads="1"/>
          </p:cNvSpPr>
          <p:nvPr/>
        </p:nvSpPr>
        <p:spPr bwMode="auto">
          <a:xfrm>
            <a:off x="0" y="5013325"/>
            <a:ext cx="657225" cy="457200"/>
          </a:xfrm>
          <a:prstGeom prst="rect">
            <a:avLst/>
          </a:prstGeom>
          <a:solidFill>
            <a:schemeClr val="accent6">
              <a:lumMod val="20000"/>
              <a:lumOff val="80000"/>
            </a:schemeClr>
          </a:solidFill>
          <a:ln>
            <a:noFill/>
          </a:ln>
          <a:extLst/>
        </p:spPr>
        <p:txBody>
          <a:bodyPr wrap="none">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r>
              <a:rPr lang="en-US" altLang="zh-CN" sz="2400" b="1" dirty="0">
                <a:solidFill>
                  <a:schemeClr val="bg2"/>
                </a:solidFill>
              </a:rPr>
              <a:t>else</a:t>
            </a:r>
          </a:p>
        </p:txBody>
      </p:sp>
      <p:sp>
        <p:nvSpPr>
          <p:cNvPr id="10" name="TextBox 13">
            <a:extLst>
              <a:ext uri="{FF2B5EF4-FFF2-40B4-BE49-F238E27FC236}">
                <a16:creationId xmlns:a16="http://schemas.microsoft.com/office/drawing/2014/main" id="{03198F85-670E-4551-8965-0BEBAC479AF9}"/>
              </a:ext>
            </a:extLst>
          </p:cNvPr>
          <p:cNvSpPr txBox="1">
            <a:spLocks noChangeArrowheads="1"/>
          </p:cNvSpPr>
          <p:nvPr/>
        </p:nvSpPr>
        <p:spPr bwMode="auto">
          <a:xfrm>
            <a:off x="6858296" y="0"/>
            <a:ext cx="2285704" cy="461665"/>
          </a:xfrm>
          <a:prstGeom prst="rect">
            <a:avLst/>
          </a:prstGeom>
          <a:noFill/>
          <a:ln>
            <a:noFill/>
          </a:ln>
          <a:extLst/>
        </p:spPr>
        <p:txBody>
          <a:bodyPr wrap="square">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algn="ctr" eaLnBrk="1" hangingPunct="1">
              <a:buNone/>
              <a:defRPr/>
            </a:pPr>
            <a:r>
              <a:rPr lang="zh-CN" altLang="en-US" sz="2000" dirty="0" smtClean="0">
                <a:solidFill>
                  <a:schemeClr val="bg2"/>
                </a:solidFill>
              </a:rPr>
              <a:t>实验教材</a:t>
            </a:r>
            <a:r>
              <a:rPr lang="en-US" altLang="zh-CN" sz="2000" dirty="0" smtClean="0">
                <a:solidFill>
                  <a:schemeClr val="bg2"/>
                </a:solidFill>
              </a:rPr>
              <a:t>P21-</a:t>
            </a:r>
            <a:r>
              <a:rPr lang="en-US" altLang="zh-CN" sz="2000" dirty="0">
                <a:solidFill>
                  <a:schemeClr val="bg2"/>
                </a:solidFill>
              </a:rPr>
              <a:t>[</a:t>
            </a:r>
            <a:r>
              <a:rPr lang="en-US" altLang="zh-CN" sz="2000" dirty="0" smtClean="0">
                <a:solidFill>
                  <a:schemeClr val="bg2"/>
                </a:solidFill>
              </a:rPr>
              <a:t>3_5</a:t>
            </a:r>
            <a:r>
              <a:rPr lang="en-US" altLang="zh-CN" sz="2400" dirty="0" smtClean="0">
                <a:solidFill>
                  <a:schemeClr val="bg2"/>
                </a:solidFill>
              </a:rPr>
              <a:t>]</a:t>
            </a:r>
            <a:endParaRPr lang="zh-CN" altLang="en-US" sz="2400" dirty="0">
              <a:solidFill>
                <a:schemeClr val="bg2"/>
              </a:solidFill>
            </a:endParaRPr>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01297" y="2791296"/>
            <a:ext cx="3481519" cy="1275407"/>
          </a:xfrm>
          <a:prstGeom prst="rect">
            <a:avLst/>
          </a:prstGeom>
        </p:spPr>
      </p:pic>
      <p:pic>
        <p:nvPicPr>
          <p:cNvPr id="3074"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64222" y="4379059"/>
            <a:ext cx="4066233" cy="11510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77000"/>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
        <p:nvSpPr>
          <p:cNvPr id="11" name="文本框 10"/>
          <p:cNvSpPr txBox="1"/>
          <p:nvPr/>
        </p:nvSpPr>
        <p:spPr>
          <a:xfrm>
            <a:off x="6199911" y="6499766"/>
            <a:ext cx="2592288" cy="369332"/>
          </a:xfrm>
          <a:prstGeom prst="rect">
            <a:avLst/>
          </a:prstGeom>
          <a:solidFill>
            <a:srgbClr val="9CA7F6"/>
          </a:solidFill>
        </p:spPr>
        <p:txBody>
          <a:bodyPr wrap="square" tIns="0" bIns="0" rtlCol="0">
            <a:spAutoFit/>
          </a:bodyPr>
          <a:lstStyle/>
          <a:p>
            <a:r>
              <a:rPr lang="zh-CN" altLang="en-US" sz="2400" dirty="0" smtClean="0">
                <a:solidFill>
                  <a:schemeClr val="bg2"/>
                </a:solidFill>
                <a:latin typeface="+mn-lt"/>
              </a:rPr>
              <a:t>教材习题 </a:t>
            </a:r>
            <a:r>
              <a:rPr lang="en-US" altLang="zh-CN" sz="2400" dirty="0" smtClean="0">
                <a:solidFill>
                  <a:schemeClr val="bg2"/>
                </a:solidFill>
                <a:latin typeface="+mn-lt"/>
              </a:rPr>
              <a:t>3.1  3.17</a:t>
            </a:r>
            <a:endParaRPr lang="zh-CN" altLang="en-US" sz="2400" dirty="0">
              <a:solidFill>
                <a:schemeClr val="bg2"/>
              </a:solidFill>
              <a:latin typeface="+mn-lt"/>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30085"/>
                                        </p:tgtEl>
                                        <p:attrNameLst>
                                          <p:attrName>style.visibility</p:attrName>
                                        </p:attrNameLst>
                                      </p:cBhvr>
                                      <p:to>
                                        <p:strVal val="visible"/>
                                      </p:to>
                                    </p:set>
                                    <p:animEffect transition="in" filter="blinds(horizontal)">
                                      <p:cBhvr>
                                        <p:cTn id="7" dur="500"/>
                                        <p:tgtEl>
                                          <p:spTgt spid="430085"/>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430086"/>
                                        </p:tgtEl>
                                        <p:attrNameLst>
                                          <p:attrName>style.visibility</p:attrName>
                                        </p:attrNameLst>
                                      </p:cBhvr>
                                      <p:to>
                                        <p:strVal val="visible"/>
                                      </p:to>
                                    </p:set>
                                    <p:animEffect transition="in" filter="blinds(horizontal)">
                                      <p:cBhvr>
                                        <p:cTn id="12" dur="500"/>
                                        <p:tgtEl>
                                          <p:spTgt spid="430086"/>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fade">
                                      <p:cBhvr>
                                        <p:cTn id="17" dur="1000"/>
                                        <p:tgtEl>
                                          <p:spTgt spid="2"/>
                                        </p:tgtEl>
                                      </p:cBhvr>
                                    </p:animEffect>
                                    <p:anim calcmode="lin" valueType="num">
                                      <p:cBhvr>
                                        <p:cTn id="18" dur="1000" fill="hold"/>
                                        <p:tgtEl>
                                          <p:spTgt spid="2"/>
                                        </p:tgtEl>
                                        <p:attrNameLst>
                                          <p:attrName>ppt_x</p:attrName>
                                        </p:attrNameLst>
                                      </p:cBhvr>
                                      <p:tavLst>
                                        <p:tav tm="0">
                                          <p:val>
                                            <p:strVal val="#ppt_x"/>
                                          </p:val>
                                        </p:tav>
                                        <p:tav tm="100000">
                                          <p:val>
                                            <p:strVal val="#ppt_x"/>
                                          </p:val>
                                        </p:tav>
                                      </p:tavLst>
                                    </p:anim>
                                    <p:anim calcmode="lin" valueType="num">
                                      <p:cBhvr>
                                        <p:cTn id="1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nodeType="clickEffect">
                                  <p:stCondLst>
                                    <p:cond delay="0"/>
                                  </p:stCondLst>
                                  <p:childTnLst>
                                    <p:set>
                                      <p:cBhvr>
                                        <p:cTn id="23" dur="1" fill="hold">
                                          <p:stCondLst>
                                            <p:cond delay="0"/>
                                          </p:stCondLst>
                                        </p:cTn>
                                        <p:tgtEl>
                                          <p:spTgt spid="3074"/>
                                        </p:tgtEl>
                                        <p:attrNameLst>
                                          <p:attrName>style.visibility</p:attrName>
                                        </p:attrNameLst>
                                      </p:cBhvr>
                                      <p:to>
                                        <p:strVal val="visible"/>
                                      </p:to>
                                    </p:set>
                                    <p:animEffect transition="in" filter="fade">
                                      <p:cBhvr>
                                        <p:cTn id="24" dur="1000"/>
                                        <p:tgtEl>
                                          <p:spTgt spid="3074"/>
                                        </p:tgtEl>
                                      </p:cBhvr>
                                    </p:animEffect>
                                    <p:anim calcmode="lin" valueType="num">
                                      <p:cBhvr>
                                        <p:cTn id="25" dur="1000" fill="hold"/>
                                        <p:tgtEl>
                                          <p:spTgt spid="3074"/>
                                        </p:tgtEl>
                                        <p:attrNameLst>
                                          <p:attrName>ppt_x</p:attrName>
                                        </p:attrNameLst>
                                      </p:cBhvr>
                                      <p:tavLst>
                                        <p:tav tm="0">
                                          <p:val>
                                            <p:strVal val="#ppt_x"/>
                                          </p:val>
                                        </p:tav>
                                        <p:tav tm="100000">
                                          <p:val>
                                            <p:strVal val="#ppt_x"/>
                                          </p:val>
                                        </p:tav>
                                      </p:tavLst>
                                    </p:anim>
                                    <p:anim calcmode="lin" valueType="num">
                                      <p:cBhvr>
                                        <p:cTn id="26" dur="1000" fill="hold"/>
                                        <p:tgtEl>
                                          <p:spTgt spid="3074"/>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grpId="0" nodeType="click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fade">
                                      <p:cBhvr>
                                        <p:cTn id="31" dur="1000"/>
                                        <p:tgtEl>
                                          <p:spTgt spid="11"/>
                                        </p:tgtEl>
                                      </p:cBhvr>
                                    </p:animEffect>
                                    <p:anim calcmode="lin" valueType="num">
                                      <p:cBhvr>
                                        <p:cTn id="32" dur="1000" fill="hold"/>
                                        <p:tgtEl>
                                          <p:spTgt spid="11"/>
                                        </p:tgtEl>
                                        <p:attrNameLst>
                                          <p:attrName>ppt_x</p:attrName>
                                        </p:attrNameLst>
                                      </p:cBhvr>
                                      <p:tavLst>
                                        <p:tav tm="0">
                                          <p:val>
                                            <p:strVal val="#ppt_x"/>
                                          </p:val>
                                        </p:tav>
                                        <p:tav tm="100000">
                                          <p:val>
                                            <p:strVal val="#ppt_x"/>
                                          </p:val>
                                        </p:tav>
                                      </p:tavLst>
                                    </p:anim>
                                    <p:anim calcmode="lin" valueType="num">
                                      <p:cBhvr>
                                        <p:cTn id="33" dur="1000" fill="hold"/>
                                        <p:tgtEl>
                                          <p:spTgt spid="11"/>
                                        </p:tgtEl>
                                        <p:attrNameLst>
                                          <p:attrName>ppt_y</p:attrName>
                                        </p:attrNameLst>
                                      </p:cBhvr>
                                      <p:tavLst>
                                        <p:tav tm="0">
                                          <p:val>
                                            <p:strVal val="#ppt_y+.1"/>
                                          </p:val>
                                        </p:tav>
                                        <p:tav tm="100000">
                                          <p:val>
                                            <p:strVal val="#ppt_y"/>
                                          </p:val>
                                        </p:tav>
                                      </p:tavLst>
                                    </p:anim>
                                  </p:childTnLst>
                                </p:cTn>
                              </p:par>
                            </p:childTnLst>
                          </p:cTn>
                        </p:par>
                        <p:par>
                          <p:cTn id="34" fill="hold">
                            <p:stCondLst>
                              <p:cond delay="1000"/>
                            </p:stCondLst>
                            <p:childTnLst>
                              <p:par>
                                <p:cTn id="35" presetID="2" presetClass="entr" presetSubtype="6" fill="hold" grpId="0" nodeType="afterEffect">
                                  <p:stCondLst>
                                    <p:cond delay="0"/>
                                  </p:stCondLst>
                                  <p:childTnLst>
                                    <p:set>
                                      <p:cBhvr>
                                        <p:cTn id="36" dur="1" fill="hold">
                                          <p:stCondLst>
                                            <p:cond delay="0"/>
                                          </p:stCondLst>
                                        </p:cTn>
                                        <p:tgtEl>
                                          <p:spTgt spid="12"/>
                                        </p:tgtEl>
                                        <p:attrNameLst>
                                          <p:attrName>style.visibility</p:attrName>
                                        </p:attrNameLst>
                                      </p:cBhvr>
                                      <p:to>
                                        <p:strVal val="visible"/>
                                      </p:to>
                                    </p:set>
                                    <p:anim calcmode="lin" valueType="num">
                                      <p:cBhvr additive="base">
                                        <p:cTn id="37" dur="500" fill="hold"/>
                                        <p:tgtEl>
                                          <p:spTgt spid="12"/>
                                        </p:tgtEl>
                                        <p:attrNameLst>
                                          <p:attrName>ppt_x</p:attrName>
                                        </p:attrNameLst>
                                      </p:cBhvr>
                                      <p:tavLst>
                                        <p:tav tm="0">
                                          <p:val>
                                            <p:strVal val="1+#ppt_w/2"/>
                                          </p:val>
                                        </p:tav>
                                        <p:tav tm="100000">
                                          <p:val>
                                            <p:strVal val="#ppt_x"/>
                                          </p:val>
                                        </p:tav>
                                      </p:tavLst>
                                    </p:anim>
                                    <p:anim calcmode="lin" valueType="num">
                                      <p:cBhvr additive="base">
                                        <p:cTn id="3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0085" grpId="0" animBg="1"/>
      <p:bldP spid="430086" grpId="0" animBg="1"/>
      <p:bldP spid="12" grpId="0" animBg="1"/>
      <p:bldP spid="11" grpId="0" animBg="1"/>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5"/>
          <p:cNvSpPr>
            <a:spLocks noChangeArrowheads="1"/>
          </p:cNvSpPr>
          <p:nvPr/>
        </p:nvSpPr>
        <p:spPr bwMode="auto">
          <a:xfrm>
            <a:off x="12328" y="2018184"/>
            <a:ext cx="3894722" cy="4708981"/>
          </a:xfrm>
          <a:prstGeom prst="rect">
            <a:avLst/>
          </a:prstGeom>
          <a:solidFill>
            <a:schemeClr val="tx1">
              <a:lumMod val="85000"/>
            </a:schemeClr>
          </a:solidFill>
          <a:ln>
            <a:noFill/>
          </a:ln>
          <a:effectLst/>
          <a:extLst/>
        </p:spPr>
        <p:txBody>
          <a:bodyPr vert="horz" wrap="square" lIns="91440" tIns="45720" rIns="91440" bIns="45720" numCol="1" anchor="ctr" anchorCtr="0" compatLnSpc="1">
            <a:prstTxWarp prst="textNoShape">
              <a:avLst/>
            </a:prstTxWarp>
            <a:spAutoFit/>
          </a:bodyPr>
          <a:lstStyle/>
          <a:p>
            <a:r>
              <a:rPr lang="en-US" altLang="zh-CN" sz="2000" b="0" dirty="0">
                <a:solidFill>
                  <a:schemeClr val="bg2"/>
                </a:solidFill>
                <a:latin typeface="+mn-lt"/>
              </a:rPr>
              <a:t>#include &lt;</a:t>
            </a:r>
            <a:r>
              <a:rPr lang="en-US" altLang="zh-CN" sz="2000" b="0" dirty="0" err="1">
                <a:solidFill>
                  <a:schemeClr val="bg2"/>
                </a:solidFill>
                <a:latin typeface="+mn-lt"/>
              </a:rPr>
              <a:t>unistd.h</a:t>
            </a:r>
            <a:r>
              <a:rPr lang="en-US" altLang="zh-CN" sz="2000" b="0" dirty="0">
                <a:solidFill>
                  <a:schemeClr val="bg2"/>
                </a:solidFill>
                <a:latin typeface="+mn-lt"/>
              </a:rPr>
              <a:t>&gt;</a:t>
            </a:r>
            <a:endParaRPr lang="zh-CN" altLang="zh-CN" sz="2000" b="0" dirty="0">
              <a:solidFill>
                <a:schemeClr val="bg2"/>
              </a:solidFill>
              <a:latin typeface="+mn-lt"/>
            </a:endParaRPr>
          </a:p>
          <a:p>
            <a:r>
              <a:rPr lang="en-US" altLang="zh-CN" sz="2000" b="0" dirty="0">
                <a:solidFill>
                  <a:schemeClr val="bg2"/>
                </a:solidFill>
                <a:latin typeface="+mn-lt"/>
              </a:rPr>
              <a:t>#include &lt;</a:t>
            </a:r>
            <a:r>
              <a:rPr lang="en-US" altLang="zh-CN" sz="2000" b="0" dirty="0" err="1">
                <a:solidFill>
                  <a:schemeClr val="bg2"/>
                </a:solidFill>
                <a:latin typeface="+mn-lt"/>
              </a:rPr>
              <a:t>stdio.h</a:t>
            </a:r>
            <a:r>
              <a:rPr lang="en-US" altLang="zh-CN" sz="2000" b="0" dirty="0">
                <a:solidFill>
                  <a:schemeClr val="bg2"/>
                </a:solidFill>
                <a:latin typeface="+mn-lt"/>
              </a:rPr>
              <a:t>&gt;</a:t>
            </a:r>
            <a:endParaRPr lang="zh-CN" altLang="zh-CN" sz="2000" b="0" dirty="0">
              <a:solidFill>
                <a:schemeClr val="bg2"/>
              </a:solidFill>
              <a:latin typeface="+mn-lt"/>
            </a:endParaRPr>
          </a:p>
          <a:p>
            <a:r>
              <a:rPr lang="en-US" altLang="zh-CN" sz="2000" b="0" dirty="0">
                <a:solidFill>
                  <a:schemeClr val="bg2"/>
                </a:solidFill>
                <a:latin typeface="+mn-lt"/>
              </a:rPr>
              <a:t>#include &lt;sys/</a:t>
            </a:r>
            <a:r>
              <a:rPr lang="en-US" altLang="zh-CN" sz="2000" b="0" dirty="0" err="1">
                <a:solidFill>
                  <a:schemeClr val="bg2"/>
                </a:solidFill>
                <a:latin typeface="+mn-lt"/>
              </a:rPr>
              <a:t>types.h</a:t>
            </a:r>
            <a:r>
              <a:rPr lang="en-US" altLang="zh-CN" sz="2000" b="0" dirty="0">
                <a:solidFill>
                  <a:schemeClr val="bg2"/>
                </a:solidFill>
                <a:latin typeface="+mn-lt"/>
              </a:rPr>
              <a:t>&gt;</a:t>
            </a:r>
            <a:endParaRPr lang="zh-CN" altLang="zh-CN" sz="2000" b="0" dirty="0">
              <a:solidFill>
                <a:schemeClr val="bg2"/>
              </a:solidFill>
              <a:latin typeface="+mn-l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2400" i="0" u="none" strike="noStrike" cap="none" normalizeH="0" baseline="0" dirty="0" err="1" smtClean="0">
                <a:ln>
                  <a:noFill/>
                </a:ln>
                <a:solidFill>
                  <a:schemeClr val="bg2"/>
                </a:solidFill>
                <a:effectLst/>
                <a:latin typeface="+mn-lt"/>
                <a:ea typeface="等线" charset="-122"/>
                <a:cs typeface="Times New Roman" panose="02020603050405020304" pitchFamily="18" charset="0"/>
              </a:rPr>
              <a:t>int</a:t>
            </a:r>
            <a:r>
              <a:rPr kumimoji="0" lang="en-US" altLang="zh-CN" sz="2400" i="0" u="none" strike="noStrike" cap="none" normalizeH="0" baseline="0" dirty="0" smtClean="0">
                <a:ln>
                  <a:noFill/>
                </a:ln>
                <a:solidFill>
                  <a:schemeClr val="bg2"/>
                </a:solidFill>
                <a:effectLst/>
                <a:latin typeface="+mn-lt"/>
                <a:ea typeface="等线" charset="-122"/>
                <a:cs typeface="Times New Roman" panose="02020603050405020304" pitchFamily="18" charset="0"/>
              </a:rPr>
              <a:t> main(void)</a:t>
            </a:r>
            <a:endParaRPr kumimoji="0" lang="en-US" altLang="zh-CN" sz="2400" i="0" u="none" strike="noStrike" cap="none" normalizeH="0" baseline="0" dirty="0" smtClean="0">
              <a:ln>
                <a:noFill/>
              </a:ln>
              <a:solidFill>
                <a:schemeClr val="bg2"/>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2400" i="0" u="none" strike="noStrike" cap="none" normalizeH="0" baseline="0" dirty="0" smtClean="0">
                <a:ln>
                  <a:noFill/>
                </a:ln>
                <a:solidFill>
                  <a:schemeClr val="bg2"/>
                </a:solidFill>
                <a:effectLst/>
                <a:latin typeface="+mn-lt"/>
                <a:ea typeface="等线" charset="-122"/>
                <a:cs typeface="Times New Roman" panose="02020603050405020304" pitchFamily="18" charset="0"/>
              </a:rPr>
              <a:t>{</a:t>
            </a:r>
            <a:r>
              <a:rPr kumimoji="0" lang="en-US" altLang="zh-CN" sz="2400" i="0" u="none" strike="noStrike" cap="none" normalizeH="0" baseline="0" dirty="0" err="1" smtClean="0">
                <a:ln>
                  <a:noFill/>
                </a:ln>
                <a:solidFill>
                  <a:schemeClr val="bg2"/>
                </a:solidFill>
                <a:effectLst/>
                <a:latin typeface="+mn-lt"/>
                <a:ea typeface="等线" charset="-122"/>
                <a:cs typeface="Times New Roman" panose="02020603050405020304" pitchFamily="18" charset="0"/>
              </a:rPr>
              <a:t>pid_t</a:t>
            </a:r>
            <a:r>
              <a:rPr kumimoji="0" lang="en-US" altLang="zh-CN" sz="2400" i="0" u="none" strike="noStrike" cap="none" normalizeH="0" baseline="0" dirty="0" smtClean="0">
                <a:ln>
                  <a:noFill/>
                </a:ln>
                <a:solidFill>
                  <a:schemeClr val="bg2"/>
                </a:solidFill>
                <a:effectLst/>
                <a:latin typeface="+mn-lt"/>
                <a:ea typeface="等线" charset="-122"/>
                <a:cs typeface="Times New Roman" panose="02020603050405020304" pitchFamily="18" charset="0"/>
              </a:rPr>
              <a:t> </a:t>
            </a:r>
            <a:r>
              <a:rPr kumimoji="0" lang="en-US" altLang="zh-CN" sz="2400" i="0" u="none" strike="noStrike" cap="none" normalizeH="0" baseline="0" dirty="0" err="1" smtClean="0">
                <a:ln>
                  <a:noFill/>
                </a:ln>
                <a:solidFill>
                  <a:schemeClr val="bg2"/>
                </a:solidFill>
                <a:effectLst/>
                <a:latin typeface="+mn-lt"/>
                <a:ea typeface="等线" charset="-122"/>
                <a:cs typeface="Times New Roman" panose="02020603050405020304" pitchFamily="18" charset="0"/>
              </a:rPr>
              <a:t>pid</a:t>
            </a:r>
            <a:r>
              <a:rPr kumimoji="0" lang="en-US" altLang="zh-CN" sz="2400" i="0" u="none" strike="noStrike" cap="none" normalizeH="0" baseline="0" dirty="0" smtClean="0">
                <a:ln>
                  <a:noFill/>
                </a:ln>
                <a:solidFill>
                  <a:schemeClr val="bg2"/>
                </a:solidFill>
                <a:effectLst/>
                <a:latin typeface="+mn-lt"/>
                <a:ea typeface="等线" charset="-122"/>
                <a:cs typeface="Times New Roman" panose="02020603050405020304" pitchFamily="18"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2400" i="0" u="none" strike="noStrike" cap="none" normalizeH="0" baseline="0" dirty="0" err="1" smtClean="0">
                <a:ln>
                  <a:noFill/>
                </a:ln>
                <a:solidFill>
                  <a:schemeClr val="bg2"/>
                </a:solidFill>
                <a:effectLst/>
                <a:latin typeface="+mn-lt"/>
                <a:ea typeface="等线" charset="-122"/>
                <a:cs typeface="Times New Roman" panose="02020603050405020304" pitchFamily="18" charset="0"/>
              </a:rPr>
              <a:t>pid</a:t>
            </a:r>
            <a:r>
              <a:rPr kumimoji="0" lang="en-US" altLang="zh-CN" sz="2400" i="0" u="none" strike="noStrike" cap="none" normalizeH="0" baseline="0" dirty="0" smtClean="0">
                <a:ln>
                  <a:noFill/>
                </a:ln>
                <a:solidFill>
                  <a:schemeClr val="bg2"/>
                </a:solidFill>
                <a:effectLst/>
                <a:latin typeface="+mn-lt"/>
                <a:ea typeface="等线" charset="-122"/>
                <a:cs typeface="Times New Roman" panose="02020603050405020304" pitchFamily="18" charset="0"/>
              </a:rPr>
              <a:t> = fork();</a:t>
            </a:r>
            <a:endParaRPr kumimoji="0" lang="en-US" altLang="zh-CN" sz="2400" i="0" u="none" strike="noStrike" cap="none" normalizeH="0" baseline="0" dirty="0" smtClean="0">
              <a:ln>
                <a:noFill/>
              </a:ln>
              <a:solidFill>
                <a:schemeClr val="bg2"/>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2400" i="0" u="none" strike="noStrike" cap="none" normalizeH="0" baseline="0" dirty="0" smtClean="0">
                <a:ln>
                  <a:noFill/>
                </a:ln>
                <a:solidFill>
                  <a:schemeClr val="bg2"/>
                </a:solidFill>
                <a:effectLst/>
                <a:latin typeface="+mn-lt"/>
                <a:ea typeface="等线" charset="-122"/>
                <a:cs typeface="Times New Roman" panose="02020603050405020304" pitchFamily="18" charset="0"/>
              </a:rPr>
              <a:t>if (</a:t>
            </a:r>
            <a:r>
              <a:rPr kumimoji="0" lang="en-US" altLang="zh-CN" sz="2400" i="0" u="none" strike="noStrike" cap="none" normalizeH="0" baseline="0" dirty="0" err="1" smtClean="0">
                <a:ln>
                  <a:noFill/>
                </a:ln>
                <a:solidFill>
                  <a:schemeClr val="bg2"/>
                </a:solidFill>
                <a:effectLst/>
                <a:latin typeface="+mn-lt"/>
                <a:ea typeface="等线" charset="-122"/>
                <a:cs typeface="Times New Roman" panose="02020603050405020304" pitchFamily="18" charset="0"/>
              </a:rPr>
              <a:t>pid</a:t>
            </a:r>
            <a:r>
              <a:rPr kumimoji="0" lang="en-US" altLang="zh-CN" sz="2400" i="0" u="none" strike="noStrike" cap="none" normalizeH="0" baseline="0" dirty="0" smtClean="0">
                <a:ln>
                  <a:noFill/>
                </a:ln>
                <a:solidFill>
                  <a:schemeClr val="bg2"/>
                </a:solidFill>
                <a:effectLst/>
                <a:latin typeface="+mn-lt"/>
                <a:ea typeface="等线" charset="-122"/>
                <a:cs typeface="Times New Roman" panose="02020603050405020304" pitchFamily="18" charset="0"/>
              </a:rPr>
              <a:t> == 0) 	return 0;</a:t>
            </a:r>
            <a:endParaRPr kumimoji="0" lang="en-US" altLang="zh-CN" sz="2400" i="0" u="none" strike="noStrike" cap="none" normalizeH="0" baseline="0" dirty="0" smtClean="0">
              <a:ln>
                <a:noFill/>
              </a:ln>
              <a:solidFill>
                <a:schemeClr val="bg2"/>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2400" i="0" u="none" strike="noStrike" cap="none" normalizeH="0" baseline="0" dirty="0" smtClean="0">
                <a:ln>
                  <a:noFill/>
                </a:ln>
                <a:solidFill>
                  <a:schemeClr val="bg2"/>
                </a:solidFill>
                <a:effectLst/>
                <a:latin typeface="+mn-lt"/>
                <a:ea typeface="等线" charset="-122"/>
                <a:cs typeface="Times New Roman" panose="02020603050405020304" pitchFamily="18" charset="0"/>
              </a:rPr>
              <a:t>else {</a:t>
            </a:r>
            <a:endParaRPr kumimoji="0" lang="en-US" altLang="zh-CN" sz="2400" i="0" u="none" strike="noStrike" cap="none" normalizeH="0" baseline="0" dirty="0" smtClean="0">
              <a:ln>
                <a:noFill/>
              </a:ln>
              <a:solidFill>
                <a:schemeClr val="bg2"/>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2400" dirty="0">
                <a:solidFill>
                  <a:schemeClr val="bg2"/>
                </a:solidFill>
                <a:latin typeface="+mn-lt"/>
                <a:ea typeface="等线" charset="-122"/>
                <a:cs typeface="Times New Roman" panose="02020603050405020304" pitchFamily="18" charset="0"/>
              </a:rPr>
              <a:t> </a:t>
            </a:r>
            <a:r>
              <a:rPr kumimoji="0" lang="en-US" altLang="zh-CN" sz="2400" dirty="0" smtClean="0">
                <a:solidFill>
                  <a:schemeClr val="bg2"/>
                </a:solidFill>
                <a:latin typeface="+mn-lt"/>
                <a:ea typeface="等线" charset="-122"/>
                <a:cs typeface="Times New Roman" panose="02020603050405020304" pitchFamily="18" charset="0"/>
              </a:rPr>
              <a:t>      </a:t>
            </a:r>
            <a:r>
              <a:rPr kumimoji="0" lang="en-US" altLang="zh-CN" sz="2400" i="0" u="none" strike="noStrike" cap="none" normalizeH="0" baseline="0" dirty="0" smtClean="0">
                <a:ln>
                  <a:noFill/>
                </a:ln>
                <a:solidFill>
                  <a:schemeClr val="bg2"/>
                </a:solidFill>
                <a:effectLst/>
                <a:latin typeface="+mn-lt"/>
                <a:ea typeface="等线" charset="-122"/>
                <a:cs typeface="Times New Roman" panose="02020603050405020304" pitchFamily="18" charset="0"/>
              </a:rPr>
              <a:t>sleep(100);</a:t>
            </a:r>
            <a:endParaRPr kumimoji="0" lang="en-US" altLang="zh-CN" sz="2400" i="0" u="none" strike="noStrike" cap="none" normalizeH="0" baseline="0" dirty="0" smtClean="0">
              <a:ln>
                <a:noFill/>
              </a:ln>
              <a:solidFill>
                <a:schemeClr val="bg2"/>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2400" dirty="0">
                <a:solidFill>
                  <a:schemeClr val="bg2"/>
                </a:solidFill>
                <a:latin typeface="+mn-lt"/>
                <a:ea typeface="等线" charset="-122"/>
                <a:cs typeface="Times New Roman" panose="02020603050405020304" pitchFamily="18" charset="0"/>
              </a:rPr>
              <a:t> </a:t>
            </a:r>
            <a:r>
              <a:rPr kumimoji="0" lang="en-US" altLang="zh-CN" sz="2400" dirty="0" smtClean="0">
                <a:solidFill>
                  <a:schemeClr val="bg2"/>
                </a:solidFill>
                <a:latin typeface="+mn-lt"/>
                <a:ea typeface="等线" charset="-122"/>
                <a:cs typeface="Times New Roman" panose="02020603050405020304" pitchFamily="18" charset="0"/>
              </a:rPr>
              <a:t>      </a:t>
            </a:r>
            <a:r>
              <a:rPr kumimoji="0" lang="en-US" altLang="zh-CN" sz="2400" i="0" u="none" strike="noStrike" cap="none" normalizeH="0" baseline="0" dirty="0" err="1" smtClean="0">
                <a:ln>
                  <a:noFill/>
                </a:ln>
                <a:solidFill>
                  <a:schemeClr val="bg2"/>
                </a:solidFill>
                <a:effectLst/>
                <a:latin typeface="+mn-lt"/>
                <a:ea typeface="等线" charset="-122"/>
                <a:cs typeface="Times New Roman" panose="02020603050405020304" pitchFamily="18" charset="0"/>
              </a:rPr>
              <a:t>printf</a:t>
            </a:r>
            <a:r>
              <a:rPr kumimoji="0" lang="en-US" altLang="zh-CN" sz="2000" i="0" u="none" strike="noStrike" cap="none" normalizeH="0" baseline="0" dirty="0" smtClean="0">
                <a:ln>
                  <a:noFill/>
                </a:ln>
                <a:solidFill>
                  <a:schemeClr val="bg2"/>
                </a:solidFill>
                <a:effectLst/>
                <a:latin typeface="+mn-lt"/>
                <a:ea typeface="等线" charset="-122"/>
                <a:cs typeface="Times New Roman" panose="02020603050405020304" pitchFamily="18" charset="0"/>
              </a:rPr>
              <a:t>("Parent exiting\n");</a:t>
            </a:r>
            <a:endParaRPr kumimoji="0" lang="en-US" altLang="zh-CN" sz="2000" i="0" u="none" strike="noStrike" cap="none" normalizeH="0" baseline="0" dirty="0" smtClean="0">
              <a:ln>
                <a:noFill/>
              </a:ln>
              <a:solidFill>
                <a:schemeClr val="bg2"/>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2400" dirty="0">
                <a:solidFill>
                  <a:schemeClr val="bg2"/>
                </a:solidFill>
                <a:latin typeface="+mn-lt"/>
                <a:ea typeface="等线" charset="-122"/>
                <a:cs typeface="Times New Roman" panose="02020603050405020304" pitchFamily="18" charset="0"/>
              </a:rPr>
              <a:t> </a:t>
            </a:r>
            <a:r>
              <a:rPr kumimoji="0" lang="en-US" altLang="zh-CN" sz="2400" dirty="0" smtClean="0">
                <a:solidFill>
                  <a:schemeClr val="bg2"/>
                </a:solidFill>
                <a:latin typeface="+mn-lt"/>
                <a:ea typeface="等线" charset="-122"/>
                <a:cs typeface="Times New Roman" panose="02020603050405020304" pitchFamily="18" charset="0"/>
              </a:rPr>
              <a:t>      </a:t>
            </a:r>
            <a:r>
              <a:rPr kumimoji="0" lang="en-US" altLang="zh-CN" sz="2400" i="0" u="none" strike="noStrike" cap="none" normalizeH="0" baseline="0" dirty="0" smtClean="0">
                <a:ln>
                  <a:noFill/>
                </a:ln>
                <a:solidFill>
                  <a:schemeClr val="bg2"/>
                </a:solidFill>
                <a:effectLst/>
                <a:latin typeface="+mn-lt"/>
                <a:ea typeface="等线" charset="-122"/>
                <a:cs typeface="Times New Roman" panose="02020603050405020304" pitchFamily="18" charset="0"/>
              </a:rPr>
              <a:t>return 0;</a:t>
            </a:r>
            <a:endParaRPr kumimoji="0" lang="en-US" altLang="zh-CN" sz="2400" i="0" u="none" strike="noStrike" cap="none" normalizeH="0" baseline="0" dirty="0" smtClean="0">
              <a:ln>
                <a:noFill/>
              </a:ln>
              <a:solidFill>
                <a:schemeClr val="bg2"/>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2400" dirty="0" smtClean="0">
                <a:solidFill>
                  <a:schemeClr val="bg2"/>
                </a:solidFill>
                <a:latin typeface="+mn-lt"/>
                <a:ea typeface="等线" charset="-122"/>
                <a:cs typeface="Times New Roman" panose="02020603050405020304" pitchFamily="18" charset="0"/>
              </a:rPr>
              <a:t>     </a:t>
            </a:r>
            <a:r>
              <a:rPr kumimoji="0" lang="en-US" altLang="zh-CN" sz="2400" i="0" u="none" strike="noStrike" cap="none" normalizeH="0" baseline="0" dirty="0" smtClean="0">
                <a:ln>
                  <a:noFill/>
                </a:ln>
                <a:solidFill>
                  <a:schemeClr val="bg2"/>
                </a:solidFill>
                <a:effectLst/>
                <a:latin typeface="+mn-lt"/>
                <a:ea typeface="等线" charset="-122"/>
                <a:cs typeface="Times New Roman" panose="02020603050405020304" pitchFamily="18" charset="0"/>
              </a:rPr>
              <a:t>}</a:t>
            </a:r>
            <a:endParaRPr kumimoji="0" lang="en-US" altLang="zh-CN" sz="2400" i="0" u="none" strike="noStrike" cap="none" normalizeH="0" baseline="0" dirty="0" smtClean="0">
              <a:ln>
                <a:noFill/>
              </a:ln>
              <a:solidFill>
                <a:schemeClr val="bg2"/>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2400" i="0" u="none" strike="noStrike" cap="none" normalizeH="0" baseline="0" dirty="0" smtClean="0">
                <a:ln>
                  <a:noFill/>
                </a:ln>
                <a:solidFill>
                  <a:schemeClr val="bg2"/>
                </a:solidFill>
                <a:effectLst/>
                <a:latin typeface="+mn-lt"/>
                <a:ea typeface="等线" charset="-122"/>
                <a:cs typeface="Times New Roman" panose="02020603050405020304" pitchFamily="18" charset="0"/>
              </a:rPr>
              <a:t>}</a:t>
            </a:r>
            <a:endParaRPr kumimoji="0" lang="en-US" altLang="zh-CN" sz="2400" b="0" i="0" u="none" strike="noStrike" cap="none" normalizeH="0" baseline="0" dirty="0" smtClean="0">
              <a:ln>
                <a:noFill/>
              </a:ln>
              <a:solidFill>
                <a:schemeClr val="bg2"/>
              </a:solidFill>
              <a:effectLst/>
              <a:latin typeface="Arial" panose="020B0604020202020204" pitchFamily="34" charset="0"/>
            </a:endParaRPr>
          </a:p>
        </p:txBody>
      </p:sp>
      <p:pic>
        <p:nvPicPr>
          <p:cNvPr id="7" name="图片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33333" y="2018184"/>
            <a:ext cx="6410667" cy="1875298"/>
          </a:xfrm>
          <a:prstGeom prst="rect">
            <a:avLst/>
          </a:prstGeom>
        </p:spPr>
      </p:pic>
      <p:sp>
        <p:nvSpPr>
          <p:cNvPr id="8" name="椭圆 7"/>
          <p:cNvSpPr/>
          <p:nvPr/>
        </p:nvSpPr>
        <p:spPr bwMode="auto">
          <a:xfrm>
            <a:off x="5292080" y="5277316"/>
            <a:ext cx="914400" cy="914400"/>
          </a:xfrm>
          <a:prstGeom prst="ellipse">
            <a:avLst/>
          </a:prstGeom>
          <a:noFill/>
          <a:ln w="9525" cap="flat" cmpd="sng" algn="ctr">
            <a:no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457200" marR="0" indent="0" algn="l" defTabSz="914400" rtl="0" eaLnBrk="0" fontAlgn="base" latinLnBrk="0" hangingPunct="0">
              <a:lnSpc>
                <a:spcPct val="110000"/>
              </a:lnSpc>
              <a:spcBef>
                <a:spcPct val="20000"/>
              </a:spcBef>
              <a:spcAft>
                <a:spcPct val="0"/>
              </a:spcAft>
              <a:buClr>
                <a:schemeClr val="folHlink"/>
              </a:buClr>
              <a:buSzPct val="75000"/>
              <a:buFont typeface="Monotype Sorts" pitchFamily="2" charset="2"/>
              <a:buNone/>
              <a:tabLst/>
            </a:pPr>
            <a:endParaRPr kumimoji="1" lang="zh-CN" altLang="en-US" sz="3200" b="1" i="0" u="none" strike="noStrike" cap="none" normalizeH="0" baseline="0" smtClean="0">
              <a:ln>
                <a:noFill/>
              </a:ln>
              <a:solidFill>
                <a:srgbClr val="FFFF00"/>
              </a:solidFill>
              <a:effectLst>
                <a:outerShdw blurRad="38100" dist="38100" dir="2700000" algn="tl">
                  <a:srgbClr val="000000">
                    <a:alpha val="43137"/>
                  </a:srgbClr>
                </a:outerShdw>
              </a:effectLst>
              <a:latin typeface="宋体" pitchFamily="2" charset="-122"/>
              <a:ea typeface="宋体" pitchFamily="2" charset="-122"/>
            </a:endParaRPr>
          </a:p>
        </p:txBody>
      </p:sp>
      <p:sp>
        <p:nvSpPr>
          <p:cNvPr id="9" name="椭圆 8"/>
          <p:cNvSpPr/>
          <p:nvPr/>
        </p:nvSpPr>
        <p:spPr bwMode="auto">
          <a:xfrm>
            <a:off x="2843808" y="3356992"/>
            <a:ext cx="288032" cy="288032"/>
          </a:xfrm>
          <a:prstGeom prst="ellipse">
            <a:avLst/>
          </a:prstGeom>
          <a:noFill/>
          <a:ln w="38100" cap="flat" cmpd="sng" algn="ctr">
            <a:solidFill>
              <a:srgbClr val="CC00FF"/>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457200" marR="0" indent="0" algn="l" defTabSz="914400" rtl="0" eaLnBrk="0" fontAlgn="base" latinLnBrk="0" hangingPunct="0">
              <a:lnSpc>
                <a:spcPct val="110000"/>
              </a:lnSpc>
              <a:spcBef>
                <a:spcPct val="20000"/>
              </a:spcBef>
              <a:spcAft>
                <a:spcPct val="0"/>
              </a:spcAft>
              <a:buClr>
                <a:schemeClr val="folHlink"/>
              </a:buClr>
              <a:buSzPct val="75000"/>
              <a:buFont typeface="Monotype Sorts" pitchFamily="2" charset="2"/>
              <a:buNone/>
              <a:tabLst/>
            </a:pPr>
            <a:endParaRPr kumimoji="1" lang="zh-CN" altLang="en-US" sz="3200" b="1" i="0" u="none" strike="noStrike" cap="none" normalizeH="0" baseline="0" smtClean="0">
              <a:ln>
                <a:noFill/>
              </a:ln>
              <a:solidFill>
                <a:srgbClr val="FFFF00"/>
              </a:solidFill>
              <a:effectLst>
                <a:outerShdw blurRad="38100" dist="38100" dir="2700000" algn="tl">
                  <a:srgbClr val="000000">
                    <a:alpha val="43137"/>
                  </a:srgbClr>
                </a:outerShdw>
              </a:effectLst>
              <a:latin typeface="宋体" pitchFamily="2" charset="-122"/>
              <a:ea typeface="宋体" pitchFamily="2" charset="-122"/>
            </a:endParaRPr>
          </a:p>
        </p:txBody>
      </p:sp>
      <p:pic>
        <p:nvPicPr>
          <p:cNvPr id="10" name="图片 9"/>
          <p:cNvPicPr>
            <a:picLocks noChangeAspect="1"/>
          </p:cNvPicPr>
          <p:nvPr/>
        </p:nvPicPr>
        <p:blipFill>
          <a:blip r:embed="rId4"/>
          <a:stretch>
            <a:fillRect/>
          </a:stretch>
        </p:blipFill>
        <p:spPr>
          <a:xfrm>
            <a:off x="2733332" y="4168547"/>
            <a:ext cx="6410667" cy="1720622"/>
          </a:xfrm>
          <a:prstGeom prst="rect">
            <a:avLst/>
          </a:prstGeom>
        </p:spPr>
      </p:pic>
      <p:sp>
        <p:nvSpPr>
          <p:cNvPr id="4" name="文本框 3"/>
          <p:cNvSpPr txBox="1"/>
          <p:nvPr/>
        </p:nvSpPr>
        <p:spPr>
          <a:xfrm>
            <a:off x="-1" y="-36235"/>
            <a:ext cx="9144000" cy="1815882"/>
          </a:xfrm>
          <a:prstGeom prst="rect">
            <a:avLst/>
          </a:prstGeom>
          <a:solidFill>
            <a:schemeClr val="tx1">
              <a:lumMod val="95000"/>
            </a:schemeClr>
          </a:solidFill>
        </p:spPr>
        <p:txBody>
          <a:bodyPr wrap="square" rtlCol="0">
            <a:spAutoFit/>
          </a:bodyPr>
          <a:lstStyle/>
          <a:p>
            <a:r>
              <a:rPr lang="en-US" altLang="zh-CN" sz="2800" dirty="0" smtClean="0">
                <a:solidFill>
                  <a:schemeClr val="bg2"/>
                </a:solidFill>
                <a:latin typeface="+mn-lt"/>
              </a:rPr>
              <a:t>Linux</a:t>
            </a:r>
            <a:r>
              <a:rPr lang="zh-CN" altLang="en-US" sz="2800" dirty="0" smtClean="0">
                <a:solidFill>
                  <a:schemeClr val="bg2"/>
                </a:solidFill>
                <a:latin typeface="+mn-lt"/>
              </a:rPr>
              <a:t>下</a:t>
            </a:r>
            <a:r>
              <a:rPr lang="zh-CN" altLang="zh-CN" sz="2800" dirty="0" smtClean="0">
                <a:solidFill>
                  <a:schemeClr val="bg2"/>
                </a:solidFill>
                <a:latin typeface="+mn-lt"/>
              </a:rPr>
              <a:t>编写</a:t>
            </a:r>
            <a:r>
              <a:rPr lang="en-US" altLang="zh-CN" sz="2800" dirty="0" smtClean="0">
                <a:solidFill>
                  <a:schemeClr val="bg2"/>
                </a:solidFill>
                <a:latin typeface="+mn-lt"/>
              </a:rPr>
              <a:t>C</a:t>
            </a:r>
            <a:r>
              <a:rPr lang="zh-CN" altLang="zh-CN" sz="2800" dirty="0" smtClean="0">
                <a:solidFill>
                  <a:schemeClr val="bg2"/>
                </a:solidFill>
                <a:latin typeface="+mn-lt"/>
              </a:rPr>
              <a:t>程序</a:t>
            </a:r>
            <a:r>
              <a:rPr lang="zh-CN" altLang="en-US" sz="2800" dirty="0" smtClean="0">
                <a:solidFill>
                  <a:schemeClr val="bg2"/>
                </a:solidFill>
                <a:latin typeface="+mn-lt"/>
              </a:rPr>
              <a:t>：</a:t>
            </a:r>
            <a:r>
              <a:rPr lang="zh-CN" altLang="zh-CN" sz="2800" dirty="0" smtClean="0">
                <a:solidFill>
                  <a:schemeClr val="bg2"/>
                </a:solidFill>
                <a:latin typeface="+mn-lt"/>
              </a:rPr>
              <a:t>创建</a:t>
            </a:r>
            <a:r>
              <a:rPr lang="zh-CN" altLang="zh-CN" sz="2800" dirty="0">
                <a:solidFill>
                  <a:schemeClr val="bg2"/>
                </a:solidFill>
                <a:latin typeface="+mn-lt"/>
              </a:rPr>
              <a:t>一个子</a:t>
            </a:r>
            <a:r>
              <a:rPr lang="zh-CN" altLang="zh-CN" sz="2800" dirty="0" smtClean="0">
                <a:solidFill>
                  <a:schemeClr val="bg2"/>
                </a:solidFill>
                <a:latin typeface="+mn-lt"/>
              </a:rPr>
              <a:t>进程</a:t>
            </a:r>
            <a:endParaRPr lang="en-US" altLang="zh-CN" sz="2800" dirty="0" smtClean="0">
              <a:solidFill>
                <a:schemeClr val="bg2"/>
              </a:solidFill>
              <a:latin typeface="+mn-lt"/>
            </a:endParaRPr>
          </a:p>
          <a:p>
            <a:r>
              <a:rPr lang="zh-CN" altLang="zh-CN" sz="2800" dirty="0" smtClean="0">
                <a:solidFill>
                  <a:schemeClr val="bg2"/>
                </a:solidFill>
                <a:latin typeface="+mn-lt"/>
              </a:rPr>
              <a:t>并</a:t>
            </a:r>
            <a:r>
              <a:rPr lang="zh-CN" altLang="zh-CN" sz="2800" dirty="0">
                <a:solidFill>
                  <a:schemeClr val="bg2"/>
                </a:solidFill>
                <a:latin typeface="+mn-lt"/>
              </a:rPr>
              <a:t>最终成为一个僵尸进程</a:t>
            </a:r>
            <a:r>
              <a:rPr lang="zh-CN" altLang="zh-CN" sz="2800" dirty="0" smtClean="0">
                <a:solidFill>
                  <a:schemeClr val="bg2"/>
                </a:solidFill>
                <a:latin typeface="+mn-lt"/>
              </a:rPr>
              <a:t>。</a:t>
            </a:r>
            <a:endParaRPr lang="en-US" altLang="zh-CN" sz="2800" dirty="0" smtClean="0">
              <a:solidFill>
                <a:schemeClr val="bg2"/>
              </a:solidFill>
              <a:latin typeface="+mn-lt"/>
            </a:endParaRPr>
          </a:p>
          <a:p>
            <a:r>
              <a:rPr lang="zh-CN" altLang="zh-CN" sz="2800" dirty="0" smtClean="0">
                <a:solidFill>
                  <a:schemeClr val="bg2"/>
                </a:solidFill>
                <a:latin typeface="+mn-lt"/>
              </a:rPr>
              <a:t>运行程序</a:t>
            </a:r>
            <a:r>
              <a:rPr lang="zh-CN" altLang="zh-CN" sz="2800" dirty="0">
                <a:solidFill>
                  <a:schemeClr val="bg2"/>
                </a:solidFill>
                <a:latin typeface="+mn-lt"/>
              </a:rPr>
              <a:t>于后台</a:t>
            </a:r>
            <a:r>
              <a:rPr lang="en-US" altLang="zh-CN" sz="2800" dirty="0" smtClean="0">
                <a:solidFill>
                  <a:schemeClr val="bg2"/>
                </a:solidFill>
                <a:latin typeface="+mn-lt"/>
              </a:rPr>
              <a:t>(&amp;), </a:t>
            </a:r>
            <a:r>
              <a:rPr lang="zh-CN" altLang="zh-CN" sz="2800" dirty="0" smtClean="0">
                <a:solidFill>
                  <a:schemeClr val="bg2"/>
                </a:solidFill>
                <a:latin typeface="+mn-lt"/>
              </a:rPr>
              <a:t>运行</a:t>
            </a:r>
            <a:r>
              <a:rPr lang="en-US" altLang="zh-CN" sz="2800" dirty="0" err="1" smtClean="0">
                <a:solidFill>
                  <a:schemeClr val="bg2"/>
                </a:solidFill>
                <a:latin typeface="+mn-lt"/>
              </a:rPr>
              <a:t>ps</a:t>
            </a:r>
            <a:r>
              <a:rPr lang="en-US" altLang="zh-CN" sz="2800" dirty="0" smtClean="0">
                <a:solidFill>
                  <a:schemeClr val="bg2"/>
                </a:solidFill>
                <a:latin typeface="+mn-lt"/>
              </a:rPr>
              <a:t> </a:t>
            </a:r>
            <a:r>
              <a:rPr lang="en-US" altLang="zh-CN" sz="2800" dirty="0">
                <a:solidFill>
                  <a:schemeClr val="bg2"/>
                </a:solidFill>
                <a:latin typeface="+mn-lt"/>
              </a:rPr>
              <a:t>-l</a:t>
            </a:r>
            <a:r>
              <a:rPr lang="zh-CN" altLang="zh-CN" sz="2800" dirty="0" smtClean="0">
                <a:solidFill>
                  <a:schemeClr val="bg2"/>
                </a:solidFill>
                <a:latin typeface="+mn-lt"/>
              </a:rPr>
              <a:t>以确定</a:t>
            </a:r>
            <a:r>
              <a:rPr lang="zh-CN" altLang="zh-CN" sz="2800" dirty="0">
                <a:solidFill>
                  <a:schemeClr val="bg2"/>
                </a:solidFill>
                <a:latin typeface="+mn-lt"/>
              </a:rPr>
              <a:t>子</a:t>
            </a:r>
            <a:r>
              <a:rPr lang="zh-CN" altLang="zh-CN" sz="2800" dirty="0" smtClean="0">
                <a:solidFill>
                  <a:schemeClr val="bg2"/>
                </a:solidFill>
                <a:latin typeface="+mn-lt"/>
              </a:rPr>
              <a:t>进程是僵尸进程</a:t>
            </a:r>
            <a:r>
              <a:rPr lang="zh-CN" altLang="en-US" sz="2800" dirty="0" smtClean="0">
                <a:solidFill>
                  <a:schemeClr val="bg2"/>
                </a:solidFill>
                <a:latin typeface="+mn-lt"/>
              </a:rPr>
              <a:t>。</a:t>
            </a:r>
            <a:endParaRPr lang="en-US" altLang="zh-CN" sz="2800" dirty="0" smtClean="0">
              <a:solidFill>
                <a:schemeClr val="bg2"/>
              </a:solidFill>
              <a:latin typeface="+mn-lt"/>
            </a:endParaRPr>
          </a:p>
          <a:p>
            <a:r>
              <a:rPr lang="zh-CN" altLang="zh-CN" sz="2800" dirty="0">
                <a:solidFill>
                  <a:schemeClr val="bg2"/>
                </a:solidFill>
                <a:latin typeface="+mn-lt"/>
              </a:rPr>
              <a:t>通过命令</a:t>
            </a:r>
            <a:r>
              <a:rPr lang="en-US" altLang="zh-CN" sz="2800" dirty="0">
                <a:solidFill>
                  <a:schemeClr val="bg2"/>
                </a:solidFill>
                <a:latin typeface="+mn-lt"/>
              </a:rPr>
              <a:t>kill</a:t>
            </a:r>
            <a:r>
              <a:rPr lang="zh-CN" altLang="zh-CN" sz="2800" dirty="0">
                <a:solidFill>
                  <a:schemeClr val="bg2"/>
                </a:solidFill>
                <a:latin typeface="+mn-lt"/>
              </a:rPr>
              <a:t>来终止父</a:t>
            </a:r>
            <a:r>
              <a:rPr lang="zh-CN" altLang="zh-CN" sz="2800" dirty="0" smtClean="0">
                <a:solidFill>
                  <a:schemeClr val="bg2"/>
                </a:solidFill>
                <a:latin typeface="+mn-lt"/>
              </a:rPr>
              <a:t>进程</a:t>
            </a:r>
            <a:r>
              <a:rPr lang="zh-CN" altLang="en-US" sz="2800" dirty="0" smtClean="0">
                <a:solidFill>
                  <a:schemeClr val="bg2"/>
                </a:solidFill>
                <a:latin typeface="+mn-lt"/>
              </a:rPr>
              <a:t>。</a:t>
            </a:r>
            <a:endParaRPr lang="zh-CN" altLang="en-US" sz="2800" dirty="0">
              <a:solidFill>
                <a:schemeClr val="bg2"/>
              </a:solidFill>
              <a:latin typeface="+mn-lt"/>
            </a:endParaRPr>
          </a:p>
        </p:txBody>
      </p:sp>
      <p:sp>
        <p:nvSpPr>
          <p:cNvPr id="12"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77000"/>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
        <p:nvSpPr>
          <p:cNvPr id="6" name="文本框 5"/>
          <p:cNvSpPr txBox="1"/>
          <p:nvPr/>
        </p:nvSpPr>
        <p:spPr>
          <a:xfrm>
            <a:off x="6627423" y="0"/>
            <a:ext cx="2516577" cy="432048"/>
          </a:xfrm>
          <a:prstGeom prst="rect">
            <a:avLst/>
          </a:prstGeom>
          <a:solidFill>
            <a:srgbClr val="9CA7F6"/>
          </a:solidFill>
        </p:spPr>
        <p:txBody>
          <a:bodyPr wrap="square" tIns="0" bIns="0" rtlCol="0">
            <a:spAutoFit/>
          </a:bodyPr>
          <a:lstStyle/>
          <a:p>
            <a:r>
              <a:rPr lang="zh-CN" altLang="en-US" sz="2800" dirty="0" smtClean="0">
                <a:solidFill>
                  <a:schemeClr val="bg2"/>
                </a:solidFill>
                <a:latin typeface="+mn-lt"/>
              </a:rPr>
              <a:t>教材习题 </a:t>
            </a:r>
            <a:r>
              <a:rPr lang="en-US" altLang="zh-CN" sz="2800" dirty="0" smtClean="0">
                <a:solidFill>
                  <a:schemeClr val="bg2"/>
                </a:solidFill>
                <a:latin typeface="+mn-lt"/>
              </a:rPr>
              <a:t>3.19</a:t>
            </a:r>
            <a:endParaRPr lang="zh-CN" altLang="en-US" sz="2800" dirty="0">
              <a:solidFill>
                <a:schemeClr val="bg2"/>
              </a:solidFill>
              <a:latin typeface="+mn-lt"/>
            </a:endParaRPr>
          </a:p>
        </p:txBody>
      </p:sp>
    </p:spTree>
    <p:extLst>
      <p:ext uri="{BB962C8B-B14F-4D97-AF65-F5344CB8AC3E}">
        <p14:creationId xmlns:p14="http://schemas.microsoft.com/office/powerpoint/2010/main" val="27212563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animEffect transition="in" filter="fade">
                                      <p:cBhvr>
                                        <p:cTn id="7" dur="500"/>
                                        <p:tgtEl>
                                          <p:spTgt spid="4">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4">
                                            <p:txEl>
                                              <p:pRg st="3" end="3"/>
                                            </p:txEl>
                                          </p:spTgt>
                                        </p:tgtEl>
                                        <p:attrNameLst>
                                          <p:attrName>style.visibility</p:attrName>
                                        </p:attrNameLst>
                                      </p:cBhvr>
                                      <p:to>
                                        <p:strVal val="visible"/>
                                      </p:to>
                                    </p:set>
                                    <p:animEffect transition="in" filter="fade">
                                      <p:cBhvr>
                                        <p:cTn id="21" dur="500"/>
                                        <p:tgtEl>
                                          <p:spTgt spid="4">
                                            <p:txEl>
                                              <p:pRg st="3" end="3"/>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10"/>
                                        </p:tgtEl>
                                        <p:attrNameLst>
                                          <p:attrName>style.visibility</p:attrName>
                                        </p:attrNameLst>
                                      </p:cBhvr>
                                      <p:to>
                                        <p:strVal val="visible"/>
                                      </p:to>
                                    </p:set>
                                    <p:animEffect transition="in" filter="fade">
                                      <p:cBhvr>
                                        <p:cTn id="26" dur="500"/>
                                        <p:tgtEl>
                                          <p:spTgt spid="10"/>
                                        </p:tgtEl>
                                      </p:cBhvr>
                                    </p:animEffect>
                                  </p:childTnLst>
                                </p:cTn>
                              </p:par>
                            </p:childTnLst>
                          </p:cTn>
                        </p:par>
                        <p:par>
                          <p:cTn id="27" fill="hold">
                            <p:stCondLst>
                              <p:cond delay="500"/>
                            </p:stCondLst>
                            <p:childTnLst>
                              <p:par>
                                <p:cTn id="28" presetID="2" presetClass="entr" presetSubtype="6" fill="hold" grpId="0" nodeType="afterEffect">
                                  <p:stCondLst>
                                    <p:cond delay="0"/>
                                  </p:stCondLst>
                                  <p:childTnLst>
                                    <p:set>
                                      <p:cBhvr>
                                        <p:cTn id="29" dur="1" fill="hold">
                                          <p:stCondLst>
                                            <p:cond delay="0"/>
                                          </p:stCondLst>
                                        </p:cTn>
                                        <p:tgtEl>
                                          <p:spTgt spid="12"/>
                                        </p:tgtEl>
                                        <p:attrNameLst>
                                          <p:attrName>style.visibility</p:attrName>
                                        </p:attrNameLst>
                                      </p:cBhvr>
                                      <p:to>
                                        <p:strVal val="visible"/>
                                      </p:to>
                                    </p:set>
                                    <p:anim calcmode="lin" valueType="num">
                                      <p:cBhvr additive="base">
                                        <p:cTn id="30" dur="500" fill="hold"/>
                                        <p:tgtEl>
                                          <p:spTgt spid="12"/>
                                        </p:tgtEl>
                                        <p:attrNameLst>
                                          <p:attrName>ppt_x</p:attrName>
                                        </p:attrNameLst>
                                      </p:cBhvr>
                                      <p:tavLst>
                                        <p:tav tm="0">
                                          <p:val>
                                            <p:strVal val="1+#ppt_w/2"/>
                                          </p:val>
                                        </p:tav>
                                        <p:tav tm="100000">
                                          <p:val>
                                            <p:strVal val="#ppt_x"/>
                                          </p:val>
                                        </p:tav>
                                      </p:tavLst>
                                    </p:anim>
                                    <p:anim calcmode="lin" valueType="num">
                                      <p:cBhvr additive="base">
                                        <p:cTn id="31"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2" grpId="0" animBg="1"/>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451815C9-A65C-474B-A5BF-4130C86FDB8E}"/>
              </a:ext>
            </a:extLst>
          </p:cNvPr>
          <p:cNvSpPr>
            <a:spLocks noGrp="1"/>
          </p:cNvSpPr>
          <p:nvPr>
            <p:ph type="dt" sz="half" idx="10"/>
          </p:nvPr>
        </p:nvSpPr>
        <p:spPr/>
        <p:txBody>
          <a:bodyPr/>
          <a:lstStyle/>
          <a:p>
            <a:pPr>
              <a:defRPr/>
            </a:pPr>
            <a:fld id="{0F3703A3-1889-4D5A-B002-82B1611E7DF6}" type="datetime1">
              <a:rPr lang="zh-CN" altLang="en-US" smtClean="0"/>
              <a:pPr>
                <a:defRPr/>
              </a:pPr>
              <a:t>2021/9/3</a:t>
            </a:fld>
            <a:endParaRPr lang="en-US" altLang="zh-CN"/>
          </a:p>
        </p:txBody>
      </p:sp>
      <p:sp>
        <p:nvSpPr>
          <p:cNvPr id="3" name="灯片编号占位符 2">
            <a:extLst>
              <a:ext uri="{FF2B5EF4-FFF2-40B4-BE49-F238E27FC236}">
                <a16:creationId xmlns:a16="http://schemas.microsoft.com/office/drawing/2014/main" id="{E1CFDD79-C83B-4DD1-97A8-B83A008A9859}"/>
              </a:ext>
            </a:extLst>
          </p:cNvPr>
          <p:cNvSpPr>
            <a:spLocks noGrp="1"/>
          </p:cNvSpPr>
          <p:nvPr>
            <p:ph type="sldNum" sz="quarter" idx="12"/>
          </p:nvPr>
        </p:nvSpPr>
        <p:spPr/>
        <p:txBody>
          <a:bodyPr/>
          <a:lstStyle/>
          <a:p>
            <a:pPr>
              <a:defRPr/>
            </a:pPr>
            <a:r>
              <a:rPr lang="zh-CN" altLang="en-US"/>
              <a:t>第 </a:t>
            </a:r>
            <a:fld id="{AA9BF305-28BD-41C0-8AA3-BF5601F9D25F}" type="slidenum">
              <a:rPr lang="zh-CN" altLang="en-US" smtClean="0"/>
              <a:pPr>
                <a:defRPr/>
              </a:pPr>
              <a:t>65</a:t>
            </a:fld>
            <a:r>
              <a:rPr lang="zh-CN" altLang="en-US"/>
              <a:t> 页</a:t>
            </a:r>
          </a:p>
        </p:txBody>
      </p:sp>
      <p:sp>
        <p:nvSpPr>
          <p:cNvPr id="5" name="Rectangle 2">
            <a:extLst>
              <a:ext uri="{FF2B5EF4-FFF2-40B4-BE49-F238E27FC236}">
                <a16:creationId xmlns:a16="http://schemas.microsoft.com/office/drawing/2014/main" id="{D6492CB8-2CDD-4604-A6BD-169524D23C2E}"/>
              </a:ext>
            </a:extLst>
          </p:cNvPr>
          <p:cNvSpPr txBox="1">
            <a:spLocks noChangeArrowheads="1"/>
          </p:cNvSpPr>
          <p:nvPr/>
        </p:nvSpPr>
        <p:spPr>
          <a:xfrm>
            <a:off x="1062831" y="-65087"/>
            <a:ext cx="7018338" cy="908050"/>
          </a:xfrm>
          <a:prstGeom prst="rect">
            <a:avLst/>
          </a:prstGeom>
        </p:spPr>
        <p:txBody>
          <a:bodyPr/>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2pPr>
            <a:lvl3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3pPr>
            <a:lvl4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4pPr>
            <a:lvl5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5pPr>
            <a:lvl6pPr marL="4572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6pPr>
            <a:lvl7pPr marL="9144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7pPr>
            <a:lvl8pPr marL="13716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8pPr>
            <a:lvl9pPr marL="18288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9pPr>
          </a:lstStyle>
          <a:p>
            <a:pPr algn="ctr" eaLnBrk="1" hangingPunct="1">
              <a:defRPr/>
            </a:pPr>
            <a:r>
              <a:rPr lang="zh-CN" altLang="en-US" sz="4000" dirty="0">
                <a:solidFill>
                  <a:srgbClr val="006699"/>
                </a:solidFill>
                <a:effectLst>
                  <a:outerShdw blurRad="38100" dist="38100" dir="2700000" algn="tl">
                    <a:srgbClr val="000000">
                      <a:alpha val="43137"/>
                    </a:srgbClr>
                  </a:outerShdw>
                </a:effectLst>
                <a:ea typeface="MS PGothic" pitchFamily="34" charset="-128"/>
              </a:rPr>
              <a:t>执行一个新程序</a:t>
            </a:r>
            <a:r>
              <a:rPr lang="en-US" altLang="zh-CN" sz="4000" dirty="0">
                <a:solidFill>
                  <a:srgbClr val="006699"/>
                </a:solidFill>
                <a:effectLst>
                  <a:outerShdw blurRad="38100" dist="38100" dir="2700000" algn="tl">
                    <a:srgbClr val="000000">
                      <a:alpha val="43137"/>
                    </a:srgbClr>
                  </a:outerShdw>
                </a:effectLst>
                <a:ea typeface="MS PGothic" pitchFamily="34" charset="-128"/>
              </a:rPr>
              <a:t>—exec</a:t>
            </a:r>
            <a:r>
              <a:rPr lang="zh-CN" altLang="en-US" sz="4000" dirty="0">
                <a:solidFill>
                  <a:srgbClr val="006699"/>
                </a:solidFill>
                <a:effectLst>
                  <a:outerShdw blurRad="38100" dist="38100" dir="2700000" algn="tl">
                    <a:srgbClr val="000000">
                      <a:alpha val="43137"/>
                    </a:srgbClr>
                  </a:outerShdw>
                </a:effectLst>
                <a:ea typeface="MS PGothic" pitchFamily="34" charset="-128"/>
              </a:rPr>
              <a:t>族函数</a:t>
            </a:r>
          </a:p>
        </p:txBody>
      </p:sp>
      <p:sp>
        <p:nvSpPr>
          <p:cNvPr id="8" name="文本框 5">
            <a:extLst>
              <a:ext uri="{FF2B5EF4-FFF2-40B4-BE49-F238E27FC236}">
                <a16:creationId xmlns:a16="http://schemas.microsoft.com/office/drawing/2014/main" id="{22428BC6-18CE-4B8C-8BA3-6789CEEAB262}"/>
              </a:ext>
            </a:extLst>
          </p:cNvPr>
          <p:cNvSpPr txBox="1">
            <a:spLocks noChangeArrowheads="1"/>
          </p:cNvSpPr>
          <p:nvPr/>
        </p:nvSpPr>
        <p:spPr bwMode="auto">
          <a:xfrm>
            <a:off x="0" y="692696"/>
            <a:ext cx="9144000" cy="3467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914400" indent="-45720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371600" indent="-4572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marL="274638" indent="-274638">
              <a:spcBef>
                <a:spcPct val="0"/>
              </a:spcBef>
              <a:buClr>
                <a:schemeClr val="bg1"/>
              </a:buClr>
              <a:buFont typeface="Wingdings" panose="05000000000000000000" pitchFamily="2" charset="2"/>
              <a:buChar char="n"/>
              <a:defRPr/>
            </a:pPr>
            <a:r>
              <a:rPr lang="en-US" altLang="zh-CN" sz="3600" dirty="0" smtClean="0">
                <a:solidFill>
                  <a:schemeClr val="bg1"/>
                </a:solidFill>
                <a:effectLst>
                  <a:outerShdw blurRad="38100" dist="38100" dir="2700000" algn="tl">
                    <a:srgbClr val="000000">
                      <a:alpha val="43137"/>
                    </a:srgbClr>
                  </a:outerShdw>
                </a:effectLst>
                <a:latin typeface="+mj-lt"/>
                <a:ea typeface="楷体" panose="02010609060101010101" pitchFamily="49" charset="-122"/>
              </a:rPr>
              <a:t>fork</a:t>
            </a:r>
            <a:r>
              <a:rPr lang="zh-CN" altLang="en-US" sz="3600" dirty="0">
                <a:solidFill>
                  <a:schemeClr val="bg1"/>
                </a:solidFill>
                <a:latin typeface="+mj-lt"/>
                <a:ea typeface="楷体" panose="02010609060101010101" pitchFamily="49" charset="-122"/>
              </a:rPr>
              <a:t>：</a:t>
            </a:r>
            <a:r>
              <a:rPr lang="zh-CN" altLang="en-US" dirty="0">
                <a:solidFill>
                  <a:schemeClr val="bg2"/>
                </a:solidFill>
                <a:latin typeface="+mj-lt"/>
                <a:ea typeface="楷体" panose="02010609060101010101" pitchFamily="49" charset="-122"/>
              </a:rPr>
              <a:t>子进程继承了父进程</a:t>
            </a:r>
            <a:r>
              <a:rPr lang="zh-CN" altLang="en-US" dirty="0" smtClean="0">
                <a:solidFill>
                  <a:schemeClr val="bg2"/>
                </a:solidFill>
                <a:latin typeface="+mj-lt"/>
                <a:ea typeface="楷体" panose="02010609060101010101" pitchFamily="49" charset="-122"/>
              </a:rPr>
              <a:t>的地址空间，父子进程都继续执行处于</a:t>
            </a:r>
            <a:r>
              <a:rPr lang="en-US" altLang="zh-CN" dirty="0" smtClean="0">
                <a:solidFill>
                  <a:schemeClr val="bg2"/>
                </a:solidFill>
                <a:latin typeface="+mj-lt"/>
                <a:ea typeface="楷体" panose="02010609060101010101" pitchFamily="49" charset="-122"/>
              </a:rPr>
              <a:t>fork()</a:t>
            </a:r>
            <a:r>
              <a:rPr lang="zh-CN" altLang="en-US" dirty="0" smtClean="0">
                <a:solidFill>
                  <a:schemeClr val="bg2"/>
                </a:solidFill>
                <a:latin typeface="+mj-lt"/>
                <a:ea typeface="楷体" panose="02010609060101010101" pitchFamily="49" charset="-122"/>
              </a:rPr>
              <a:t>之后的指令。</a:t>
            </a:r>
            <a:endParaRPr lang="en-US" altLang="zh-CN" dirty="0">
              <a:solidFill>
                <a:schemeClr val="bg2"/>
              </a:solidFill>
              <a:latin typeface="+mj-lt"/>
              <a:ea typeface="楷体" panose="02010609060101010101" pitchFamily="49" charset="-122"/>
            </a:endParaRPr>
          </a:p>
          <a:p>
            <a:pPr marL="266700" indent="-266700">
              <a:spcBef>
                <a:spcPct val="0"/>
              </a:spcBef>
              <a:buClr>
                <a:schemeClr val="bg1"/>
              </a:buClr>
              <a:buFont typeface="Wingdings" panose="05000000000000000000" pitchFamily="2" charset="2"/>
              <a:buChar char="n"/>
              <a:defRPr/>
            </a:pPr>
            <a:r>
              <a:rPr lang="en-US" altLang="zh-CN" sz="3600" dirty="0" smtClean="0">
                <a:solidFill>
                  <a:schemeClr val="bg1"/>
                </a:solidFill>
                <a:effectLst>
                  <a:outerShdw blurRad="38100" dist="38100" dir="2700000" algn="tl">
                    <a:srgbClr val="000000">
                      <a:alpha val="43137"/>
                    </a:srgbClr>
                  </a:outerShdw>
                </a:effectLst>
                <a:latin typeface="+mj-lt"/>
                <a:ea typeface="楷体" panose="02010609060101010101" pitchFamily="49" charset="-122"/>
              </a:rPr>
              <a:t>exec</a:t>
            </a:r>
            <a:r>
              <a:rPr lang="zh-CN" altLang="en-US" sz="3600" dirty="0" smtClean="0">
                <a:solidFill>
                  <a:schemeClr val="bg1"/>
                </a:solidFill>
                <a:latin typeface="+mj-lt"/>
                <a:ea typeface="楷体" panose="02010609060101010101" pitchFamily="49" charset="-122"/>
              </a:rPr>
              <a:t>：</a:t>
            </a:r>
            <a:r>
              <a:rPr lang="zh-CN" altLang="en-US" kern="0" dirty="0" smtClean="0">
                <a:solidFill>
                  <a:schemeClr val="bg2"/>
                </a:solidFill>
                <a:latin typeface="华文楷体" panose="02010600040101010101" pitchFamily="2" charset="-122"/>
                <a:ea typeface="华文楷体" panose="02010600040101010101" pitchFamily="2" charset="-122"/>
              </a:rPr>
              <a:t>加载并</a:t>
            </a:r>
            <a:r>
              <a:rPr lang="zh-CN" altLang="en-US" kern="0" dirty="0">
                <a:solidFill>
                  <a:schemeClr val="bg2"/>
                </a:solidFill>
                <a:latin typeface="华文楷体" panose="02010600040101010101" pitchFamily="2" charset="-122"/>
                <a:ea typeface="华文楷体" panose="02010600040101010101" pitchFamily="2" charset="-122"/>
              </a:rPr>
              <a:t>执行</a:t>
            </a:r>
            <a:r>
              <a:rPr lang="en-US" altLang="zh-CN" sz="3200" kern="0" dirty="0" smtClean="0">
                <a:solidFill>
                  <a:schemeClr val="bg2"/>
                </a:solidFill>
                <a:latin typeface="+mn-lt"/>
                <a:ea typeface="华文楷体" panose="02010600040101010101" pitchFamily="2" charset="-122"/>
              </a:rPr>
              <a:t>.exe</a:t>
            </a:r>
            <a:r>
              <a:rPr lang="zh-CN" altLang="en-US" sz="3200" kern="0" dirty="0" smtClean="0">
                <a:solidFill>
                  <a:schemeClr val="bg2"/>
                </a:solidFill>
                <a:latin typeface="华文楷体" panose="02010600040101010101" pitchFamily="2" charset="-122"/>
                <a:ea typeface="华文楷体" panose="02010600040101010101" pitchFamily="2" charset="-122"/>
              </a:rPr>
              <a:t>文件，以新程序取代子进程的地址空间。</a:t>
            </a:r>
            <a:endParaRPr lang="zh-CN" altLang="en-US" sz="3200" kern="0" dirty="0">
              <a:solidFill>
                <a:schemeClr val="bg2"/>
              </a:solidFill>
              <a:latin typeface="华文楷体" panose="02010600040101010101" pitchFamily="2" charset="-122"/>
              <a:ea typeface="华文楷体" panose="02010600040101010101" pitchFamily="2" charset="-122"/>
            </a:endParaRPr>
          </a:p>
          <a:p>
            <a:pPr marL="266700" indent="-266700">
              <a:lnSpc>
                <a:spcPts val="5000"/>
              </a:lnSpc>
              <a:spcBef>
                <a:spcPct val="0"/>
              </a:spcBef>
              <a:buClr>
                <a:schemeClr val="bg1"/>
              </a:buClr>
              <a:buFont typeface="Wingdings" panose="05000000000000000000" pitchFamily="2" charset="2"/>
              <a:buChar char="n"/>
              <a:defRPr/>
            </a:pPr>
            <a:r>
              <a:rPr lang="en-US" altLang="zh-CN" sz="3600" dirty="0">
                <a:solidFill>
                  <a:schemeClr val="bg1"/>
                </a:solidFill>
                <a:effectLst>
                  <a:outerShdw blurRad="38100" dist="38100" dir="2700000" algn="tl">
                    <a:srgbClr val="000000">
                      <a:alpha val="43137"/>
                    </a:srgbClr>
                  </a:outerShdw>
                </a:effectLst>
                <a:latin typeface="+mj-lt"/>
                <a:ea typeface="楷体" panose="02010609060101010101" pitchFamily="49" charset="-122"/>
              </a:rPr>
              <a:t>exec </a:t>
            </a:r>
            <a:r>
              <a:rPr lang="zh-CN" altLang="en-US" sz="3600" dirty="0">
                <a:solidFill>
                  <a:schemeClr val="bg1"/>
                </a:solidFill>
                <a:effectLst>
                  <a:outerShdw blurRad="38100" dist="38100" dir="2700000" algn="tl">
                    <a:srgbClr val="000000">
                      <a:alpha val="43137"/>
                    </a:srgbClr>
                  </a:outerShdw>
                </a:effectLst>
                <a:latin typeface="+mj-lt"/>
                <a:ea typeface="楷体" panose="02010609060101010101" pitchFamily="49" charset="-122"/>
              </a:rPr>
              <a:t>族</a:t>
            </a:r>
            <a:r>
              <a:rPr lang="zh-CN" altLang="en-US" sz="3600" dirty="0" smtClean="0">
                <a:solidFill>
                  <a:schemeClr val="bg1"/>
                </a:solidFill>
                <a:effectLst>
                  <a:outerShdw blurRad="38100" dist="38100" dir="2700000" algn="tl">
                    <a:srgbClr val="000000">
                      <a:alpha val="43137"/>
                    </a:srgbClr>
                  </a:outerShdw>
                </a:effectLst>
                <a:latin typeface="+mj-lt"/>
                <a:ea typeface="楷体" panose="02010609060101010101" pitchFamily="49" charset="-122"/>
              </a:rPr>
              <a:t>函数</a:t>
            </a:r>
            <a:r>
              <a:rPr lang="zh-CN" altLang="en-US" sz="3600" dirty="0" smtClean="0">
                <a:solidFill>
                  <a:schemeClr val="bg1"/>
                </a:solidFill>
                <a:latin typeface="+mj-lt"/>
                <a:ea typeface="楷体" panose="02010609060101010101" pitchFamily="49" charset="-122"/>
              </a:rPr>
              <a:t>：</a:t>
            </a:r>
            <a:r>
              <a:rPr lang="en-US" altLang="zh-CN" sz="3600" dirty="0" err="1" smtClean="0">
                <a:solidFill>
                  <a:schemeClr val="bg1"/>
                </a:solidFill>
                <a:latin typeface="+mj-lt"/>
                <a:ea typeface="楷体" panose="02010609060101010101" pitchFamily="49" charset="-122"/>
              </a:rPr>
              <a:t>execl</a:t>
            </a:r>
            <a:r>
              <a:rPr lang="zh-CN" altLang="en-US" sz="3600" dirty="0" smtClean="0">
                <a:solidFill>
                  <a:schemeClr val="bg1"/>
                </a:solidFill>
                <a:latin typeface="+mj-lt"/>
                <a:ea typeface="楷体" panose="02010609060101010101" pitchFamily="49" charset="-122"/>
              </a:rPr>
              <a:t>、</a:t>
            </a:r>
            <a:r>
              <a:rPr lang="en-US" altLang="zh-CN" sz="3600" dirty="0" err="1" smtClean="0">
                <a:solidFill>
                  <a:schemeClr val="bg1"/>
                </a:solidFill>
                <a:latin typeface="+mj-lt"/>
                <a:ea typeface="楷体" panose="02010609060101010101" pitchFamily="49" charset="-122"/>
              </a:rPr>
              <a:t>execlp</a:t>
            </a:r>
            <a:r>
              <a:rPr lang="zh-CN" altLang="en-US" sz="3600" dirty="0" smtClean="0">
                <a:solidFill>
                  <a:schemeClr val="bg1"/>
                </a:solidFill>
                <a:latin typeface="+mj-lt"/>
                <a:ea typeface="楷体" panose="02010609060101010101" pitchFamily="49" charset="-122"/>
              </a:rPr>
              <a:t>、</a:t>
            </a:r>
            <a:r>
              <a:rPr lang="en-US" altLang="zh-CN" sz="3600" dirty="0" err="1" smtClean="0">
                <a:solidFill>
                  <a:schemeClr val="bg1"/>
                </a:solidFill>
                <a:latin typeface="+mj-lt"/>
                <a:ea typeface="楷体" panose="02010609060101010101" pitchFamily="49" charset="-122"/>
              </a:rPr>
              <a:t>execle</a:t>
            </a:r>
            <a:r>
              <a:rPr lang="zh-CN" altLang="en-US" sz="3600" dirty="0" smtClean="0">
                <a:solidFill>
                  <a:schemeClr val="bg1"/>
                </a:solidFill>
                <a:latin typeface="+mj-lt"/>
                <a:ea typeface="楷体" panose="02010609060101010101" pitchFamily="49" charset="-122"/>
              </a:rPr>
              <a:t>、</a:t>
            </a:r>
            <a:r>
              <a:rPr lang="en-US" altLang="zh-CN" sz="3600" dirty="0" err="1" smtClean="0">
                <a:solidFill>
                  <a:schemeClr val="bg1"/>
                </a:solidFill>
                <a:latin typeface="+mj-lt"/>
                <a:ea typeface="楷体" panose="02010609060101010101" pitchFamily="49" charset="-122"/>
              </a:rPr>
              <a:t>execv</a:t>
            </a:r>
            <a:r>
              <a:rPr lang="en-US" altLang="zh-CN" sz="3600" dirty="0" smtClean="0">
                <a:solidFill>
                  <a:schemeClr val="bg1"/>
                </a:solidFill>
                <a:latin typeface="+mj-lt"/>
                <a:ea typeface="楷体" panose="02010609060101010101" pitchFamily="49" charset="-122"/>
              </a:rPr>
              <a:t>……</a:t>
            </a:r>
            <a:r>
              <a:rPr lang="zh-CN" altLang="en-US" sz="3600" dirty="0" smtClean="0">
                <a:solidFill>
                  <a:schemeClr val="bg1"/>
                </a:solidFill>
                <a:latin typeface="+mj-lt"/>
                <a:ea typeface="楷体" panose="02010609060101010101" pitchFamily="49" charset="-122"/>
              </a:rPr>
              <a:t>，</a:t>
            </a:r>
            <a:r>
              <a:rPr lang="zh-CN" altLang="en-US" sz="3600" dirty="0" smtClean="0">
                <a:solidFill>
                  <a:schemeClr val="bg2"/>
                </a:solidFill>
                <a:latin typeface="+mj-lt"/>
                <a:ea typeface="楷体" panose="02010609060101010101" pitchFamily="49" charset="-122"/>
              </a:rPr>
              <a:t>区别</a:t>
            </a:r>
            <a:r>
              <a:rPr lang="zh-CN" altLang="en-US" sz="3600" dirty="0">
                <a:solidFill>
                  <a:schemeClr val="bg2"/>
                </a:solidFill>
                <a:latin typeface="+mj-lt"/>
                <a:ea typeface="楷体" panose="02010609060101010101" pitchFamily="49" charset="-122"/>
              </a:rPr>
              <a:t>在参数</a:t>
            </a:r>
            <a:r>
              <a:rPr lang="zh-CN" altLang="en-US" sz="3600" dirty="0" smtClean="0">
                <a:solidFill>
                  <a:schemeClr val="bg2"/>
                </a:solidFill>
                <a:latin typeface="+mj-lt"/>
                <a:ea typeface="楷体" panose="02010609060101010101" pitchFamily="49" charset="-122"/>
              </a:rPr>
              <a:t>处理上。</a:t>
            </a:r>
            <a:endParaRPr lang="en-US" altLang="zh-CN" sz="3600" dirty="0">
              <a:solidFill>
                <a:schemeClr val="bg1"/>
              </a:solidFill>
              <a:latin typeface="+mj-lt"/>
              <a:ea typeface="楷体" panose="02010609060101010101" pitchFamily="49" charset="-122"/>
            </a:endParaRPr>
          </a:p>
        </p:txBody>
      </p:sp>
      <p:sp>
        <p:nvSpPr>
          <p:cNvPr id="6" name="Rectangle 3">
            <a:extLst>
              <a:ext uri="{FF2B5EF4-FFF2-40B4-BE49-F238E27FC236}">
                <a16:creationId xmlns:a16="http://schemas.microsoft.com/office/drawing/2014/main" id="{24C38A55-CF06-48E2-B3BC-EB4645D333B3}"/>
              </a:ext>
            </a:extLst>
          </p:cNvPr>
          <p:cNvSpPr txBox="1">
            <a:spLocks noChangeArrowheads="1"/>
          </p:cNvSpPr>
          <p:nvPr/>
        </p:nvSpPr>
        <p:spPr>
          <a:xfrm>
            <a:off x="0" y="4397782"/>
            <a:ext cx="9144000" cy="2460218"/>
          </a:xfrm>
          <a:prstGeom prst="rect">
            <a:avLst/>
          </a:prstGeom>
          <a:solidFill>
            <a:schemeClr val="accent4"/>
          </a:solidFill>
        </p:spPr>
        <p:txBody>
          <a:bodyPr/>
          <a:lstStyle>
            <a:lvl1pPr marL="342900" indent="-342900" algn="l" rtl="0" eaLnBrk="0" fontAlgn="base" hangingPunct="0">
              <a:spcBef>
                <a:spcPct val="20000"/>
              </a:spcBef>
              <a:spcAft>
                <a:spcPct val="0"/>
              </a:spcAft>
              <a:buClr>
                <a:schemeClr val="tx2"/>
              </a:buClr>
              <a:buSzPct val="75000"/>
              <a:buFont typeface="Monotype Sorts" pitchFamily="2" charset="2"/>
              <a:buChar char="n"/>
              <a:defRPr kumimoji="1" sz="3200">
                <a:solidFill>
                  <a:schemeClr val="tx1"/>
                </a:solidFill>
                <a:effectLst>
                  <a:outerShdw blurRad="38100" dist="38100" dir="2700000" algn="tl">
                    <a:srgbClr val="000000"/>
                  </a:outerShdw>
                </a:effectLst>
                <a:latin typeface="+mn-lt"/>
                <a:ea typeface="+mn-ea"/>
                <a:cs typeface="+mn-cs"/>
              </a:defRPr>
            </a:lvl1pPr>
            <a:lvl2pPr marL="742950" indent="-285750" algn="l" rtl="0" eaLnBrk="0" fontAlgn="base" hangingPunct="0">
              <a:spcBef>
                <a:spcPct val="20000"/>
              </a:spcBef>
              <a:spcAft>
                <a:spcPct val="0"/>
              </a:spcAft>
              <a:buClr>
                <a:schemeClr val="folHlink"/>
              </a:buClr>
              <a:buSzPct val="75000"/>
              <a:buFont typeface="Monotype Sorts" pitchFamily="2" charset="2"/>
              <a:buChar char="u"/>
              <a:defRPr kumimoji="1" sz="2800">
                <a:solidFill>
                  <a:schemeClr val="tx1"/>
                </a:solidFill>
                <a:effectLst>
                  <a:outerShdw blurRad="38100" dist="38100" dir="2700000" algn="tl">
                    <a:srgbClr val="000000"/>
                  </a:outerShdw>
                </a:effectLst>
                <a:latin typeface="+mn-lt"/>
                <a:ea typeface="+mn-ea"/>
              </a:defRPr>
            </a:lvl2pPr>
            <a:lvl3pPr marL="1143000" indent="-228600" algn="l" rtl="0" eaLnBrk="0" fontAlgn="base" hangingPunct="0">
              <a:spcBef>
                <a:spcPct val="20000"/>
              </a:spcBef>
              <a:spcAft>
                <a:spcPct val="0"/>
              </a:spcAft>
              <a:buClr>
                <a:schemeClr val="tx2"/>
              </a:buClr>
              <a:buSzPct val="65000"/>
              <a:buFont typeface="Monotype Sorts" pitchFamily="2" charset="2"/>
              <a:buChar char="F"/>
              <a:defRPr kumimoji="1" sz="2400">
                <a:solidFill>
                  <a:schemeClr val="tx1"/>
                </a:solidFill>
                <a:effectLst>
                  <a:outerShdw blurRad="38100" dist="38100" dir="2700000" algn="tl">
                    <a:srgbClr val="000000"/>
                  </a:outerShdw>
                </a:effectLst>
                <a:latin typeface="+mn-lt"/>
                <a:ea typeface="+mn-ea"/>
              </a:defRPr>
            </a:lvl3pPr>
            <a:lvl4pPr marL="16002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4pPr>
            <a:lvl5pPr marL="20574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5pPr>
            <a:lvl6pPr marL="25146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6pPr>
            <a:lvl7pPr marL="29718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7pPr>
            <a:lvl8pPr marL="34290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8pPr>
            <a:lvl9pPr marL="38862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9pPr>
          </a:lstStyle>
          <a:p>
            <a:pPr marL="571500" indent="-457200">
              <a:lnSpc>
                <a:spcPct val="90000"/>
              </a:lnSpc>
              <a:spcBef>
                <a:spcPct val="0"/>
              </a:spcBef>
              <a:buClrTx/>
              <a:buSzPct val="60000"/>
              <a:buFont typeface="Wingdings" panose="05000000000000000000" pitchFamily="2" charset="2"/>
              <a:buChar char="n"/>
              <a:defRPr/>
            </a:pPr>
            <a:r>
              <a:rPr lang="zh-CN" altLang="zh-CN" dirty="0">
                <a:solidFill>
                  <a:schemeClr val="bg1"/>
                </a:solidFill>
                <a:effectLst/>
                <a:latin typeface="+mj-lt"/>
                <a:ea typeface="楷体" panose="02010609060101010101" pitchFamily="49" charset="-122"/>
              </a:rPr>
              <a:t>l</a:t>
            </a:r>
            <a:r>
              <a:rPr lang="zh-CN" altLang="zh-CN" dirty="0">
                <a:solidFill>
                  <a:schemeClr val="bg2"/>
                </a:solidFill>
                <a:effectLst/>
                <a:latin typeface="+mj-lt"/>
                <a:ea typeface="楷体" panose="02010609060101010101" pitchFamily="49" charset="-122"/>
              </a:rPr>
              <a:t>：</a:t>
            </a:r>
            <a:r>
              <a:rPr lang="zh-CN" altLang="en-US" dirty="0">
                <a:solidFill>
                  <a:schemeClr val="bg2"/>
                </a:solidFill>
                <a:effectLst/>
                <a:latin typeface="+mj-lt"/>
                <a:ea typeface="楷体" panose="02010609060101010101" pitchFamily="49" charset="-122"/>
              </a:rPr>
              <a:t>参数个数不定，</a:t>
            </a:r>
            <a:r>
              <a:rPr lang="zh-CN" altLang="zh-CN" dirty="0">
                <a:solidFill>
                  <a:schemeClr val="bg2"/>
                </a:solidFill>
                <a:effectLst/>
                <a:latin typeface="+mj-lt"/>
                <a:ea typeface="楷体" panose="02010609060101010101" pitchFamily="49" charset="-122"/>
              </a:rPr>
              <a:t>以</a:t>
            </a:r>
            <a:r>
              <a:rPr lang="en-US" altLang="zh-CN" dirty="0">
                <a:solidFill>
                  <a:schemeClr val="bg2"/>
                </a:solidFill>
                <a:effectLst/>
                <a:latin typeface="+mj-lt"/>
                <a:ea typeface="楷体" panose="02010609060101010101" pitchFamily="49" charset="-122"/>
              </a:rPr>
              <a:t>NULL</a:t>
            </a:r>
            <a:r>
              <a:rPr lang="zh-CN" altLang="en-US" dirty="0">
                <a:solidFill>
                  <a:schemeClr val="bg2"/>
                </a:solidFill>
                <a:effectLst/>
                <a:latin typeface="+mj-lt"/>
                <a:ea typeface="楷体" panose="02010609060101010101" pitchFamily="49" charset="-122"/>
              </a:rPr>
              <a:t>表示结束 </a:t>
            </a:r>
          </a:p>
          <a:p>
            <a:pPr marL="571500" indent="-457200">
              <a:lnSpc>
                <a:spcPct val="90000"/>
              </a:lnSpc>
              <a:spcBef>
                <a:spcPct val="0"/>
              </a:spcBef>
              <a:buClrTx/>
              <a:buSzPct val="60000"/>
              <a:buFont typeface="Wingdings" panose="05000000000000000000" pitchFamily="2" charset="2"/>
              <a:buChar char="n"/>
              <a:defRPr/>
            </a:pPr>
            <a:r>
              <a:rPr lang="zh-CN" altLang="zh-CN" dirty="0">
                <a:solidFill>
                  <a:schemeClr val="bg2"/>
                </a:solidFill>
                <a:effectLst/>
                <a:latin typeface="+mj-lt"/>
                <a:ea typeface="楷体" panose="02010609060101010101" pitchFamily="49" charset="-122"/>
              </a:rPr>
              <a:t>v：命令行参数形式为argv</a:t>
            </a:r>
            <a:r>
              <a:rPr lang="en-US" altLang="zh-CN" dirty="0">
                <a:solidFill>
                  <a:schemeClr val="bg2"/>
                </a:solidFill>
                <a:effectLst/>
                <a:latin typeface="+mj-lt"/>
                <a:ea typeface="楷体" panose="02010609060101010101" pitchFamily="49" charset="-122"/>
              </a:rPr>
              <a:t>[ ]</a:t>
            </a:r>
            <a:r>
              <a:rPr lang="zh-CN" altLang="en-US" dirty="0">
                <a:solidFill>
                  <a:schemeClr val="bg2"/>
                </a:solidFill>
                <a:effectLst/>
                <a:latin typeface="+mj-lt"/>
                <a:ea typeface="楷体" panose="02010609060101010101" pitchFamily="49" charset="-122"/>
              </a:rPr>
              <a:t>的形式传递</a:t>
            </a:r>
          </a:p>
          <a:p>
            <a:pPr marL="571500" indent="-457200">
              <a:lnSpc>
                <a:spcPct val="90000"/>
              </a:lnSpc>
              <a:spcBef>
                <a:spcPct val="0"/>
              </a:spcBef>
              <a:buClrTx/>
              <a:buSzPct val="60000"/>
              <a:buFont typeface="Wingdings" panose="05000000000000000000" pitchFamily="2" charset="2"/>
              <a:buChar char="n"/>
              <a:defRPr/>
            </a:pPr>
            <a:r>
              <a:rPr lang="en-US" altLang="zh-CN" dirty="0">
                <a:solidFill>
                  <a:schemeClr val="bg1"/>
                </a:solidFill>
                <a:effectLst/>
                <a:latin typeface="+mj-lt"/>
                <a:ea typeface="楷体" panose="02010609060101010101" pitchFamily="49" charset="-122"/>
              </a:rPr>
              <a:t>p</a:t>
            </a:r>
            <a:r>
              <a:rPr lang="zh-CN" altLang="en-US" dirty="0">
                <a:solidFill>
                  <a:schemeClr val="bg2"/>
                </a:solidFill>
                <a:effectLst/>
                <a:latin typeface="+mj-lt"/>
                <a:ea typeface="楷体" panose="02010609060101010101" pitchFamily="49" charset="-122"/>
              </a:rPr>
              <a:t>：第一个参数是可执行文件名</a:t>
            </a:r>
            <a:r>
              <a:rPr lang="en-US" altLang="zh-CN" dirty="0">
                <a:solidFill>
                  <a:schemeClr val="bg2"/>
                </a:solidFill>
                <a:effectLst/>
                <a:latin typeface="+mj-lt"/>
                <a:ea typeface="楷体" panose="02010609060101010101" pitchFamily="49" charset="-122"/>
              </a:rPr>
              <a:t>file</a:t>
            </a:r>
            <a:r>
              <a:rPr lang="zh-CN" altLang="en-US" dirty="0">
                <a:solidFill>
                  <a:schemeClr val="bg2"/>
                </a:solidFill>
                <a:effectLst/>
                <a:latin typeface="+mj-lt"/>
                <a:ea typeface="楷体" panose="02010609060101010101" pitchFamily="49" charset="-122"/>
              </a:rPr>
              <a:t>，并使用</a:t>
            </a:r>
            <a:r>
              <a:rPr lang="en-US" altLang="zh-CN" dirty="0">
                <a:solidFill>
                  <a:schemeClr val="bg2"/>
                </a:solidFill>
                <a:effectLst/>
                <a:latin typeface="+mj-lt"/>
                <a:ea typeface="楷体" panose="02010609060101010101" pitchFamily="49" charset="-122"/>
              </a:rPr>
              <a:t>PATH</a:t>
            </a:r>
            <a:r>
              <a:rPr lang="zh-CN" altLang="en-US" dirty="0">
                <a:solidFill>
                  <a:schemeClr val="bg2"/>
                </a:solidFill>
                <a:effectLst/>
                <a:latin typeface="+mj-lt"/>
                <a:ea typeface="楷体" panose="02010609060101010101" pitchFamily="49" charset="-122"/>
              </a:rPr>
              <a:t>环境变量来查找执行文件；其它：第一个参数为</a:t>
            </a:r>
            <a:r>
              <a:rPr lang="zh-CN" altLang="en-US" dirty="0" smtClean="0">
                <a:solidFill>
                  <a:schemeClr val="bg2"/>
                </a:solidFill>
                <a:effectLst/>
                <a:latin typeface="+mj-lt"/>
                <a:ea typeface="楷体" panose="02010609060101010101" pitchFamily="49" charset="-122"/>
              </a:rPr>
              <a:t>路径名</a:t>
            </a:r>
            <a:endParaRPr lang="zh-CN" altLang="en-US" dirty="0">
              <a:solidFill>
                <a:schemeClr val="bg2"/>
              </a:solidFill>
              <a:effectLst/>
              <a:latin typeface="+mj-lt"/>
              <a:ea typeface="楷体" panose="02010609060101010101" pitchFamily="49" charset="-122"/>
            </a:endParaRPr>
          </a:p>
        </p:txBody>
      </p:sp>
      <p:sp>
        <p:nvSpPr>
          <p:cNvPr id="9"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77000"/>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004682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2" end="2"/>
                                            </p:txEl>
                                          </p:spTgt>
                                        </p:tgtEl>
                                        <p:attrNameLst>
                                          <p:attrName>style.visibility</p:attrName>
                                        </p:attrNameLst>
                                      </p:cBhvr>
                                      <p:to>
                                        <p:strVal val="visible"/>
                                      </p:to>
                                    </p:set>
                                    <p:animEffect transition="in" filter="fade">
                                      <p:cBhvr>
                                        <p:cTn id="7" dur="500"/>
                                        <p:tgtEl>
                                          <p:spTgt spid="8">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2" presetClass="entr" presetSubtype="6" fill="hold" grpId="0" nodeType="afterEffect">
                                  <p:stCondLst>
                                    <p:cond delay="0"/>
                                  </p:stCondLst>
                                  <p:childTnLst>
                                    <p:set>
                                      <p:cBhvr>
                                        <p:cTn id="17" dur="1" fill="hold">
                                          <p:stCondLst>
                                            <p:cond delay="0"/>
                                          </p:stCondLst>
                                        </p:cTn>
                                        <p:tgtEl>
                                          <p:spTgt spid="9"/>
                                        </p:tgtEl>
                                        <p:attrNameLst>
                                          <p:attrName>style.visibility</p:attrName>
                                        </p:attrNameLst>
                                      </p:cBhvr>
                                      <p:to>
                                        <p:strVal val="visible"/>
                                      </p:to>
                                    </p:set>
                                    <p:anim calcmode="lin" valueType="num">
                                      <p:cBhvr additive="base">
                                        <p:cTn id="18" dur="500" fill="hold"/>
                                        <p:tgtEl>
                                          <p:spTgt spid="9"/>
                                        </p:tgtEl>
                                        <p:attrNameLst>
                                          <p:attrName>ppt_x</p:attrName>
                                        </p:attrNameLst>
                                      </p:cBhvr>
                                      <p:tavLst>
                                        <p:tav tm="0">
                                          <p:val>
                                            <p:strVal val="1+#ppt_w/2"/>
                                          </p:val>
                                        </p:tav>
                                        <p:tav tm="100000">
                                          <p:val>
                                            <p:strVal val="#ppt_x"/>
                                          </p:val>
                                        </p:tav>
                                      </p:tavLst>
                                    </p:anim>
                                    <p:anim calcmode="lin" valueType="num">
                                      <p:cBhvr additive="base">
                                        <p:cTn id="19"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9" grpId="0" animBg="1"/>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4">
            <a:extLst>
              <a:ext uri="{FF2B5EF4-FFF2-40B4-BE49-F238E27FC236}">
                <a16:creationId xmlns:a16="http://schemas.microsoft.com/office/drawing/2014/main" id="{0F7A0E9D-FB19-49DD-BD88-C7C7B71C50E5}"/>
              </a:ext>
            </a:extLst>
          </p:cNvPr>
          <p:cNvSpPr>
            <a:spLocks noRot="1" noChangeArrowheads="1"/>
          </p:cNvSpPr>
          <p:nvPr/>
        </p:nvSpPr>
        <p:spPr bwMode="auto">
          <a:xfrm>
            <a:off x="0" y="656575"/>
            <a:ext cx="4678248" cy="5835814"/>
          </a:xfrm>
          <a:prstGeom prst="rect">
            <a:avLst/>
          </a:prstGeom>
          <a:solidFill>
            <a:schemeClr val="tx1">
              <a:lumMod val="95000"/>
            </a:schemeClr>
          </a:solidFill>
          <a:ln>
            <a:noFill/>
          </a:ln>
          <a:extLst/>
        </p:spPr>
        <p:txBody>
          <a:bodyPr/>
          <a:lstStyle>
            <a:lvl1pPr marL="342900" indent="-342900">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buFont typeface="Symbol" panose="05050102010706020507" pitchFamily="18" charset="2"/>
              <a:buNone/>
            </a:pPr>
            <a:r>
              <a:rPr lang="en-US" altLang="zh-CN" sz="2000" dirty="0">
                <a:solidFill>
                  <a:schemeClr val="bg2"/>
                </a:solidFill>
              </a:rPr>
              <a:t>……</a:t>
            </a:r>
          </a:p>
          <a:p>
            <a:pPr>
              <a:lnSpc>
                <a:spcPct val="90000"/>
              </a:lnSpc>
              <a:buFontTx/>
              <a:buNone/>
            </a:pPr>
            <a:r>
              <a:rPr lang="en-US" altLang="zh-CN" sz="2400" dirty="0">
                <a:solidFill>
                  <a:srgbClr val="FF11C1"/>
                </a:solidFill>
              </a:rPr>
              <a:t>int</a:t>
            </a:r>
            <a:r>
              <a:rPr lang="en-US" altLang="zh-CN" sz="2000" dirty="0">
                <a:solidFill>
                  <a:srgbClr val="FF11C1"/>
                </a:solidFill>
              </a:rPr>
              <a:t> </a:t>
            </a:r>
            <a:r>
              <a:rPr lang="en-US" altLang="zh-CN" sz="2000" dirty="0">
                <a:solidFill>
                  <a:schemeClr val="bg2"/>
                </a:solidFill>
              </a:rPr>
              <a:t>main( )</a:t>
            </a:r>
          </a:p>
          <a:p>
            <a:pPr>
              <a:lnSpc>
                <a:spcPct val="90000"/>
              </a:lnSpc>
              <a:buFontTx/>
              <a:buNone/>
            </a:pPr>
            <a:r>
              <a:rPr lang="en-US" altLang="zh-CN" sz="2000" dirty="0">
                <a:solidFill>
                  <a:schemeClr val="bg2"/>
                </a:solidFill>
              </a:rPr>
              <a:t>{</a:t>
            </a:r>
            <a:r>
              <a:rPr lang="en-US" altLang="zh-CN" sz="2000" dirty="0" err="1">
                <a:solidFill>
                  <a:schemeClr val="bg2"/>
                </a:solidFill>
              </a:rPr>
              <a:t>pid_t</a:t>
            </a:r>
            <a:r>
              <a:rPr lang="en-US" altLang="zh-CN" sz="2000" dirty="0">
                <a:solidFill>
                  <a:schemeClr val="bg2"/>
                </a:solidFill>
              </a:rPr>
              <a:t>  </a:t>
            </a:r>
            <a:r>
              <a:rPr lang="en-US" altLang="zh-CN" sz="2000" dirty="0" err="1">
                <a:solidFill>
                  <a:schemeClr val="bg2"/>
                </a:solidFill>
              </a:rPr>
              <a:t>pid</a:t>
            </a:r>
            <a:r>
              <a:rPr lang="en-US" altLang="zh-CN" sz="2000" dirty="0">
                <a:solidFill>
                  <a:schemeClr val="bg2"/>
                </a:solidFill>
              </a:rPr>
              <a:t>;</a:t>
            </a:r>
          </a:p>
          <a:p>
            <a:pPr>
              <a:lnSpc>
                <a:spcPct val="90000"/>
              </a:lnSpc>
              <a:buFontTx/>
              <a:buNone/>
            </a:pPr>
            <a:r>
              <a:rPr lang="en-US" altLang="zh-CN" sz="2000" dirty="0">
                <a:solidFill>
                  <a:schemeClr val="bg2"/>
                </a:solidFill>
              </a:rPr>
              <a:t>    </a:t>
            </a:r>
            <a:r>
              <a:rPr lang="en-US" altLang="zh-CN" sz="2000" dirty="0" err="1">
                <a:solidFill>
                  <a:schemeClr val="bg2"/>
                </a:solidFill>
              </a:rPr>
              <a:t>pid</a:t>
            </a:r>
            <a:r>
              <a:rPr lang="en-US" altLang="zh-CN" sz="2000" dirty="0">
                <a:solidFill>
                  <a:schemeClr val="bg2"/>
                </a:solidFill>
              </a:rPr>
              <a:t> </a:t>
            </a:r>
            <a:r>
              <a:rPr lang="en-US" altLang="zh-CN" sz="2000" dirty="0">
                <a:solidFill>
                  <a:schemeClr val="bg1">
                    <a:lumMod val="75000"/>
                  </a:schemeClr>
                </a:solidFill>
              </a:rPr>
              <a:t>= fork(); </a:t>
            </a:r>
            <a:r>
              <a:rPr lang="en-US" altLang="zh-CN" sz="2000" dirty="0">
                <a:solidFill>
                  <a:schemeClr val="bg2"/>
                </a:solidFill>
              </a:rPr>
              <a:t>/*fork a child process*/</a:t>
            </a:r>
          </a:p>
          <a:p>
            <a:pPr>
              <a:lnSpc>
                <a:spcPct val="90000"/>
              </a:lnSpc>
              <a:buFontTx/>
              <a:buNone/>
            </a:pPr>
            <a:r>
              <a:rPr lang="en-US" altLang="zh-CN" sz="2000" dirty="0">
                <a:solidFill>
                  <a:schemeClr val="bg2"/>
                </a:solidFill>
              </a:rPr>
              <a:t>    if (</a:t>
            </a:r>
            <a:r>
              <a:rPr lang="en-US" altLang="zh-CN" sz="2000" dirty="0" err="1">
                <a:solidFill>
                  <a:schemeClr val="bg2"/>
                </a:solidFill>
              </a:rPr>
              <a:t>pid</a:t>
            </a:r>
            <a:r>
              <a:rPr lang="en-US" altLang="zh-CN" sz="2000" dirty="0">
                <a:solidFill>
                  <a:schemeClr val="bg2"/>
                </a:solidFill>
              </a:rPr>
              <a:t> &lt; 0) {/* error occurred */</a:t>
            </a:r>
          </a:p>
          <a:p>
            <a:pPr>
              <a:lnSpc>
                <a:spcPct val="90000"/>
              </a:lnSpc>
              <a:buFontTx/>
              <a:buNone/>
            </a:pPr>
            <a:r>
              <a:rPr lang="en-US" altLang="zh-CN" sz="2000" dirty="0">
                <a:solidFill>
                  <a:schemeClr val="bg2"/>
                </a:solidFill>
              </a:rPr>
              <a:t>        </a:t>
            </a:r>
            <a:r>
              <a:rPr lang="en-US" altLang="zh-CN" sz="2000" dirty="0" err="1">
                <a:solidFill>
                  <a:schemeClr val="bg2"/>
                </a:solidFill>
              </a:rPr>
              <a:t>fprintf</a:t>
            </a:r>
            <a:r>
              <a:rPr lang="en-US" altLang="zh-CN" sz="2000" dirty="0">
                <a:solidFill>
                  <a:schemeClr val="bg2"/>
                </a:solidFill>
              </a:rPr>
              <a:t>(stderr, “Fork Failed”); </a:t>
            </a:r>
          </a:p>
          <a:p>
            <a:pPr>
              <a:lnSpc>
                <a:spcPct val="90000"/>
              </a:lnSpc>
              <a:buFontTx/>
              <a:buNone/>
            </a:pPr>
            <a:r>
              <a:rPr lang="en-US" altLang="zh-CN" sz="2000" dirty="0">
                <a:solidFill>
                  <a:schemeClr val="bg2"/>
                </a:solidFill>
              </a:rPr>
              <a:t>        return 1; }</a:t>
            </a:r>
          </a:p>
          <a:p>
            <a:pPr>
              <a:lnSpc>
                <a:spcPct val="90000"/>
              </a:lnSpc>
              <a:buFontTx/>
              <a:buNone/>
            </a:pPr>
            <a:r>
              <a:rPr lang="en-US" altLang="zh-CN" sz="2000" dirty="0">
                <a:solidFill>
                  <a:schemeClr val="bg2"/>
                </a:solidFill>
              </a:rPr>
              <a:t>    else if (</a:t>
            </a:r>
            <a:r>
              <a:rPr lang="en-US" altLang="zh-CN" sz="2000" dirty="0" err="1">
                <a:solidFill>
                  <a:schemeClr val="bg2"/>
                </a:solidFill>
              </a:rPr>
              <a:t>pid</a:t>
            </a:r>
            <a:r>
              <a:rPr lang="en-US" altLang="zh-CN" sz="2000" dirty="0">
                <a:solidFill>
                  <a:schemeClr val="bg2"/>
                </a:solidFill>
              </a:rPr>
              <a:t> == 0) {  /* child process */</a:t>
            </a:r>
          </a:p>
          <a:p>
            <a:pPr>
              <a:lnSpc>
                <a:spcPct val="90000"/>
              </a:lnSpc>
              <a:buFontTx/>
              <a:buNone/>
            </a:pPr>
            <a:r>
              <a:rPr lang="en-US" altLang="zh-CN" sz="2000" dirty="0">
                <a:solidFill>
                  <a:schemeClr val="bg2"/>
                </a:solidFill>
              </a:rPr>
              <a:t>                    </a:t>
            </a:r>
            <a:r>
              <a:rPr lang="en-US" altLang="zh-CN" sz="2000" dirty="0" err="1">
                <a:solidFill>
                  <a:schemeClr val="bg1">
                    <a:lumMod val="75000"/>
                  </a:schemeClr>
                </a:solidFill>
              </a:rPr>
              <a:t>execlp</a:t>
            </a:r>
            <a:r>
              <a:rPr lang="en-US" altLang="zh-CN" sz="2000" dirty="0">
                <a:solidFill>
                  <a:schemeClr val="bg1">
                    <a:lumMod val="75000"/>
                  </a:schemeClr>
                </a:solidFill>
              </a:rPr>
              <a:t>(“/bin/</a:t>
            </a:r>
            <a:r>
              <a:rPr lang="en-US" altLang="zh-CN" sz="2000" dirty="0" err="1">
                <a:solidFill>
                  <a:schemeClr val="bg1">
                    <a:lumMod val="75000"/>
                  </a:schemeClr>
                </a:solidFill>
              </a:rPr>
              <a:t>ls”,”ls”,NULL</a:t>
            </a:r>
            <a:r>
              <a:rPr lang="en-US" altLang="zh-CN" sz="2000" dirty="0">
                <a:solidFill>
                  <a:schemeClr val="bg1">
                    <a:lumMod val="75000"/>
                  </a:schemeClr>
                </a:solidFill>
              </a:rPr>
              <a:t>);</a:t>
            </a:r>
          </a:p>
          <a:p>
            <a:pPr>
              <a:lnSpc>
                <a:spcPct val="90000"/>
              </a:lnSpc>
              <a:buFontTx/>
              <a:buNone/>
            </a:pPr>
            <a:r>
              <a:rPr lang="en-US" altLang="zh-CN" sz="2000" dirty="0">
                <a:solidFill>
                  <a:schemeClr val="bg2"/>
                </a:solidFill>
              </a:rPr>
              <a:t>     	</a:t>
            </a:r>
            <a:r>
              <a:rPr lang="en-US" altLang="zh-CN" sz="2000" dirty="0" smtClean="0">
                <a:solidFill>
                  <a:schemeClr val="bg2"/>
                </a:solidFill>
              </a:rPr>
              <a:t>	}   </a:t>
            </a:r>
            <a:endParaRPr lang="en-US" altLang="zh-CN" sz="2000" dirty="0">
              <a:solidFill>
                <a:schemeClr val="bg2"/>
              </a:solidFill>
            </a:endParaRPr>
          </a:p>
          <a:p>
            <a:pPr>
              <a:lnSpc>
                <a:spcPct val="90000"/>
              </a:lnSpc>
              <a:buFontTx/>
              <a:buNone/>
            </a:pPr>
            <a:r>
              <a:rPr lang="en-US" altLang="zh-CN" sz="2000" dirty="0">
                <a:solidFill>
                  <a:schemeClr val="bg2"/>
                </a:solidFill>
              </a:rPr>
              <a:t>else {   /* parent process */   </a:t>
            </a:r>
          </a:p>
          <a:p>
            <a:pPr>
              <a:lnSpc>
                <a:spcPct val="90000"/>
              </a:lnSpc>
              <a:buFontTx/>
              <a:buNone/>
            </a:pPr>
            <a:r>
              <a:rPr lang="en-US" altLang="zh-CN" sz="2000" dirty="0">
                <a:solidFill>
                  <a:schemeClr val="bg2"/>
                </a:solidFill>
              </a:rPr>
              <a:t>        /* wait for the child to complete */   </a:t>
            </a:r>
          </a:p>
          <a:p>
            <a:pPr>
              <a:lnSpc>
                <a:spcPct val="90000"/>
              </a:lnSpc>
              <a:buFontTx/>
              <a:buNone/>
            </a:pPr>
            <a:r>
              <a:rPr lang="en-US" altLang="zh-CN" sz="2000" dirty="0">
                <a:solidFill>
                  <a:schemeClr val="bg1">
                    <a:lumMod val="75000"/>
                  </a:schemeClr>
                </a:solidFill>
              </a:rPr>
              <a:t>         wait</a:t>
            </a:r>
            <a:r>
              <a:rPr lang="en-US" altLang="zh-CN" sz="2000" dirty="0">
                <a:solidFill>
                  <a:schemeClr val="bg2"/>
                </a:solidFill>
              </a:rPr>
              <a:t>(NULL);     </a:t>
            </a:r>
          </a:p>
          <a:p>
            <a:pPr>
              <a:lnSpc>
                <a:spcPct val="90000"/>
              </a:lnSpc>
              <a:buFontTx/>
              <a:buNone/>
            </a:pPr>
            <a:r>
              <a:rPr lang="en-US" altLang="zh-CN" sz="2000" dirty="0">
                <a:solidFill>
                  <a:schemeClr val="bg2"/>
                </a:solidFill>
              </a:rPr>
              <a:t>         </a:t>
            </a:r>
            <a:r>
              <a:rPr lang="en-US" altLang="zh-CN" sz="2000" dirty="0" err="1">
                <a:solidFill>
                  <a:schemeClr val="bg2"/>
                </a:solidFill>
              </a:rPr>
              <a:t>printf</a:t>
            </a:r>
            <a:r>
              <a:rPr lang="en-US" altLang="zh-CN" sz="2000" dirty="0">
                <a:solidFill>
                  <a:schemeClr val="bg2"/>
                </a:solidFill>
              </a:rPr>
              <a:t>(“Child Complete\n”);</a:t>
            </a:r>
          </a:p>
          <a:p>
            <a:pPr>
              <a:lnSpc>
                <a:spcPct val="90000"/>
              </a:lnSpc>
              <a:buFontTx/>
              <a:buNone/>
            </a:pPr>
            <a:r>
              <a:rPr lang="en-US" altLang="zh-CN" sz="2000" dirty="0">
                <a:solidFill>
                  <a:schemeClr val="bg2"/>
                </a:solidFill>
              </a:rPr>
              <a:t>        }</a:t>
            </a:r>
          </a:p>
          <a:p>
            <a:pPr>
              <a:lnSpc>
                <a:spcPct val="90000"/>
              </a:lnSpc>
              <a:buFontTx/>
              <a:buNone/>
            </a:pPr>
            <a:r>
              <a:rPr lang="en-US" altLang="zh-CN" sz="2000" dirty="0">
                <a:solidFill>
                  <a:schemeClr val="bg2"/>
                </a:solidFill>
              </a:rPr>
              <a:t>return 0;</a:t>
            </a:r>
          </a:p>
          <a:p>
            <a:pPr>
              <a:lnSpc>
                <a:spcPct val="90000"/>
              </a:lnSpc>
              <a:buFontTx/>
              <a:buNone/>
            </a:pPr>
            <a:r>
              <a:rPr lang="en-US" altLang="zh-CN" sz="2000" dirty="0">
                <a:solidFill>
                  <a:schemeClr val="bg2"/>
                </a:solidFill>
              </a:rPr>
              <a:t>}</a:t>
            </a:r>
            <a:endParaRPr lang="en-US" altLang="zh-CN" sz="2000" b="1" dirty="0">
              <a:solidFill>
                <a:schemeClr val="bg2"/>
              </a:solidFill>
            </a:endParaRPr>
          </a:p>
        </p:txBody>
      </p:sp>
      <p:grpSp>
        <p:nvGrpSpPr>
          <p:cNvPr id="11" name="组合 10">
            <a:extLst>
              <a:ext uri="{FF2B5EF4-FFF2-40B4-BE49-F238E27FC236}">
                <a16:creationId xmlns:a16="http://schemas.microsoft.com/office/drawing/2014/main" id="{D845D09A-EC85-41EF-A0DF-79AF84B263DF}"/>
              </a:ext>
            </a:extLst>
          </p:cNvPr>
          <p:cNvGrpSpPr/>
          <p:nvPr/>
        </p:nvGrpSpPr>
        <p:grpSpPr>
          <a:xfrm>
            <a:off x="2576987" y="1198334"/>
            <a:ext cx="6597112" cy="2300445"/>
            <a:chOff x="2576987" y="1198334"/>
            <a:chExt cx="6597112" cy="2300445"/>
          </a:xfrm>
        </p:grpSpPr>
        <p:pic>
          <p:nvPicPr>
            <p:cNvPr id="9" name="Picture 4" descr="3">
              <a:extLst>
                <a:ext uri="{FF2B5EF4-FFF2-40B4-BE49-F238E27FC236}">
                  <a16:creationId xmlns:a16="http://schemas.microsoft.com/office/drawing/2014/main" id="{2EDD538F-D0ED-4311-A04B-8CD885F33A9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76987" y="1198334"/>
              <a:ext cx="6419850" cy="1616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文本框 9">
              <a:extLst>
                <a:ext uri="{FF2B5EF4-FFF2-40B4-BE49-F238E27FC236}">
                  <a16:creationId xmlns:a16="http://schemas.microsoft.com/office/drawing/2014/main" id="{FFD063BE-125D-4A49-84C0-34BC29C87B23}"/>
                </a:ext>
              </a:extLst>
            </p:cNvPr>
            <p:cNvSpPr txBox="1"/>
            <p:nvPr/>
          </p:nvSpPr>
          <p:spPr>
            <a:xfrm>
              <a:off x="4551051" y="3098669"/>
              <a:ext cx="4623048" cy="400110"/>
            </a:xfrm>
            <a:prstGeom prst="rect">
              <a:avLst/>
            </a:prstGeom>
            <a:noFill/>
          </p:spPr>
          <p:txBody>
            <a:bodyPr wrap="square" rtlCol="0">
              <a:spAutoFit/>
            </a:bodyPr>
            <a:lstStyle/>
            <a:p>
              <a:pPr algn="ctr"/>
              <a:r>
                <a:rPr lang="zh-CN" altLang="en-US" sz="2000" dirty="0">
                  <a:solidFill>
                    <a:schemeClr val="bg2"/>
                  </a:solidFill>
                </a:rPr>
                <a:t>图 </a:t>
              </a:r>
              <a:r>
                <a:rPr lang="en-US" altLang="zh-CN" sz="2000" dirty="0" smtClean="0">
                  <a:solidFill>
                    <a:schemeClr val="bg2"/>
                  </a:solidFill>
                </a:rPr>
                <a:t>3-10 </a:t>
              </a:r>
              <a:r>
                <a:rPr lang="zh-CN" altLang="en-US" sz="2000" dirty="0" smtClean="0">
                  <a:solidFill>
                    <a:schemeClr val="bg2"/>
                  </a:solidFill>
                </a:rPr>
                <a:t>通过系统调用</a:t>
              </a:r>
              <a:r>
                <a:rPr lang="en-US" altLang="zh-CN" sz="2000" dirty="0" smtClean="0">
                  <a:solidFill>
                    <a:schemeClr val="bg2"/>
                  </a:solidFill>
                </a:rPr>
                <a:t>fork</a:t>
              </a:r>
              <a:r>
                <a:rPr lang="zh-CN" altLang="en-US" sz="2000" dirty="0" smtClean="0">
                  <a:solidFill>
                    <a:schemeClr val="bg2"/>
                  </a:solidFill>
                </a:rPr>
                <a:t>创建进程</a:t>
              </a:r>
              <a:endParaRPr lang="zh-CN" altLang="en-US" sz="2000" dirty="0">
                <a:solidFill>
                  <a:schemeClr val="bg2"/>
                </a:solidFill>
              </a:endParaRPr>
            </a:p>
          </p:txBody>
        </p:sp>
      </p:grpSp>
      <p:sp>
        <p:nvSpPr>
          <p:cNvPr id="12"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77000"/>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pic>
        <p:nvPicPr>
          <p:cNvPr id="3" name="图片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09090" y="5049979"/>
            <a:ext cx="4734910" cy="1261776"/>
          </a:xfrm>
          <a:prstGeom prst="rect">
            <a:avLst/>
          </a:prstGeom>
        </p:spPr>
      </p:pic>
      <p:sp>
        <p:nvSpPr>
          <p:cNvPr id="2" name="矩形 1"/>
          <p:cNvSpPr/>
          <p:nvPr/>
        </p:nvSpPr>
        <p:spPr>
          <a:xfrm>
            <a:off x="44884" y="6477000"/>
            <a:ext cx="1778051" cy="400110"/>
          </a:xfrm>
          <a:prstGeom prst="rect">
            <a:avLst/>
          </a:prstGeom>
        </p:spPr>
        <p:txBody>
          <a:bodyPr wrap="none">
            <a:spAutoFit/>
          </a:bodyPr>
          <a:lstStyle/>
          <a:p>
            <a:pPr algn="ctr"/>
            <a:r>
              <a:rPr lang="zh-CN" altLang="en-US" sz="2000" dirty="0">
                <a:solidFill>
                  <a:schemeClr val="bg2"/>
                </a:solidFill>
                <a:latin typeface="+mn-lt"/>
              </a:rPr>
              <a:t>教材</a:t>
            </a:r>
            <a:r>
              <a:rPr lang="en-US" altLang="zh-CN" sz="2000" dirty="0" smtClean="0">
                <a:solidFill>
                  <a:schemeClr val="bg2"/>
                </a:solidFill>
                <a:latin typeface="+mn-lt"/>
              </a:rPr>
              <a:t>P81 </a:t>
            </a:r>
            <a:r>
              <a:rPr lang="zh-CN" altLang="en-US" sz="2000" dirty="0">
                <a:solidFill>
                  <a:schemeClr val="bg2"/>
                </a:solidFill>
                <a:latin typeface="+mn-lt"/>
              </a:rPr>
              <a:t>图</a:t>
            </a:r>
            <a:r>
              <a:rPr lang="en-US" altLang="zh-CN" sz="2000" dirty="0" smtClean="0">
                <a:solidFill>
                  <a:schemeClr val="bg2"/>
                </a:solidFill>
                <a:latin typeface="+mn-lt"/>
              </a:rPr>
              <a:t>3-9</a:t>
            </a:r>
            <a:endParaRPr lang="zh-CN" altLang="en-US" sz="2000" dirty="0">
              <a:solidFill>
                <a:schemeClr val="bg2"/>
              </a:solidFill>
              <a:latin typeface="+mn-lt"/>
            </a:endParaRPr>
          </a:p>
        </p:txBody>
      </p:sp>
      <p:sp>
        <p:nvSpPr>
          <p:cNvPr id="14" name="矩形标注 13">
            <a:extLst>
              <a:ext uri="{FF2B5EF4-FFF2-40B4-BE49-F238E27FC236}">
                <a16:creationId xmlns:a16="http://schemas.microsoft.com/office/drawing/2014/main" id="{06F9A2FB-1A43-4D88-9386-750A3C344AE7}"/>
              </a:ext>
            </a:extLst>
          </p:cNvPr>
          <p:cNvSpPr>
            <a:spLocks noChangeArrowheads="1"/>
          </p:cNvSpPr>
          <p:nvPr/>
        </p:nvSpPr>
        <p:spPr bwMode="auto">
          <a:xfrm>
            <a:off x="2053842" y="4215748"/>
            <a:ext cx="2466975" cy="504825"/>
          </a:xfrm>
          <a:prstGeom prst="wedgeRectCallout">
            <a:avLst>
              <a:gd name="adj1" fmla="val -90241"/>
              <a:gd name="adj2" fmla="val 73102"/>
            </a:avLst>
          </a:prstGeom>
          <a:solidFill>
            <a:srgbClr val="E3DAFE"/>
          </a:solidFill>
          <a:ln w="12700" cap="sq" algn="ctr">
            <a:noFill/>
            <a:round/>
            <a:headEnd type="none" w="sm" len="sm"/>
            <a:tailEnd type="none" w="sm" len="sm"/>
          </a:ln>
        </p:spPr>
        <p:txBody>
          <a:bodyPr wrap="none"/>
          <a:lstStyle>
            <a:lvl1pPr>
              <a:defRPr kumimoji="1" sz="2400">
                <a:solidFill>
                  <a:schemeClr val="tx1"/>
                </a:solidFill>
                <a:latin typeface="Times New Roman" panose="02020603050405020304" pitchFamily="18" charset="0"/>
                <a:ea typeface="宋体" panose="02010600030101010101" pitchFamily="2" charset="-122"/>
              </a:defRPr>
            </a:lvl1pPr>
            <a:lvl2pPr marL="742950" indent="-285750">
              <a:defRPr kumimoji="1" sz="2400">
                <a:solidFill>
                  <a:schemeClr val="tx1"/>
                </a:solidFill>
                <a:latin typeface="Times New Roman" panose="02020603050405020304" pitchFamily="18" charset="0"/>
                <a:ea typeface="宋体" panose="02010600030101010101" pitchFamily="2" charset="-122"/>
              </a:defRPr>
            </a:lvl2pPr>
            <a:lvl3pPr marL="1143000" indent="-228600">
              <a:defRPr kumimoji="1" sz="2400">
                <a:solidFill>
                  <a:schemeClr val="tx1"/>
                </a:solidFill>
                <a:latin typeface="Times New Roman" panose="02020603050405020304" pitchFamily="18" charset="0"/>
                <a:ea typeface="宋体" panose="02010600030101010101" pitchFamily="2" charset="-122"/>
              </a:defRPr>
            </a:lvl3pPr>
            <a:lvl4pPr marL="1600200" indent="-228600">
              <a:defRPr kumimoji="1" sz="2400">
                <a:solidFill>
                  <a:schemeClr val="tx1"/>
                </a:solidFill>
                <a:latin typeface="Times New Roman" panose="02020603050405020304" pitchFamily="18" charset="0"/>
                <a:ea typeface="宋体" panose="02010600030101010101" pitchFamily="2" charset="-122"/>
              </a:defRPr>
            </a:lvl4pPr>
            <a:lvl5pPr marL="2057400" indent="-22860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algn="ctr" eaLnBrk="1" hangingPunct="1"/>
            <a:r>
              <a:rPr lang="zh-CN" altLang="en-US" b="1" dirty="0">
                <a:solidFill>
                  <a:schemeClr val="bg2"/>
                </a:solidFill>
                <a:latin typeface="楷体" panose="02010609060101010101" pitchFamily="49" charset="-122"/>
                <a:ea typeface="楷体" panose="02010609060101010101" pitchFamily="49" charset="-122"/>
              </a:rPr>
              <a:t>等待子进程结束</a:t>
            </a:r>
          </a:p>
        </p:txBody>
      </p:sp>
      <p:sp>
        <p:nvSpPr>
          <p:cNvPr id="13" name="文本框 12"/>
          <p:cNvSpPr txBox="1"/>
          <p:nvPr/>
        </p:nvSpPr>
        <p:spPr>
          <a:xfrm>
            <a:off x="6674768" y="6492389"/>
            <a:ext cx="2088232" cy="369332"/>
          </a:xfrm>
          <a:prstGeom prst="rect">
            <a:avLst/>
          </a:prstGeom>
          <a:solidFill>
            <a:srgbClr val="9CA7F6"/>
          </a:solidFill>
        </p:spPr>
        <p:txBody>
          <a:bodyPr wrap="square" tIns="0" bIns="0" rtlCol="0">
            <a:spAutoFit/>
          </a:bodyPr>
          <a:lstStyle/>
          <a:p>
            <a:r>
              <a:rPr lang="zh-CN" altLang="en-US" sz="2400" dirty="0" smtClean="0">
                <a:solidFill>
                  <a:schemeClr val="bg2"/>
                </a:solidFill>
                <a:latin typeface="+mn-lt"/>
              </a:rPr>
              <a:t>教材习题 </a:t>
            </a:r>
            <a:r>
              <a:rPr lang="en-US" altLang="zh-CN" sz="2400" dirty="0" smtClean="0">
                <a:solidFill>
                  <a:schemeClr val="bg2"/>
                </a:solidFill>
                <a:latin typeface="+mn-lt"/>
              </a:rPr>
              <a:t>3.13</a:t>
            </a:r>
            <a:endParaRPr lang="zh-CN" altLang="en-US" sz="2400" dirty="0">
              <a:solidFill>
                <a:schemeClr val="bg2"/>
              </a:solidFill>
              <a:latin typeface="+mn-lt"/>
            </a:endParaRPr>
          </a:p>
        </p:txBody>
      </p:sp>
      <p:sp>
        <p:nvSpPr>
          <p:cNvPr id="5" name="Text Box 6">
            <a:extLst>
              <a:ext uri="{FF2B5EF4-FFF2-40B4-BE49-F238E27FC236}">
                <a16:creationId xmlns:a16="http://schemas.microsoft.com/office/drawing/2014/main" id="{8B489E56-086E-48B3-9559-B89C4A670B25}"/>
              </a:ext>
            </a:extLst>
          </p:cNvPr>
          <p:cNvSpPr txBox="1">
            <a:spLocks noChangeArrowheads="1"/>
          </p:cNvSpPr>
          <p:nvPr/>
        </p:nvSpPr>
        <p:spPr bwMode="auto">
          <a:xfrm>
            <a:off x="0" y="-9257"/>
            <a:ext cx="9144000" cy="1163395"/>
          </a:xfrm>
          <a:prstGeom prst="rect">
            <a:avLst/>
          </a:prstGeom>
          <a:solidFill>
            <a:schemeClr val="tx1">
              <a:lumMod val="85000"/>
            </a:schemeClr>
          </a:solidFill>
          <a:ln>
            <a:noFill/>
          </a:ln>
          <a:extLst/>
        </p:spPr>
        <p:txBody>
          <a:bodyPr wrap="square">
            <a:spAutoFit/>
          </a:bodyPr>
          <a:lstStyle>
            <a:lvl1pPr marL="342900" indent="-342900">
              <a:spcBef>
                <a:spcPct val="20000"/>
              </a:spcBef>
              <a:buClr>
                <a:schemeClr val="tx2"/>
              </a:buClr>
              <a:buSzPct val="90000"/>
              <a:buFont typeface="Symbol" panose="05050102010706020507" pitchFamily="18" charset="2"/>
              <a:buChar char="¨"/>
              <a:tabLst>
                <a:tab pos="90488" algn="l"/>
              </a:tabLst>
              <a:defRPr kumimoji="1" sz="3200">
                <a:solidFill>
                  <a:schemeClr val="tx1"/>
                </a:solidFill>
                <a:latin typeface="Times New Roman" panose="02020603050405020304" pitchFamily="18" charset="0"/>
                <a:ea typeface="宋体" panose="02010600030101010101" pitchFamily="2" charset="-122"/>
              </a:defRPr>
            </a:lvl1pPr>
            <a:lvl2pPr marL="179388">
              <a:spcBef>
                <a:spcPct val="20000"/>
              </a:spcBef>
              <a:buChar char="–"/>
              <a:tabLst>
                <a:tab pos="90488" algn="l"/>
              </a:tabLst>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tabLst>
                <a:tab pos="90488" algn="l"/>
              </a:tabLst>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tabLst>
                <a:tab pos="90488" algn="l"/>
              </a:tabLst>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tabLst>
                <a:tab pos="90488" algn="l"/>
              </a:tabLst>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tabLst>
                <a:tab pos="90488" algn="l"/>
              </a:tabLst>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tabLst>
                <a:tab pos="90488" algn="l"/>
              </a:tabLst>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tabLst>
                <a:tab pos="90488" algn="l"/>
              </a:tabLst>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tabLst>
                <a:tab pos="90488" algn="l"/>
              </a:tabLst>
              <a:defRPr kumimoji="1" sz="2000">
                <a:solidFill>
                  <a:schemeClr val="tx1"/>
                </a:solidFill>
                <a:latin typeface="Times New Roman" panose="02020603050405020304" pitchFamily="18" charset="0"/>
                <a:ea typeface="宋体" panose="02010600030101010101" pitchFamily="2" charset="-122"/>
              </a:defRPr>
            </a:lvl9pPr>
          </a:lstStyle>
          <a:p>
            <a:pPr marL="0" lvl="1" algn="ctr" eaLnBrk="1" hangingPunct="1">
              <a:buFontTx/>
              <a:buNone/>
              <a:tabLst/>
            </a:pPr>
            <a:r>
              <a:rPr lang="en-US" altLang="zh-CN" sz="3600" dirty="0" smtClean="0">
                <a:solidFill>
                  <a:srgbClr val="006699"/>
                </a:solidFill>
                <a:effectLst>
                  <a:outerShdw blurRad="38100" dist="38100" dir="2700000" algn="tl">
                    <a:srgbClr val="000000">
                      <a:alpha val="43137"/>
                    </a:srgbClr>
                  </a:outerShdw>
                </a:effectLst>
                <a:ea typeface="MS PGothic" pitchFamily="34" charset="-128"/>
              </a:rPr>
              <a:t>exec </a:t>
            </a:r>
            <a:r>
              <a:rPr lang="zh-CN" altLang="en-US" sz="3600" dirty="0" smtClean="0">
                <a:solidFill>
                  <a:srgbClr val="006699"/>
                </a:solidFill>
                <a:effectLst>
                  <a:outerShdw blurRad="38100" dist="38100" dir="2700000" algn="tl">
                    <a:srgbClr val="000000">
                      <a:alpha val="43137"/>
                    </a:srgbClr>
                  </a:outerShdw>
                </a:effectLst>
                <a:ea typeface="MS PGothic" pitchFamily="34" charset="-128"/>
              </a:rPr>
              <a:t>示例</a:t>
            </a:r>
            <a:r>
              <a:rPr lang="en-US" altLang="zh-CN" sz="3600" dirty="0">
                <a:solidFill>
                  <a:srgbClr val="006699"/>
                </a:solidFill>
                <a:effectLst>
                  <a:outerShdw blurRad="38100" dist="38100" dir="2700000" algn="tl">
                    <a:srgbClr val="000000">
                      <a:alpha val="43137"/>
                    </a:srgbClr>
                  </a:outerShdw>
                </a:effectLst>
                <a:ea typeface="MS PGothic" pitchFamily="34" charset="-128"/>
              </a:rPr>
              <a:t>1</a:t>
            </a:r>
            <a:endParaRPr lang="en-US" altLang="zh-CN" sz="3600" b="1" dirty="0" smtClean="0">
              <a:solidFill>
                <a:srgbClr val="000000"/>
              </a:solidFill>
              <a:latin typeface="+mn-ea"/>
              <a:ea typeface="+mn-ea"/>
            </a:endParaRPr>
          </a:p>
          <a:p>
            <a:pPr marL="0" lvl="1" eaLnBrk="1" hangingPunct="1">
              <a:buFontTx/>
              <a:buNone/>
              <a:tabLst/>
            </a:pPr>
            <a:r>
              <a:rPr lang="zh-CN" altLang="en-US" b="1" dirty="0" smtClean="0">
                <a:solidFill>
                  <a:srgbClr val="000000"/>
                </a:solidFill>
                <a:latin typeface="+mn-ea"/>
                <a:ea typeface="+mn-ea"/>
              </a:rPr>
              <a:t>创建</a:t>
            </a:r>
            <a:r>
              <a:rPr lang="zh-CN" altLang="en-US" b="1" dirty="0">
                <a:solidFill>
                  <a:srgbClr val="000000"/>
                </a:solidFill>
                <a:latin typeface="+mn-ea"/>
                <a:ea typeface="+mn-ea"/>
              </a:rPr>
              <a:t>一个子进程</a:t>
            </a:r>
            <a:r>
              <a:rPr lang="en-US" altLang="zh-CN" b="1" dirty="0">
                <a:solidFill>
                  <a:srgbClr val="000000"/>
                </a:solidFill>
                <a:latin typeface="+mn-ea"/>
                <a:ea typeface="+mn-ea"/>
              </a:rPr>
              <a:t>, </a:t>
            </a:r>
            <a:r>
              <a:rPr lang="zh-CN" altLang="en-US" b="1" dirty="0">
                <a:solidFill>
                  <a:srgbClr val="000000"/>
                </a:solidFill>
                <a:latin typeface="+mn-ea"/>
                <a:ea typeface="+mn-ea"/>
              </a:rPr>
              <a:t>调用</a:t>
            </a:r>
            <a:r>
              <a:rPr lang="en-US" altLang="zh-CN" dirty="0" err="1">
                <a:solidFill>
                  <a:schemeClr val="bg1">
                    <a:lumMod val="75000"/>
                  </a:schemeClr>
                </a:solidFill>
                <a:latin typeface="+mn-lt"/>
                <a:ea typeface="+mn-ea"/>
              </a:rPr>
              <a:t>execlp</a:t>
            </a:r>
            <a:r>
              <a:rPr lang="zh-CN" altLang="en-US" b="1" dirty="0">
                <a:solidFill>
                  <a:srgbClr val="000000"/>
                </a:solidFill>
                <a:latin typeface="+mn-ea"/>
                <a:ea typeface="+mn-ea"/>
              </a:rPr>
              <a:t>来执行另外一个程序。</a:t>
            </a:r>
          </a:p>
        </p:txBody>
      </p:sp>
    </p:spTree>
    <p:extLst>
      <p:ext uri="{BB962C8B-B14F-4D97-AF65-F5344CB8AC3E}">
        <p14:creationId xmlns:p14="http://schemas.microsoft.com/office/powerpoint/2010/main" val="36684387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4"/>
                                        </p:tgtEl>
                                        <p:attrNameLst>
                                          <p:attrName>style.visibility</p:attrName>
                                        </p:attrNameLst>
                                      </p:cBhvr>
                                      <p:to>
                                        <p:strVal val="visible"/>
                                      </p:to>
                                    </p:set>
                                    <p:animEffect transition="in" filter="fade">
                                      <p:cBhvr>
                                        <p:cTn id="14" dur="1000"/>
                                        <p:tgtEl>
                                          <p:spTgt spid="14"/>
                                        </p:tgtEl>
                                      </p:cBhvr>
                                    </p:animEffect>
                                    <p:anim calcmode="lin" valueType="num">
                                      <p:cBhvr>
                                        <p:cTn id="15" dur="1000" fill="hold"/>
                                        <p:tgtEl>
                                          <p:spTgt spid="14"/>
                                        </p:tgtEl>
                                        <p:attrNameLst>
                                          <p:attrName>ppt_x</p:attrName>
                                        </p:attrNameLst>
                                      </p:cBhvr>
                                      <p:tavLst>
                                        <p:tav tm="0">
                                          <p:val>
                                            <p:strVal val="#ppt_x"/>
                                          </p:val>
                                        </p:tav>
                                        <p:tav tm="100000">
                                          <p:val>
                                            <p:strVal val="#ppt_x"/>
                                          </p:val>
                                        </p:tav>
                                      </p:tavLst>
                                    </p:anim>
                                    <p:anim calcmode="lin" valueType="num">
                                      <p:cBhvr>
                                        <p:cTn id="16"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fade">
                                      <p:cBhvr>
                                        <p:cTn id="21" dur="500"/>
                                        <p:tgtEl>
                                          <p:spTgt spid="3"/>
                                        </p:tgtEl>
                                      </p:cBhvr>
                                    </p:animEffect>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13"/>
                                        </p:tgtEl>
                                        <p:attrNameLst>
                                          <p:attrName>style.visibility</p:attrName>
                                        </p:attrNameLst>
                                      </p:cBhvr>
                                      <p:to>
                                        <p:strVal val="visible"/>
                                      </p:to>
                                    </p:set>
                                    <p:animEffect transition="in" filter="fade">
                                      <p:cBhvr>
                                        <p:cTn id="26" dur="1000"/>
                                        <p:tgtEl>
                                          <p:spTgt spid="13"/>
                                        </p:tgtEl>
                                      </p:cBhvr>
                                    </p:animEffect>
                                    <p:anim calcmode="lin" valueType="num">
                                      <p:cBhvr>
                                        <p:cTn id="27" dur="1000" fill="hold"/>
                                        <p:tgtEl>
                                          <p:spTgt spid="13"/>
                                        </p:tgtEl>
                                        <p:attrNameLst>
                                          <p:attrName>ppt_x</p:attrName>
                                        </p:attrNameLst>
                                      </p:cBhvr>
                                      <p:tavLst>
                                        <p:tav tm="0">
                                          <p:val>
                                            <p:strVal val="#ppt_x"/>
                                          </p:val>
                                        </p:tav>
                                        <p:tav tm="100000">
                                          <p:val>
                                            <p:strVal val="#ppt_x"/>
                                          </p:val>
                                        </p:tav>
                                      </p:tavLst>
                                    </p:anim>
                                    <p:anim calcmode="lin" valueType="num">
                                      <p:cBhvr>
                                        <p:cTn id="28" dur="1000" fill="hold"/>
                                        <p:tgtEl>
                                          <p:spTgt spid="13"/>
                                        </p:tgtEl>
                                        <p:attrNameLst>
                                          <p:attrName>ppt_y</p:attrName>
                                        </p:attrNameLst>
                                      </p:cBhvr>
                                      <p:tavLst>
                                        <p:tav tm="0">
                                          <p:val>
                                            <p:strVal val="#ppt_y+.1"/>
                                          </p:val>
                                        </p:tav>
                                        <p:tav tm="100000">
                                          <p:val>
                                            <p:strVal val="#ppt_y"/>
                                          </p:val>
                                        </p:tav>
                                      </p:tavLst>
                                    </p:anim>
                                  </p:childTnLst>
                                </p:cTn>
                              </p:par>
                            </p:childTnLst>
                          </p:cTn>
                        </p:par>
                        <p:par>
                          <p:cTn id="29" fill="hold">
                            <p:stCondLst>
                              <p:cond delay="1000"/>
                            </p:stCondLst>
                            <p:childTnLst>
                              <p:par>
                                <p:cTn id="30" presetID="2" presetClass="entr" presetSubtype="6" fill="hold" grpId="0" nodeType="afterEffect">
                                  <p:stCondLst>
                                    <p:cond delay="0"/>
                                  </p:stCondLst>
                                  <p:childTnLst>
                                    <p:set>
                                      <p:cBhvr>
                                        <p:cTn id="31" dur="1" fill="hold">
                                          <p:stCondLst>
                                            <p:cond delay="0"/>
                                          </p:stCondLst>
                                        </p:cTn>
                                        <p:tgtEl>
                                          <p:spTgt spid="12"/>
                                        </p:tgtEl>
                                        <p:attrNameLst>
                                          <p:attrName>style.visibility</p:attrName>
                                        </p:attrNameLst>
                                      </p:cBhvr>
                                      <p:to>
                                        <p:strVal val="visible"/>
                                      </p:to>
                                    </p:set>
                                    <p:anim calcmode="lin" valueType="num">
                                      <p:cBhvr additive="base">
                                        <p:cTn id="32" dur="500" fill="hold"/>
                                        <p:tgtEl>
                                          <p:spTgt spid="12"/>
                                        </p:tgtEl>
                                        <p:attrNameLst>
                                          <p:attrName>ppt_x</p:attrName>
                                        </p:attrNameLst>
                                      </p:cBhvr>
                                      <p:tavLst>
                                        <p:tav tm="0">
                                          <p:val>
                                            <p:strVal val="1+#ppt_w/2"/>
                                          </p:val>
                                        </p:tav>
                                        <p:tav tm="100000">
                                          <p:val>
                                            <p:strVal val="#ppt_x"/>
                                          </p:val>
                                        </p:tav>
                                      </p:tavLst>
                                    </p:anim>
                                    <p:anim calcmode="lin" valueType="num">
                                      <p:cBhvr additive="base">
                                        <p:cTn id="33"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4" grpId="0" animBg="1"/>
      <p:bldP spid="13" grpId="0" animBg="1"/>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1">
            <a:extLst>
              <a:ext uri="{FF2B5EF4-FFF2-40B4-BE49-F238E27FC236}">
                <a16:creationId xmlns:a16="http://schemas.microsoft.com/office/drawing/2014/main" id="{AC4990FC-2FAF-495E-91AC-F5F1D59FE3C5}"/>
              </a:ext>
            </a:extLst>
          </p:cNvPr>
          <p:cNvSpPr txBox="1">
            <a:spLocks noChangeArrowheads="1"/>
          </p:cNvSpPr>
          <p:nvPr/>
        </p:nvSpPr>
        <p:spPr bwMode="auto">
          <a:xfrm>
            <a:off x="0" y="689671"/>
            <a:ext cx="6321425" cy="6001643"/>
          </a:xfrm>
          <a:prstGeom prst="rect">
            <a:avLst/>
          </a:prstGeom>
          <a:solidFill>
            <a:srgbClr val="F8F8F8"/>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a:spcBef>
                <a:spcPct val="0"/>
              </a:spcBef>
              <a:buClrTx/>
              <a:buSzTx/>
              <a:buFontTx/>
              <a:buNone/>
            </a:pPr>
            <a:r>
              <a:rPr lang="en-US" altLang="zh-CN" sz="2000" dirty="0">
                <a:solidFill>
                  <a:schemeClr val="bg2"/>
                </a:solidFill>
              </a:rPr>
              <a:t>#include &lt;</a:t>
            </a:r>
            <a:r>
              <a:rPr lang="en-US" altLang="zh-CN" sz="2000" dirty="0" err="1">
                <a:solidFill>
                  <a:schemeClr val="bg2"/>
                </a:solidFill>
              </a:rPr>
              <a:t>stdio.h</a:t>
            </a:r>
            <a:r>
              <a:rPr lang="en-US" altLang="zh-CN" sz="2000" dirty="0">
                <a:solidFill>
                  <a:schemeClr val="bg2"/>
                </a:solidFill>
              </a:rPr>
              <a:t>&gt;</a:t>
            </a:r>
          </a:p>
          <a:p>
            <a:pPr>
              <a:spcBef>
                <a:spcPct val="0"/>
              </a:spcBef>
              <a:buClrTx/>
              <a:buSzTx/>
              <a:buFontTx/>
              <a:buNone/>
            </a:pPr>
            <a:r>
              <a:rPr lang="en-US" altLang="zh-CN" sz="2000" dirty="0">
                <a:solidFill>
                  <a:schemeClr val="bg2"/>
                </a:solidFill>
              </a:rPr>
              <a:t>#include &lt;</a:t>
            </a:r>
            <a:r>
              <a:rPr lang="en-US" altLang="zh-CN" sz="2000" dirty="0" err="1">
                <a:solidFill>
                  <a:schemeClr val="bg2"/>
                </a:solidFill>
              </a:rPr>
              <a:t>unistd.h</a:t>
            </a:r>
            <a:r>
              <a:rPr lang="en-US" altLang="zh-CN" sz="2000" dirty="0">
                <a:solidFill>
                  <a:schemeClr val="bg2"/>
                </a:solidFill>
              </a:rPr>
              <a:t>&gt;</a:t>
            </a:r>
          </a:p>
          <a:p>
            <a:pPr>
              <a:spcBef>
                <a:spcPct val="0"/>
              </a:spcBef>
              <a:buClrTx/>
              <a:buSzTx/>
              <a:buFontTx/>
              <a:buNone/>
            </a:pPr>
            <a:r>
              <a:rPr lang="en-US" altLang="zh-CN" sz="2000" dirty="0">
                <a:solidFill>
                  <a:schemeClr val="bg2"/>
                </a:solidFill>
              </a:rPr>
              <a:t>#include &lt;</a:t>
            </a:r>
            <a:r>
              <a:rPr lang="en-US" altLang="zh-CN" sz="2000" dirty="0" err="1">
                <a:solidFill>
                  <a:schemeClr val="bg2"/>
                </a:solidFill>
              </a:rPr>
              <a:t>stdlib.h</a:t>
            </a:r>
            <a:r>
              <a:rPr lang="en-US" altLang="zh-CN" sz="2000" dirty="0">
                <a:solidFill>
                  <a:schemeClr val="bg2"/>
                </a:solidFill>
              </a:rPr>
              <a:t>&gt;</a:t>
            </a:r>
          </a:p>
          <a:p>
            <a:pPr>
              <a:spcBef>
                <a:spcPct val="0"/>
              </a:spcBef>
              <a:buClrTx/>
              <a:buSzTx/>
              <a:buFontTx/>
              <a:buNone/>
            </a:pPr>
            <a:r>
              <a:rPr lang="en-US" altLang="zh-CN" sz="2400" dirty="0" err="1">
                <a:solidFill>
                  <a:schemeClr val="bg2"/>
                </a:solidFill>
              </a:rPr>
              <a:t>int</a:t>
            </a:r>
            <a:r>
              <a:rPr lang="en-US" altLang="zh-CN" sz="2400" dirty="0">
                <a:solidFill>
                  <a:schemeClr val="bg2"/>
                </a:solidFill>
              </a:rPr>
              <a:t> main()</a:t>
            </a:r>
          </a:p>
          <a:p>
            <a:pPr>
              <a:spcBef>
                <a:spcPct val="0"/>
              </a:spcBef>
              <a:buClrTx/>
              <a:buSzTx/>
              <a:buFontTx/>
              <a:buNone/>
            </a:pPr>
            <a:r>
              <a:rPr lang="en-US" altLang="zh-CN" sz="2400" dirty="0">
                <a:solidFill>
                  <a:schemeClr val="bg2"/>
                </a:solidFill>
              </a:rPr>
              <a:t>{</a:t>
            </a:r>
            <a:r>
              <a:rPr lang="en-US" altLang="zh-CN" sz="2400" dirty="0" err="1">
                <a:solidFill>
                  <a:schemeClr val="bg2"/>
                </a:solidFill>
              </a:rPr>
              <a:t>int</a:t>
            </a:r>
            <a:r>
              <a:rPr lang="en-US" altLang="zh-CN" sz="2400" dirty="0">
                <a:solidFill>
                  <a:schemeClr val="bg2"/>
                </a:solidFill>
              </a:rPr>
              <a:t> </a:t>
            </a:r>
            <a:r>
              <a:rPr lang="en-US" altLang="zh-CN" sz="2400" dirty="0" err="1">
                <a:solidFill>
                  <a:schemeClr val="bg2"/>
                </a:solidFill>
              </a:rPr>
              <a:t>pid</a:t>
            </a:r>
            <a:r>
              <a:rPr lang="en-US" altLang="zh-CN" sz="2400" dirty="0">
                <a:solidFill>
                  <a:schemeClr val="bg2"/>
                </a:solidFill>
              </a:rPr>
              <a:t>;</a:t>
            </a:r>
          </a:p>
          <a:p>
            <a:pPr>
              <a:spcBef>
                <a:spcPct val="0"/>
              </a:spcBef>
              <a:buClrTx/>
              <a:buSzTx/>
              <a:buFontTx/>
              <a:buNone/>
            </a:pPr>
            <a:r>
              <a:rPr lang="en-US" altLang="zh-CN" sz="2400" dirty="0" err="1">
                <a:solidFill>
                  <a:schemeClr val="bg2"/>
                </a:solidFill>
              </a:rPr>
              <a:t>pid</a:t>
            </a:r>
            <a:r>
              <a:rPr lang="en-US" altLang="zh-CN" sz="2400" dirty="0">
                <a:solidFill>
                  <a:schemeClr val="bg2"/>
                </a:solidFill>
              </a:rPr>
              <a:t>= </a:t>
            </a:r>
            <a:r>
              <a:rPr lang="en-US" altLang="zh-CN" sz="2400" b="1" dirty="0">
                <a:solidFill>
                  <a:schemeClr val="bg1">
                    <a:lumMod val="75000"/>
                  </a:schemeClr>
                </a:solidFill>
              </a:rPr>
              <a:t>fork();</a:t>
            </a:r>
          </a:p>
          <a:p>
            <a:pPr>
              <a:spcBef>
                <a:spcPct val="0"/>
              </a:spcBef>
              <a:buClrTx/>
              <a:buSzTx/>
              <a:buFontTx/>
              <a:buNone/>
            </a:pPr>
            <a:r>
              <a:rPr lang="en-US" altLang="zh-CN" sz="2400" dirty="0">
                <a:solidFill>
                  <a:schemeClr val="bg2"/>
                </a:solidFill>
              </a:rPr>
              <a:t>if(</a:t>
            </a:r>
            <a:r>
              <a:rPr lang="en-US" altLang="zh-CN" sz="2400" dirty="0" err="1">
                <a:solidFill>
                  <a:schemeClr val="bg2"/>
                </a:solidFill>
              </a:rPr>
              <a:t>pid</a:t>
            </a:r>
            <a:r>
              <a:rPr lang="en-US" altLang="zh-CN" sz="2400" dirty="0">
                <a:solidFill>
                  <a:schemeClr val="bg2"/>
                </a:solidFill>
              </a:rPr>
              <a:t>&lt;0){</a:t>
            </a:r>
            <a:r>
              <a:rPr lang="en-US" altLang="zh-CN" sz="2400" dirty="0" err="1">
                <a:solidFill>
                  <a:schemeClr val="bg2"/>
                </a:solidFill>
              </a:rPr>
              <a:t>printf</a:t>
            </a:r>
            <a:r>
              <a:rPr lang="en-US" altLang="zh-CN" sz="2400" dirty="0">
                <a:solidFill>
                  <a:schemeClr val="bg2"/>
                </a:solidFill>
              </a:rPr>
              <a:t>("fork failed");</a:t>
            </a:r>
          </a:p>
          <a:p>
            <a:pPr>
              <a:spcBef>
                <a:spcPct val="0"/>
              </a:spcBef>
              <a:buClrTx/>
              <a:buSzTx/>
              <a:buFontTx/>
              <a:buNone/>
            </a:pPr>
            <a:r>
              <a:rPr lang="en-US" altLang="zh-CN" sz="2400" dirty="0">
                <a:solidFill>
                  <a:schemeClr val="bg2"/>
                </a:solidFill>
              </a:rPr>
              <a:t>	   exit(1);}</a:t>
            </a:r>
          </a:p>
          <a:p>
            <a:pPr>
              <a:spcBef>
                <a:spcPct val="0"/>
              </a:spcBef>
              <a:buClrTx/>
              <a:buSzTx/>
              <a:buFontTx/>
              <a:buNone/>
            </a:pPr>
            <a:r>
              <a:rPr lang="en-US" altLang="zh-CN" sz="2400" dirty="0">
                <a:solidFill>
                  <a:schemeClr val="bg2"/>
                </a:solidFill>
              </a:rPr>
              <a:t>else if(</a:t>
            </a:r>
            <a:r>
              <a:rPr lang="en-US" altLang="zh-CN" sz="2400" dirty="0" err="1">
                <a:solidFill>
                  <a:schemeClr val="bg2"/>
                </a:solidFill>
              </a:rPr>
              <a:t>pid</a:t>
            </a:r>
            <a:r>
              <a:rPr lang="en-US" altLang="zh-CN" sz="2400" dirty="0">
                <a:solidFill>
                  <a:schemeClr val="bg2"/>
                </a:solidFill>
              </a:rPr>
              <a:t>==0)</a:t>
            </a:r>
          </a:p>
          <a:p>
            <a:pPr>
              <a:spcBef>
                <a:spcPct val="0"/>
              </a:spcBef>
              <a:buClrTx/>
              <a:buSzTx/>
              <a:buFontTx/>
              <a:buNone/>
            </a:pPr>
            <a:r>
              <a:rPr lang="en-US" altLang="zh-CN" sz="2400" dirty="0">
                <a:solidFill>
                  <a:schemeClr val="bg2"/>
                </a:solidFill>
              </a:rPr>
              <a:t>	   </a:t>
            </a:r>
            <a:r>
              <a:rPr lang="en-US" altLang="zh-CN" sz="2400" dirty="0" err="1">
                <a:solidFill>
                  <a:schemeClr val="bg2"/>
                </a:solidFill>
              </a:rPr>
              <a:t>execlp</a:t>
            </a:r>
            <a:r>
              <a:rPr lang="en-US" altLang="zh-CN" sz="2400" dirty="0">
                <a:solidFill>
                  <a:schemeClr val="bg2"/>
                </a:solidFill>
              </a:rPr>
              <a:t>("/</a:t>
            </a:r>
            <a:r>
              <a:rPr lang="en-US" altLang="zh-CN" sz="2400" dirty="0" err="1">
                <a:solidFill>
                  <a:schemeClr val="bg2"/>
                </a:solidFill>
              </a:rPr>
              <a:t>usr</a:t>
            </a:r>
            <a:r>
              <a:rPr lang="en-US" altLang="zh-CN" sz="2400" dirty="0">
                <a:solidFill>
                  <a:schemeClr val="bg2"/>
                </a:solidFill>
              </a:rPr>
              <a:t>/bin/</a:t>
            </a:r>
            <a:r>
              <a:rPr lang="en-US" altLang="zh-CN" sz="2400" dirty="0" err="1">
                <a:solidFill>
                  <a:schemeClr val="bg2"/>
                </a:solidFill>
              </a:rPr>
              <a:t>top","</a:t>
            </a:r>
            <a:r>
              <a:rPr lang="en-US" altLang="zh-CN" sz="2400" b="1" dirty="0" err="1">
                <a:solidFill>
                  <a:schemeClr val="bg1">
                    <a:lumMod val="75000"/>
                  </a:schemeClr>
                </a:solidFill>
              </a:rPr>
              <a:t>top</a:t>
            </a:r>
            <a:r>
              <a:rPr lang="en-US" altLang="zh-CN" sz="2400" dirty="0" err="1">
                <a:solidFill>
                  <a:schemeClr val="bg2"/>
                </a:solidFill>
              </a:rPr>
              <a:t>",NULL</a:t>
            </a:r>
            <a:r>
              <a:rPr lang="en-US" altLang="zh-CN" sz="2400" dirty="0">
                <a:solidFill>
                  <a:schemeClr val="bg2"/>
                </a:solidFill>
              </a:rPr>
              <a:t>);</a:t>
            </a:r>
          </a:p>
          <a:p>
            <a:pPr>
              <a:spcBef>
                <a:spcPct val="0"/>
              </a:spcBef>
              <a:buClrTx/>
              <a:buSzTx/>
              <a:buFontTx/>
              <a:buNone/>
            </a:pPr>
            <a:r>
              <a:rPr lang="en-US" altLang="zh-CN" sz="2400" dirty="0">
                <a:solidFill>
                  <a:schemeClr val="bg2"/>
                </a:solidFill>
              </a:rPr>
              <a:t>        </a:t>
            </a:r>
            <a:endParaRPr lang="en-US" altLang="zh-CN" sz="2400" dirty="0" smtClean="0">
              <a:solidFill>
                <a:schemeClr val="bg2"/>
              </a:solidFill>
            </a:endParaRPr>
          </a:p>
          <a:p>
            <a:pPr>
              <a:spcBef>
                <a:spcPct val="0"/>
              </a:spcBef>
              <a:buClrTx/>
              <a:buSzTx/>
              <a:buFontTx/>
              <a:buNone/>
            </a:pPr>
            <a:r>
              <a:rPr lang="en-US" altLang="zh-CN" sz="2400" dirty="0" smtClean="0">
                <a:solidFill>
                  <a:schemeClr val="bg2"/>
                </a:solidFill>
              </a:rPr>
              <a:t>       else</a:t>
            </a:r>
            <a:r>
              <a:rPr lang="en-US" altLang="zh-CN" sz="2400" dirty="0">
                <a:solidFill>
                  <a:schemeClr val="bg2"/>
                </a:solidFill>
              </a:rPr>
              <a:t>{</a:t>
            </a:r>
          </a:p>
          <a:p>
            <a:pPr>
              <a:spcBef>
                <a:spcPct val="0"/>
              </a:spcBef>
              <a:buClrTx/>
              <a:buSzTx/>
              <a:buFontTx/>
              <a:buNone/>
            </a:pPr>
            <a:r>
              <a:rPr lang="en-US" altLang="zh-CN" sz="2400" dirty="0">
                <a:solidFill>
                  <a:schemeClr val="bg2"/>
                </a:solidFill>
              </a:rPr>
              <a:t>              </a:t>
            </a:r>
            <a:r>
              <a:rPr lang="en-US" altLang="zh-CN" sz="2400" b="1" dirty="0">
                <a:solidFill>
                  <a:schemeClr val="bg1">
                    <a:lumMod val="75000"/>
                  </a:schemeClr>
                </a:solidFill>
              </a:rPr>
              <a:t>wait</a:t>
            </a:r>
            <a:r>
              <a:rPr lang="en-US" altLang="zh-CN" sz="2400" dirty="0">
                <a:solidFill>
                  <a:schemeClr val="bg2"/>
                </a:solidFill>
              </a:rPr>
              <a:t>(NULL);</a:t>
            </a:r>
          </a:p>
          <a:p>
            <a:pPr>
              <a:spcBef>
                <a:spcPct val="0"/>
              </a:spcBef>
              <a:buClrTx/>
              <a:buSzTx/>
              <a:buFontTx/>
              <a:buNone/>
            </a:pPr>
            <a:r>
              <a:rPr lang="en-US" altLang="zh-CN" sz="2400" dirty="0">
                <a:solidFill>
                  <a:schemeClr val="bg2"/>
                </a:solidFill>
              </a:rPr>
              <a:t>	  </a:t>
            </a:r>
            <a:r>
              <a:rPr lang="en-US" altLang="zh-CN" sz="2400" dirty="0" err="1">
                <a:solidFill>
                  <a:schemeClr val="bg2"/>
                </a:solidFill>
              </a:rPr>
              <a:t>printf</a:t>
            </a:r>
            <a:r>
              <a:rPr lang="en-US" altLang="zh-CN" sz="2400" dirty="0">
                <a:solidFill>
                  <a:schemeClr val="bg2"/>
                </a:solidFill>
              </a:rPr>
              <a:t>("Child Complete\n");</a:t>
            </a:r>
          </a:p>
          <a:p>
            <a:pPr>
              <a:spcBef>
                <a:spcPct val="0"/>
              </a:spcBef>
              <a:buClrTx/>
              <a:buSzTx/>
              <a:buFontTx/>
              <a:buNone/>
            </a:pPr>
            <a:r>
              <a:rPr lang="en-US" altLang="zh-CN" sz="2400" dirty="0">
                <a:solidFill>
                  <a:schemeClr val="bg2"/>
                </a:solidFill>
              </a:rPr>
              <a:t>	  exit(0);</a:t>
            </a:r>
          </a:p>
          <a:p>
            <a:pPr>
              <a:spcBef>
                <a:spcPct val="0"/>
              </a:spcBef>
              <a:buClrTx/>
              <a:buSzTx/>
              <a:buFontTx/>
              <a:buNone/>
            </a:pPr>
            <a:r>
              <a:rPr lang="en-US" altLang="zh-CN" sz="2400" dirty="0">
                <a:solidFill>
                  <a:schemeClr val="bg2"/>
                </a:solidFill>
              </a:rPr>
              <a:t>	</a:t>
            </a:r>
            <a:r>
              <a:rPr lang="en-US" altLang="zh-CN" sz="2400" dirty="0" smtClean="0">
                <a:solidFill>
                  <a:schemeClr val="bg2"/>
                </a:solidFill>
              </a:rPr>
              <a:t>}}</a:t>
            </a:r>
            <a:endParaRPr lang="zh-CN" altLang="en-US" sz="2400" dirty="0"/>
          </a:p>
        </p:txBody>
      </p:sp>
      <p:sp>
        <p:nvSpPr>
          <p:cNvPr id="6" name="矩形标注 2">
            <a:extLst>
              <a:ext uri="{FF2B5EF4-FFF2-40B4-BE49-F238E27FC236}">
                <a16:creationId xmlns:a16="http://schemas.microsoft.com/office/drawing/2014/main" id="{4B2E50B7-E9DA-4A92-8D63-1DD8B55478BE}"/>
              </a:ext>
            </a:extLst>
          </p:cNvPr>
          <p:cNvSpPr>
            <a:spLocks noChangeArrowheads="1"/>
          </p:cNvSpPr>
          <p:nvPr/>
        </p:nvSpPr>
        <p:spPr bwMode="auto">
          <a:xfrm>
            <a:off x="3419872" y="2978943"/>
            <a:ext cx="4784725" cy="503238"/>
          </a:xfrm>
          <a:prstGeom prst="wedgeRectCallout">
            <a:avLst>
              <a:gd name="adj1" fmla="val -27435"/>
              <a:gd name="adj2" fmla="val 132833"/>
            </a:avLst>
          </a:prstGeom>
          <a:solidFill>
            <a:srgbClr val="E3DAFE"/>
          </a:solidFill>
          <a:ln w="12700" cap="sq" algn="ctr">
            <a:solidFill>
              <a:schemeClr val="tx1"/>
            </a:solidFill>
            <a:round/>
            <a:headEnd type="none" w="sm" len="sm"/>
            <a:tailEnd type="none" w="sm" len="sm"/>
          </a:ln>
        </p:spPr>
        <p:txBody>
          <a:bodyPr wrap="none"/>
          <a:lstStyle>
            <a:lvl1pPr>
              <a:defRPr kumimoji="1" sz="2400">
                <a:solidFill>
                  <a:schemeClr val="tx1"/>
                </a:solidFill>
                <a:latin typeface="Times New Roman" panose="02020603050405020304" pitchFamily="18" charset="0"/>
                <a:ea typeface="宋体" panose="02010600030101010101" pitchFamily="2" charset="-122"/>
              </a:defRPr>
            </a:lvl1pPr>
            <a:lvl2pPr marL="742950" indent="-285750">
              <a:defRPr kumimoji="1" sz="2400">
                <a:solidFill>
                  <a:schemeClr val="tx1"/>
                </a:solidFill>
                <a:latin typeface="Times New Roman" panose="02020603050405020304" pitchFamily="18" charset="0"/>
                <a:ea typeface="宋体" panose="02010600030101010101" pitchFamily="2" charset="-122"/>
              </a:defRPr>
            </a:lvl2pPr>
            <a:lvl3pPr marL="1143000" indent="-228600">
              <a:defRPr kumimoji="1" sz="2400">
                <a:solidFill>
                  <a:schemeClr val="tx1"/>
                </a:solidFill>
                <a:latin typeface="Times New Roman" panose="02020603050405020304" pitchFamily="18" charset="0"/>
                <a:ea typeface="宋体" panose="02010600030101010101" pitchFamily="2" charset="-122"/>
              </a:defRPr>
            </a:lvl3pPr>
            <a:lvl4pPr marL="1600200" indent="-228600">
              <a:defRPr kumimoji="1" sz="2400">
                <a:solidFill>
                  <a:schemeClr val="tx1"/>
                </a:solidFill>
                <a:latin typeface="Times New Roman" panose="02020603050405020304" pitchFamily="18" charset="0"/>
                <a:ea typeface="宋体" panose="02010600030101010101" pitchFamily="2" charset="-122"/>
              </a:defRPr>
            </a:lvl4pPr>
            <a:lvl5pPr marL="2057400" indent="-22860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algn="ctr" eaLnBrk="1" hangingPunct="1"/>
            <a:r>
              <a:rPr lang="zh-CN" altLang="en-US" b="1">
                <a:solidFill>
                  <a:schemeClr val="bg2"/>
                </a:solidFill>
                <a:latin typeface="楷体" panose="02010609060101010101" pitchFamily="49" charset="-122"/>
                <a:ea typeface="楷体" panose="02010609060101010101" pitchFamily="49" charset="-122"/>
              </a:rPr>
              <a:t>每隔一秒显示系统中进程的状态 </a:t>
            </a:r>
          </a:p>
        </p:txBody>
      </p:sp>
      <p:sp>
        <p:nvSpPr>
          <p:cNvPr id="8" name="矩形标注 7">
            <a:extLst>
              <a:ext uri="{FF2B5EF4-FFF2-40B4-BE49-F238E27FC236}">
                <a16:creationId xmlns:a16="http://schemas.microsoft.com/office/drawing/2014/main" id="{B8126A8A-C3CE-4F5C-9946-81BBF237FCB2}"/>
              </a:ext>
            </a:extLst>
          </p:cNvPr>
          <p:cNvSpPr>
            <a:spLocks noChangeArrowheads="1"/>
          </p:cNvSpPr>
          <p:nvPr/>
        </p:nvSpPr>
        <p:spPr bwMode="auto">
          <a:xfrm>
            <a:off x="1885890" y="1860459"/>
            <a:ext cx="2087562" cy="503237"/>
          </a:xfrm>
          <a:prstGeom prst="wedgeRectCallout">
            <a:avLst>
              <a:gd name="adj1" fmla="val -77824"/>
              <a:gd name="adj2" fmla="val 132833"/>
            </a:avLst>
          </a:prstGeom>
          <a:solidFill>
            <a:srgbClr val="E3DAFE"/>
          </a:solidFill>
          <a:ln w="12700" cap="sq" algn="ctr">
            <a:solidFill>
              <a:schemeClr val="tx1"/>
            </a:solidFill>
            <a:round/>
            <a:headEnd type="none" w="sm" len="sm"/>
            <a:tailEnd type="none" w="sm" len="sm"/>
          </a:ln>
        </p:spPr>
        <p:txBody>
          <a:bodyPr wrap="none"/>
          <a:lstStyle>
            <a:lvl1pPr>
              <a:defRPr kumimoji="1" sz="2400">
                <a:solidFill>
                  <a:schemeClr val="tx1"/>
                </a:solidFill>
                <a:latin typeface="Times New Roman" panose="02020603050405020304" pitchFamily="18" charset="0"/>
                <a:ea typeface="宋体" panose="02010600030101010101" pitchFamily="2" charset="-122"/>
              </a:defRPr>
            </a:lvl1pPr>
            <a:lvl2pPr marL="742950" indent="-285750">
              <a:defRPr kumimoji="1" sz="2400">
                <a:solidFill>
                  <a:schemeClr val="tx1"/>
                </a:solidFill>
                <a:latin typeface="Times New Roman" panose="02020603050405020304" pitchFamily="18" charset="0"/>
                <a:ea typeface="宋体" panose="02010600030101010101" pitchFamily="2" charset="-122"/>
              </a:defRPr>
            </a:lvl2pPr>
            <a:lvl3pPr marL="1143000" indent="-228600">
              <a:defRPr kumimoji="1" sz="2400">
                <a:solidFill>
                  <a:schemeClr val="tx1"/>
                </a:solidFill>
                <a:latin typeface="Times New Roman" panose="02020603050405020304" pitchFamily="18" charset="0"/>
                <a:ea typeface="宋体" panose="02010600030101010101" pitchFamily="2" charset="-122"/>
              </a:defRPr>
            </a:lvl3pPr>
            <a:lvl4pPr marL="1600200" indent="-228600">
              <a:defRPr kumimoji="1" sz="2400">
                <a:solidFill>
                  <a:schemeClr val="tx1"/>
                </a:solidFill>
                <a:latin typeface="Times New Roman" panose="02020603050405020304" pitchFamily="18" charset="0"/>
                <a:ea typeface="宋体" panose="02010600030101010101" pitchFamily="2" charset="-122"/>
              </a:defRPr>
            </a:lvl4pPr>
            <a:lvl5pPr marL="2057400" indent="-22860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algn="ctr" eaLnBrk="1" hangingPunct="1"/>
            <a:r>
              <a:rPr lang="zh-CN" altLang="en-US" b="1" dirty="0">
                <a:solidFill>
                  <a:schemeClr val="bg2"/>
                </a:solidFill>
                <a:latin typeface="楷体" panose="02010609060101010101" pitchFamily="49" charset="-122"/>
                <a:ea typeface="楷体" panose="02010609060101010101" pitchFamily="49" charset="-122"/>
              </a:rPr>
              <a:t>创建子进程</a:t>
            </a:r>
          </a:p>
        </p:txBody>
      </p:sp>
      <p:sp>
        <p:nvSpPr>
          <p:cNvPr id="9" name="矩形标注 8">
            <a:extLst>
              <a:ext uri="{FF2B5EF4-FFF2-40B4-BE49-F238E27FC236}">
                <a16:creationId xmlns:a16="http://schemas.microsoft.com/office/drawing/2014/main" id="{06F9A2FB-1A43-4D88-9386-750A3C344AE7}"/>
              </a:ext>
            </a:extLst>
          </p:cNvPr>
          <p:cNvSpPr>
            <a:spLocks noChangeArrowheads="1"/>
          </p:cNvSpPr>
          <p:nvPr/>
        </p:nvSpPr>
        <p:spPr bwMode="auto">
          <a:xfrm>
            <a:off x="2164570" y="4381142"/>
            <a:ext cx="2466975" cy="504825"/>
          </a:xfrm>
          <a:prstGeom prst="wedgeRectCallout">
            <a:avLst>
              <a:gd name="adj1" fmla="val -77584"/>
              <a:gd name="adj2" fmla="val 104027"/>
            </a:avLst>
          </a:prstGeom>
          <a:solidFill>
            <a:srgbClr val="E3DAFE"/>
          </a:solidFill>
          <a:ln w="12700" cap="sq" algn="ctr">
            <a:solidFill>
              <a:schemeClr val="tx1"/>
            </a:solidFill>
            <a:round/>
            <a:headEnd type="none" w="sm" len="sm"/>
            <a:tailEnd type="none" w="sm" len="sm"/>
          </a:ln>
        </p:spPr>
        <p:txBody>
          <a:bodyPr wrap="none"/>
          <a:lstStyle>
            <a:lvl1pPr>
              <a:defRPr kumimoji="1" sz="2400">
                <a:solidFill>
                  <a:schemeClr val="tx1"/>
                </a:solidFill>
                <a:latin typeface="Times New Roman" panose="02020603050405020304" pitchFamily="18" charset="0"/>
                <a:ea typeface="宋体" panose="02010600030101010101" pitchFamily="2" charset="-122"/>
              </a:defRPr>
            </a:lvl1pPr>
            <a:lvl2pPr marL="742950" indent="-285750">
              <a:defRPr kumimoji="1" sz="2400">
                <a:solidFill>
                  <a:schemeClr val="tx1"/>
                </a:solidFill>
                <a:latin typeface="Times New Roman" panose="02020603050405020304" pitchFamily="18" charset="0"/>
                <a:ea typeface="宋体" panose="02010600030101010101" pitchFamily="2" charset="-122"/>
              </a:defRPr>
            </a:lvl2pPr>
            <a:lvl3pPr marL="1143000" indent="-228600">
              <a:defRPr kumimoji="1" sz="2400">
                <a:solidFill>
                  <a:schemeClr val="tx1"/>
                </a:solidFill>
                <a:latin typeface="Times New Roman" panose="02020603050405020304" pitchFamily="18" charset="0"/>
                <a:ea typeface="宋体" panose="02010600030101010101" pitchFamily="2" charset="-122"/>
              </a:defRPr>
            </a:lvl3pPr>
            <a:lvl4pPr marL="1600200" indent="-228600">
              <a:defRPr kumimoji="1" sz="2400">
                <a:solidFill>
                  <a:schemeClr val="tx1"/>
                </a:solidFill>
                <a:latin typeface="Times New Roman" panose="02020603050405020304" pitchFamily="18" charset="0"/>
                <a:ea typeface="宋体" panose="02010600030101010101" pitchFamily="2" charset="-122"/>
              </a:defRPr>
            </a:lvl4pPr>
            <a:lvl5pPr marL="2057400" indent="-22860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algn="ctr" eaLnBrk="1" hangingPunct="1"/>
            <a:r>
              <a:rPr lang="zh-CN" altLang="en-US" b="1">
                <a:solidFill>
                  <a:schemeClr val="bg2"/>
                </a:solidFill>
                <a:latin typeface="楷体" panose="02010609060101010101" pitchFamily="49" charset="-122"/>
                <a:ea typeface="楷体" panose="02010609060101010101" pitchFamily="49" charset="-122"/>
              </a:rPr>
              <a:t>等待子进程结束</a:t>
            </a:r>
          </a:p>
        </p:txBody>
      </p:sp>
      <p:sp>
        <p:nvSpPr>
          <p:cNvPr id="11"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77000"/>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
        <p:nvSpPr>
          <p:cNvPr id="12" name="Text Box 6">
            <a:extLst>
              <a:ext uri="{FF2B5EF4-FFF2-40B4-BE49-F238E27FC236}">
                <a16:creationId xmlns:a16="http://schemas.microsoft.com/office/drawing/2014/main" id="{8B489E56-086E-48B3-9559-B89C4A670B25}"/>
              </a:ext>
            </a:extLst>
          </p:cNvPr>
          <p:cNvSpPr txBox="1">
            <a:spLocks noChangeArrowheads="1"/>
          </p:cNvSpPr>
          <p:nvPr/>
        </p:nvSpPr>
        <p:spPr bwMode="auto">
          <a:xfrm>
            <a:off x="0" y="-9257"/>
            <a:ext cx="9144000" cy="646331"/>
          </a:xfrm>
          <a:prstGeom prst="rect">
            <a:avLst/>
          </a:prstGeom>
          <a:solidFill>
            <a:schemeClr val="tx1">
              <a:lumMod val="85000"/>
            </a:schemeClr>
          </a:solidFill>
          <a:ln>
            <a:noFill/>
          </a:ln>
          <a:extLst/>
        </p:spPr>
        <p:txBody>
          <a:bodyPr wrap="square">
            <a:spAutoFit/>
          </a:bodyPr>
          <a:lstStyle>
            <a:lvl1pPr marL="342900" indent="-342900">
              <a:spcBef>
                <a:spcPct val="20000"/>
              </a:spcBef>
              <a:buClr>
                <a:schemeClr val="tx2"/>
              </a:buClr>
              <a:buSzPct val="90000"/>
              <a:buFont typeface="Symbol" panose="05050102010706020507" pitchFamily="18" charset="2"/>
              <a:buChar char="¨"/>
              <a:tabLst>
                <a:tab pos="90488" algn="l"/>
              </a:tabLst>
              <a:defRPr kumimoji="1" sz="3200">
                <a:solidFill>
                  <a:schemeClr val="tx1"/>
                </a:solidFill>
                <a:latin typeface="Times New Roman" panose="02020603050405020304" pitchFamily="18" charset="0"/>
                <a:ea typeface="宋体" panose="02010600030101010101" pitchFamily="2" charset="-122"/>
              </a:defRPr>
            </a:lvl1pPr>
            <a:lvl2pPr marL="179388">
              <a:spcBef>
                <a:spcPct val="20000"/>
              </a:spcBef>
              <a:buChar char="–"/>
              <a:tabLst>
                <a:tab pos="90488" algn="l"/>
              </a:tabLst>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tabLst>
                <a:tab pos="90488" algn="l"/>
              </a:tabLst>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tabLst>
                <a:tab pos="90488" algn="l"/>
              </a:tabLst>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tabLst>
                <a:tab pos="90488" algn="l"/>
              </a:tabLst>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tabLst>
                <a:tab pos="90488" algn="l"/>
              </a:tabLst>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tabLst>
                <a:tab pos="90488" algn="l"/>
              </a:tabLst>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tabLst>
                <a:tab pos="90488" algn="l"/>
              </a:tabLst>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tabLst>
                <a:tab pos="90488" algn="l"/>
              </a:tabLst>
              <a:defRPr kumimoji="1" sz="2000">
                <a:solidFill>
                  <a:schemeClr val="tx1"/>
                </a:solidFill>
                <a:latin typeface="Times New Roman" panose="02020603050405020304" pitchFamily="18" charset="0"/>
                <a:ea typeface="宋体" panose="02010600030101010101" pitchFamily="2" charset="-122"/>
              </a:defRPr>
            </a:lvl9pPr>
          </a:lstStyle>
          <a:p>
            <a:pPr marL="0" lvl="1" algn="ctr" eaLnBrk="1" hangingPunct="1">
              <a:buFontTx/>
              <a:buNone/>
              <a:tabLst/>
            </a:pPr>
            <a:r>
              <a:rPr lang="en-US" altLang="zh-CN" sz="3600" dirty="0" smtClean="0">
                <a:solidFill>
                  <a:srgbClr val="006699"/>
                </a:solidFill>
                <a:effectLst>
                  <a:outerShdw blurRad="38100" dist="38100" dir="2700000" algn="tl">
                    <a:srgbClr val="000000">
                      <a:alpha val="43137"/>
                    </a:srgbClr>
                  </a:outerShdw>
                </a:effectLst>
                <a:ea typeface="MS PGothic" pitchFamily="34" charset="-128"/>
              </a:rPr>
              <a:t>exec </a:t>
            </a:r>
            <a:r>
              <a:rPr lang="zh-CN" altLang="en-US" sz="3600" dirty="0" smtClean="0">
                <a:solidFill>
                  <a:srgbClr val="006699"/>
                </a:solidFill>
                <a:effectLst>
                  <a:outerShdw blurRad="38100" dist="38100" dir="2700000" algn="tl">
                    <a:srgbClr val="000000">
                      <a:alpha val="43137"/>
                    </a:srgbClr>
                  </a:outerShdw>
                </a:effectLst>
                <a:ea typeface="MS PGothic" pitchFamily="34" charset="-128"/>
              </a:rPr>
              <a:t>示例</a:t>
            </a:r>
            <a:r>
              <a:rPr lang="en-US" altLang="zh-CN" sz="3600" dirty="0" smtClean="0">
                <a:solidFill>
                  <a:srgbClr val="006699"/>
                </a:solidFill>
                <a:effectLst>
                  <a:outerShdw blurRad="38100" dist="38100" dir="2700000" algn="tl">
                    <a:srgbClr val="000000">
                      <a:alpha val="43137"/>
                    </a:srgbClr>
                  </a:outerShdw>
                </a:effectLst>
                <a:ea typeface="MS PGothic" pitchFamily="34" charset="-128"/>
              </a:rPr>
              <a:t>2</a:t>
            </a:r>
            <a:endParaRPr lang="en-US" altLang="zh-CN" sz="3600" b="1" dirty="0" smtClean="0">
              <a:solidFill>
                <a:srgbClr val="000000"/>
              </a:solidFill>
              <a:latin typeface="+mn-ea"/>
              <a:ea typeface="+mn-ea"/>
            </a:endParaRPr>
          </a:p>
        </p:txBody>
      </p:sp>
      <p:sp>
        <p:nvSpPr>
          <p:cNvPr id="10" name="文本框 10">
            <a:extLst>
              <a:ext uri="{FF2B5EF4-FFF2-40B4-BE49-F238E27FC236}">
                <a16:creationId xmlns:a16="http://schemas.microsoft.com/office/drawing/2014/main" id="{CC4D72F4-DC10-4951-8CA2-01A37B147170}"/>
              </a:ext>
            </a:extLst>
          </p:cNvPr>
          <p:cNvSpPr txBox="1">
            <a:spLocks noChangeArrowheads="1"/>
          </p:cNvSpPr>
          <p:nvPr/>
        </p:nvSpPr>
        <p:spPr bwMode="auto">
          <a:xfrm>
            <a:off x="7561263" y="0"/>
            <a:ext cx="1582737" cy="522288"/>
          </a:xfrm>
          <a:prstGeom prst="rect">
            <a:avLst/>
          </a:prstGeom>
          <a:solidFill>
            <a:srgbClr val="92D050"/>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a:spcBef>
                <a:spcPct val="0"/>
              </a:spcBef>
              <a:buClrTx/>
              <a:buSzTx/>
              <a:buFontTx/>
              <a:buNone/>
            </a:pPr>
            <a:r>
              <a:rPr lang="en-US" altLang="zh-CN" sz="2800" b="1">
                <a:solidFill>
                  <a:schemeClr val="bg2"/>
                </a:solidFill>
              </a:rPr>
              <a:t>fork</a:t>
            </a:r>
            <a:r>
              <a:rPr lang="zh-CN" altLang="zh-CN" sz="2800" b="1">
                <a:solidFill>
                  <a:schemeClr val="bg2"/>
                </a:solidFill>
              </a:rPr>
              <a:t>1</a:t>
            </a:r>
            <a:r>
              <a:rPr lang="en-US" altLang="zh-CN" sz="2800" b="1">
                <a:solidFill>
                  <a:schemeClr val="bg2"/>
                </a:solidFill>
              </a:rPr>
              <a:t>.c</a:t>
            </a:r>
            <a:endParaRPr lang="zh-CN" altLang="en-US" sz="2800">
              <a:solidFill>
                <a:schemeClr val="bg2"/>
              </a:solidFill>
            </a:endParaRPr>
          </a:p>
        </p:txBody>
      </p:sp>
    </p:spTree>
    <p:extLst>
      <p:ext uri="{BB962C8B-B14F-4D97-AF65-F5344CB8AC3E}">
        <p14:creationId xmlns:p14="http://schemas.microsoft.com/office/powerpoint/2010/main" val="3587396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1000"/>
                                        <p:tgtEl>
                                          <p:spTgt spid="6"/>
                                        </p:tgtEl>
                                      </p:cBhvr>
                                    </p:animEffect>
                                    <p:anim calcmode="lin" valueType="num">
                                      <p:cBhvr>
                                        <p:cTn id="15" dur="1000" fill="hold"/>
                                        <p:tgtEl>
                                          <p:spTgt spid="6"/>
                                        </p:tgtEl>
                                        <p:attrNameLst>
                                          <p:attrName>ppt_x</p:attrName>
                                        </p:attrNameLst>
                                      </p:cBhvr>
                                      <p:tavLst>
                                        <p:tav tm="0">
                                          <p:val>
                                            <p:strVal val="#ppt_x"/>
                                          </p:val>
                                        </p:tav>
                                        <p:tav tm="100000">
                                          <p:val>
                                            <p:strVal val="#ppt_x"/>
                                          </p:val>
                                        </p:tav>
                                      </p:tavLst>
                                    </p:anim>
                                    <p:anim calcmode="lin" valueType="num">
                                      <p:cBhvr>
                                        <p:cTn id="16"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1000"/>
                                        <p:tgtEl>
                                          <p:spTgt spid="9"/>
                                        </p:tgtEl>
                                      </p:cBhvr>
                                    </p:animEffect>
                                    <p:anim calcmode="lin" valueType="num">
                                      <p:cBhvr>
                                        <p:cTn id="22" dur="1000" fill="hold"/>
                                        <p:tgtEl>
                                          <p:spTgt spid="9"/>
                                        </p:tgtEl>
                                        <p:attrNameLst>
                                          <p:attrName>ppt_x</p:attrName>
                                        </p:attrNameLst>
                                      </p:cBhvr>
                                      <p:tavLst>
                                        <p:tav tm="0">
                                          <p:val>
                                            <p:strVal val="#ppt_x"/>
                                          </p:val>
                                        </p:tav>
                                        <p:tav tm="100000">
                                          <p:val>
                                            <p:strVal val="#ppt_x"/>
                                          </p:val>
                                        </p:tav>
                                      </p:tavLst>
                                    </p:anim>
                                    <p:anim calcmode="lin" valueType="num">
                                      <p:cBhvr>
                                        <p:cTn id="23" dur="1000" fill="hold"/>
                                        <p:tgtEl>
                                          <p:spTgt spid="9"/>
                                        </p:tgtEl>
                                        <p:attrNameLst>
                                          <p:attrName>ppt_y</p:attrName>
                                        </p:attrNameLst>
                                      </p:cBhvr>
                                      <p:tavLst>
                                        <p:tav tm="0">
                                          <p:val>
                                            <p:strVal val="#ppt_y+.1"/>
                                          </p:val>
                                        </p:tav>
                                        <p:tav tm="100000">
                                          <p:val>
                                            <p:strVal val="#ppt_y"/>
                                          </p:val>
                                        </p:tav>
                                      </p:tavLst>
                                    </p:anim>
                                  </p:childTnLst>
                                </p:cTn>
                              </p:par>
                            </p:childTnLst>
                          </p:cTn>
                        </p:par>
                        <p:par>
                          <p:cTn id="24" fill="hold">
                            <p:stCondLst>
                              <p:cond delay="1000"/>
                            </p:stCondLst>
                            <p:childTnLst>
                              <p:par>
                                <p:cTn id="25" presetID="2" presetClass="entr" presetSubtype="6" fill="hold" grpId="0" nodeType="afterEffect">
                                  <p:stCondLst>
                                    <p:cond delay="0"/>
                                  </p:stCondLst>
                                  <p:childTnLst>
                                    <p:set>
                                      <p:cBhvr>
                                        <p:cTn id="26" dur="1" fill="hold">
                                          <p:stCondLst>
                                            <p:cond delay="0"/>
                                          </p:stCondLst>
                                        </p:cTn>
                                        <p:tgtEl>
                                          <p:spTgt spid="11"/>
                                        </p:tgtEl>
                                        <p:attrNameLst>
                                          <p:attrName>style.visibility</p:attrName>
                                        </p:attrNameLst>
                                      </p:cBhvr>
                                      <p:to>
                                        <p:strVal val="visible"/>
                                      </p:to>
                                    </p:set>
                                    <p:anim calcmode="lin" valueType="num">
                                      <p:cBhvr additive="base">
                                        <p:cTn id="27" dur="500" fill="hold"/>
                                        <p:tgtEl>
                                          <p:spTgt spid="11"/>
                                        </p:tgtEl>
                                        <p:attrNameLst>
                                          <p:attrName>ppt_x</p:attrName>
                                        </p:attrNameLst>
                                      </p:cBhvr>
                                      <p:tavLst>
                                        <p:tav tm="0">
                                          <p:val>
                                            <p:strVal val="1+#ppt_w/2"/>
                                          </p:val>
                                        </p:tav>
                                        <p:tav tm="100000">
                                          <p:val>
                                            <p:strVal val="#ppt_x"/>
                                          </p:val>
                                        </p:tav>
                                      </p:tavLst>
                                    </p:anim>
                                    <p:anim calcmode="lin" valueType="num">
                                      <p:cBhvr additive="base">
                                        <p:cTn id="2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P spid="9" grpId="0" animBg="1"/>
      <p:bldP spid="11" grpId="0" animBg="1"/>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AE2CCF14-E64C-4D7A-B895-11360BF945D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4675" y="620713"/>
            <a:ext cx="7993063" cy="540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文本框 6">
            <a:extLst>
              <a:ext uri="{FF2B5EF4-FFF2-40B4-BE49-F238E27FC236}">
                <a16:creationId xmlns:a16="http://schemas.microsoft.com/office/drawing/2014/main" id="{752214EB-4FC9-4A40-AB0C-735C188BE9B5}"/>
              </a:ext>
            </a:extLst>
          </p:cNvPr>
          <p:cNvSpPr txBox="1">
            <a:spLocks noChangeArrowheads="1"/>
          </p:cNvSpPr>
          <p:nvPr/>
        </p:nvSpPr>
        <p:spPr bwMode="auto">
          <a:xfrm>
            <a:off x="6983413" y="0"/>
            <a:ext cx="1584325" cy="523875"/>
          </a:xfrm>
          <a:prstGeom prst="rect">
            <a:avLst/>
          </a:prstGeom>
          <a:solidFill>
            <a:srgbClr val="92D050"/>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a:spcBef>
                <a:spcPct val="0"/>
              </a:spcBef>
              <a:buClrTx/>
              <a:buSzTx/>
              <a:buFontTx/>
              <a:buNone/>
            </a:pPr>
            <a:r>
              <a:rPr lang="zh-CN" altLang="zh-CN" sz="2800" b="1">
                <a:solidFill>
                  <a:schemeClr val="bg2"/>
                </a:solidFill>
              </a:rPr>
              <a:t>./fork1</a:t>
            </a:r>
            <a:endParaRPr lang="zh-CN" altLang="en-US" sz="2800">
              <a:solidFill>
                <a:schemeClr val="bg2"/>
              </a:solidFill>
            </a:endParaRPr>
          </a:p>
        </p:txBody>
      </p:sp>
      <p:sp>
        <p:nvSpPr>
          <p:cNvPr id="6" name="Oval 7">
            <a:extLst>
              <a:ext uri="{FF2B5EF4-FFF2-40B4-BE49-F238E27FC236}">
                <a16:creationId xmlns:a16="http://schemas.microsoft.com/office/drawing/2014/main" id="{EE82D115-19B3-4CF7-9AA6-62BAFB5668AA}"/>
              </a:ext>
            </a:extLst>
          </p:cNvPr>
          <p:cNvSpPr>
            <a:spLocks noChangeArrowheads="1"/>
          </p:cNvSpPr>
          <p:nvPr/>
        </p:nvSpPr>
        <p:spPr bwMode="auto">
          <a:xfrm>
            <a:off x="4248000" y="2448000"/>
            <a:ext cx="288000" cy="216000"/>
          </a:xfrm>
          <a:prstGeom prst="ellipse">
            <a:avLst/>
          </a:prstGeom>
          <a:noFill/>
          <a:ln w="38100" cap="sq">
            <a:solidFill>
              <a:schemeClr val="hlink"/>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ndParaRPr>
          </a:p>
        </p:txBody>
      </p:sp>
      <p:sp>
        <p:nvSpPr>
          <p:cNvPr id="9" name="Oval 7">
            <a:extLst>
              <a:ext uri="{FF2B5EF4-FFF2-40B4-BE49-F238E27FC236}">
                <a16:creationId xmlns:a16="http://schemas.microsoft.com/office/drawing/2014/main" id="{EE82D115-19B3-4CF7-9AA6-62BAFB5668AA}"/>
              </a:ext>
            </a:extLst>
          </p:cNvPr>
          <p:cNvSpPr>
            <a:spLocks noChangeArrowheads="1"/>
          </p:cNvSpPr>
          <p:nvPr/>
        </p:nvSpPr>
        <p:spPr bwMode="auto">
          <a:xfrm>
            <a:off x="6408000" y="2420888"/>
            <a:ext cx="438671" cy="278526"/>
          </a:xfrm>
          <a:prstGeom prst="ellipse">
            <a:avLst/>
          </a:prstGeom>
          <a:noFill/>
          <a:ln w="38100" cap="sq">
            <a:solidFill>
              <a:schemeClr val="hlink"/>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ndParaRPr>
          </a:p>
        </p:txBody>
      </p:sp>
      <p:pic>
        <p:nvPicPr>
          <p:cNvPr id="10" name="图片 9">
            <a:extLst>
              <a:ext uri="{FF2B5EF4-FFF2-40B4-BE49-F238E27FC236}">
                <a16:creationId xmlns:a16="http://schemas.microsoft.com/office/drawing/2014/main" id="{4C777061-7901-4E6A-9A2A-E8D39528EA42}"/>
              </a:ext>
            </a:extLst>
          </p:cNvPr>
          <p:cNvPicPr>
            <a:picLocks noChangeAspect="1"/>
          </p:cNvPicPr>
          <p:nvPr/>
        </p:nvPicPr>
        <p:blipFill>
          <a:blip r:embed="rId4"/>
          <a:stretch>
            <a:fillRect/>
          </a:stretch>
        </p:blipFill>
        <p:spPr>
          <a:xfrm>
            <a:off x="63642" y="6118225"/>
            <a:ext cx="8740824" cy="778809"/>
          </a:xfrm>
          <a:prstGeom prst="rect">
            <a:avLst/>
          </a:prstGeom>
        </p:spPr>
      </p:pic>
      <p:sp>
        <p:nvSpPr>
          <p:cNvPr id="8"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77000"/>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
        <p:nvSpPr>
          <p:cNvPr id="11" name="文本框 1">
            <a:extLst>
              <a:ext uri="{FF2B5EF4-FFF2-40B4-BE49-F238E27FC236}">
                <a16:creationId xmlns:a16="http://schemas.microsoft.com/office/drawing/2014/main" id="{7ECF9AD4-5604-413A-885D-C2D81EDBA5D7}"/>
              </a:ext>
            </a:extLst>
          </p:cNvPr>
          <p:cNvSpPr txBox="1">
            <a:spLocks noChangeArrowheads="1"/>
          </p:cNvSpPr>
          <p:nvPr/>
        </p:nvSpPr>
        <p:spPr bwMode="auto">
          <a:xfrm>
            <a:off x="2123728" y="13279"/>
            <a:ext cx="3598863" cy="523875"/>
          </a:xfrm>
          <a:prstGeom prst="rect">
            <a:avLst/>
          </a:prstGeom>
          <a:solidFill>
            <a:srgbClr val="92D050"/>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a:spcBef>
                <a:spcPct val="0"/>
              </a:spcBef>
              <a:buClrTx/>
              <a:buSzTx/>
              <a:buFontTx/>
              <a:buNone/>
            </a:pPr>
            <a:r>
              <a:rPr lang="en-US" altLang="zh-CN" sz="2800" b="1" dirty="0" err="1">
                <a:solidFill>
                  <a:schemeClr val="bg2"/>
                </a:solidFill>
              </a:rPr>
              <a:t>pstree</a:t>
            </a:r>
            <a:r>
              <a:rPr lang="en-US" altLang="zh-CN" sz="2800" b="1" dirty="0">
                <a:solidFill>
                  <a:schemeClr val="bg2"/>
                </a:solidFill>
              </a:rPr>
              <a:t> –p | </a:t>
            </a:r>
            <a:r>
              <a:rPr lang="en-US" altLang="zh-CN" sz="2800" b="1" dirty="0" err="1">
                <a:solidFill>
                  <a:schemeClr val="bg2"/>
                </a:solidFill>
              </a:rPr>
              <a:t>grep</a:t>
            </a:r>
            <a:r>
              <a:rPr lang="en-US" altLang="zh-CN" sz="2800" b="1" dirty="0">
                <a:solidFill>
                  <a:schemeClr val="bg2"/>
                </a:solidFill>
              </a:rPr>
              <a:t> fork1</a:t>
            </a:r>
            <a:endParaRPr lang="zh-CN" altLang="en-US" sz="2800" b="1" dirty="0">
              <a:solidFill>
                <a:schemeClr val="bg2"/>
              </a:solidFill>
            </a:endParaRPr>
          </a:p>
        </p:txBody>
      </p:sp>
      <p:sp>
        <p:nvSpPr>
          <p:cNvPr id="12" name="Oval 7">
            <a:extLst>
              <a:ext uri="{FF2B5EF4-FFF2-40B4-BE49-F238E27FC236}">
                <a16:creationId xmlns:a16="http://schemas.microsoft.com/office/drawing/2014/main" id="{EE82D115-19B3-4CF7-9AA6-62BAFB5668AA}"/>
              </a:ext>
            </a:extLst>
          </p:cNvPr>
          <p:cNvSpPr>
            <a:spLocks noChangeArrowheads="1"/>
          </p:cNvSpPr>
          <p:nvPr/>
        </p:nvSpPr>
        <p:spPr bwMode="auto">
          <a:xfrm>
            <a:off x="5562276" y="6327609"/>
            <a:ext cx="2304256" cy="360040"/>
          </a:xfrm>
          <a:prstGeom prst="ellipse">
            <a:avLst/>
          </a:prstGeom>
          <a:noFill/>
          <a:ln w="38100" cap="sq">
            <a:solidFill>
              <a:schemeClr val="hlink"/>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ndParaRPr>
          </a:p>
        </p:txBody>
      </p:sp>
    </p:spTree>
    <p:extLst>
      <p:ext uri="{BB962C8B-B14F-4D97-AF65-F5344CB8AC3E}">
        <p14:creationId xmlns:p14="http://schemas.microsoft.com/office/powerpoint/2010/main" val="26388451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horizont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blinds(horizontal)">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1000"/>
                                        <p:tgtEl>
                                          <p:spTgt spid="10"/>
                                        </p:tgtEl>
                                      </p:cBhvr>
                                    </p:animEffect>
                                    <p:anim calcmode="lin" valueType="num">
                                      <p:cBhvr>
                                        <p:cTn id="18" dur="1000" fill="hold"/>
                                        <p:tgtEl>
                                          <p:spTgt spid="10"/>
                                        </p:tgtEl>
                                        <p:attrNameLst>
                                          <p:attrName>ppt_x</p:attrName>
                                        </p:attrNameLst>
                                      </p:cBhvr>
                                      <p:tavLst>
                                        <p:tav tm="0">
                                          <p:val>
                                            <p:strVal val="#ppt_x"/>
                                          </p:val>
                                        </p:tav>
                                        <p:tav tm="100000">
                                          <p:val>
                                            <p:strVal val="#ppt_x"/>
                                          </p:val>
                                        </p:tav>
                                      </p:tavLst>
                                    </p:anim>
                                    <p:anim calcmode="lin" valueType="num">
                                      <p:cBhvr>
                                        <p:cTn id="1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fade">
                                      <p:cBhvr>
                                        <p:cTn id="24" dur="500"/>
                                        <p:tgtEl>
                                          <p:spTgt spid="12"/>
                                        </p:tgtEl>
                                      </p:cBhvr>
                                    </p:animEffect>
                                  </p:childTnLst>
                                </p:cTn>
                              </p:par>
                            </p:childTnLst>
                          </p:cTn>
                        </p:par>
                        <p:par>
                          <p:cTn id="25" fill="hold">
                            <p:stCondLst>
                              <p:cond delay="500"/>
                            </p:stCondLst>
                            <p:childTnLst>
                              <p:par>
                                <p:cTn id="26" presetID="2" presetClass="entr" presetSubtype="6" fill="hold" grpId="0" nodeType="afterEffect">
                                  <p:stCondLst>
                                    <p:cond delay="0"/>
                                  </p:stCondLst>
                                  <p:childTnLst>
                                    <p:set>
                                      <p:cBhvr>
                                        <p:cTn id="27" dur="1" fill="hold">
                                          <p:stCondLst>
                                            <p:cond delay="0"/>
                                          </p:stCondLst>
                                        </p:cTn>
                                        <p:tgtEl>
                                          <p:spTgt spid="8"/>
                                        </p:tgtEl>
                                        <p:attrNameLst>
                                          <p:attrName>style.visibility</p:attrName>
                                        </p:attrNameLst>
                                      </p:cBhvr>
                                      <p:to>
                                        <p:strVal val="visible"/>
                                      </p:to>
                                    </p:set>
                                    <p:anim calcmode="lin" valueType="num">
                                      <p:cBhvr additive="base">
                                        <p:cTn id="28" dur="500" fill="hold"/>
                                        <p:tgtEl>
                                          <p:spTgt spid="8"/>
                                        </p:tgtEl>
                                        <p:attrNameLst>
                                          <p:attrName>ppt_x</p:attrName>
                                        </p:attrNameLst>
                                      </p:cBhvr>
                                      <p:tavLst>
                                        <p:tav tm="0">
                                          <p:val>
                                            <p:strVal val="1+#ppt_w/2"/>
                                          </p:val>
                                        </p:tav>
                                        <p:tav tm="100000">
                                          <p:val>
                                            <p:strVal val="#ppt_x"/>
                                          </p:val>
                                        </p:tav>
                                      </p:tavLst>
                                    </p:anim>
                                    <p:anim calcmode="lin" valueType="num">
                                      <p:cBhvr additive="base">
                                        <p:cTn id="29"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9" grpId="0" animBg="1"/>
      <p:bldP spid="8" grpId="0" animBg="1"/>
      <p:bldP spid="12" grpId="0" animBg="1"/>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251520" y="1412776"/>
            <a:ext cx="8136904" cy="2677656"/>
          </a:xfrm>
          <a:prstGeom prst="rect">
            <a:avLst/>
          </a:prstGeom>
          <a:noFill/>
        </p:spPr>
        <p:txBody>
          <a:bodyPr wrap="square" rtlCol="0">
            <a:spAutoFit/>
          </a:bodyPr>
          <a:lstStyle/>
          <a:p>
            <a:pPr marL="285750" indent="-285750" eaLnBrk="1" hangingPunct="1">
              <a:spcBef>
                <a:spcPts val="0"/>
              </a:spcBef>
              <a:buSzPct val="80000"/>
              <a:buFont typeface="Wingdings" panose="05000000000000000000" pitchFamily="2" charset="2"/>
              <a:buChar char="n"/>
              <a:defRPr/>
            </a:pPr>
            <a:r>
              <a:rPr lang="zh-CN" altLang="zh-CN" sz="3600" dirty="0">
                <a:solidFill>
                  <a:schemeClr val="bg2"/>
                </a:solidFill>
                <a:effectLst>
                  <a:outerShdw blurRad="38100" dist="38100" dir="2700000" algn="tl">
                    <a:srgbClr val="000000">
                      <a:alpha val="43137"/>
                    </a:srgbClr>
                  </a:outerShdw>
                </a:effectLst>
                <a:latin typeface="华文楷体" panose="02010600040101010101" pitchFamily="2" charset="-122"/>
                <a:ea typeface="华文楷体" panose="02010600040101010101" pitchFamily="2" charset="-122"/>
              </a:rPr>
              <a:t>创建子进程并且在子进程中执行命令</a:t>
            </a:r>
            <a:endParaRPr lang="en-US" altLang="zh-CN" sz="3600" dirty="0">
              <a:solidFill>
                <a:schemeClr val="bg2"/>
              </a:solidFill>
              <a:effectLst>
                <a:outerShdw blurRad="38100" dist="38100" dir="2700000" algn="tl">
                  <a:srgbClr val="000000">
                    <a:alpha val="43137"/>
                  </a:srgbClr>
                </a:outerShdw>
              </a:effectLst>
              <a:latin typeface="华文楷体" panose="02010600040101010101" pitchFamily="2" charset="-122"/>
              <a:ea typeface="华文楷体" panose="02010600040101010101" pitchFamily="2" charset="-122"/>
            </a:endParaRPr>
          </a:p>
          <a:p>
            <a:pPr marL="742950" lvl="1" indent="-285750" eaLnBrk="1" hangingPunct="1">
              <a:spcBef>
                <a:spcPts val="0"/>
              </a:spcBef>
              <a:buSzPct val="70000"/>
              <a:buFont typeface="Wingdings" panose="05000000000000000000" pitchFamily="2" charset="2"/>
              <a:buChar char="n"/>
              <a:defRPr/>
            </a:pPr>
            <a:r>
              <a:rPr lang="en-US" altLang="zh-CN" dirty="0">
                <a:solidFill>
                  <a:schemeClr val="bg2"/>
                </a:solidFill>
                <a:latin typeface="+mn-lt"/>
                <a:ea typeface="华文楷体" panose="02010600040101010101" pitchFamily="2" charset="-122"/>
              </a:rPr>
              <a:t>fork a child process using fork</a:t>
            </a:r>
            <a:r>
              <a:rPr lang="en-US" altLang="zh-CN" dirty="0" smtClean="0">
                <a:solidFill>
                  <a:schemeClr val="bg2"/>
                </a:solidFill>
                <a:latin typeface="+mn-lt"/>
                <a:ea typeface="华文楷体" panose="02010600040101010101" pitchFamily="2" charset="-122"/>
              </a:rPr>
              <a:t>( )</a:t>
            </a:r>
            <a:endParaRPr lang="zh-CN" altLang="zh-CN" dirty="0">
              <a:solidFill>
                <a:schemeClr val="bg2"/>
              </a:solidFill>
              <a:latin typeface="+mn-lt"/>
              <a:ea typeface="华文楷体" panose="02010600040101010101" pitchFamily="2" charset="-122"/>
            </a:endParaRPr>
          </a:p>
          <a:p>
            <a:pPr marL="742950" lvl="1" indent="-285750" eaLnBrk="1" hangingPunct="1">
              <a:spcBef>
                <a:spcPts val="0"/>
              </a:spcBef>
              <a:buSzPct val="70000"/>
              <a:buFont typeface="Wingdings" panose="05000000000000000000" pitchFamily="2" charset="2"/>
              <a:buChar char="n"/>
              <a:defRPr/>
            </a:pPr>
            <a:r>
              <a:rPr lang="en-US" altLang="zh-CN" dirty="0">
                <a:solidFill>
                  <a:schemeClr val="bg2"/>
                </a:solidFill>
                <a:latin typeface="+mn-lt"/>
                <a:ea typeface="华文楷体" panose="02010600040101010101" pitchFamily="2" charset="-122"/>
              </a:rPr>
              <a:t>the child process will invoke </a:t>
            </a:r>
            <a:r>
              <a:rPr lang="en-US" altLang="zh-CN" dirty="0" err="1" smtClean="0">
                <a:solidFill>
                  <a:schemeClr val="bg2"/>
                </a:solidFill>
                <a:latin typeface="+mn-lt"/>
                <a:ea typeface="华文楷体" panose="02010600040101010101" pitchFamily="2" charset="-122"/>
              </a:rPr>
              <a:t>execvp</a:t>
            </a:r>
            <a:r>
              <a:rPr lang="en-US" altLang="zh-CN" dirty="0" smtClean="0">
                <a:solidFill>
                  <a:schemeClr val="bg2"/>
                </a:solidFill>
                <a:latin typeface="+mn-lt"/>
                <a:ea typeface="华文楷体" panose="02010600040101010101" pitchFamily="2" charset="-122"/>
              </a:rPr>
              <a:t>( )</a:t>
            </a:r>
            <a:endParaRPr lang="zh-CN" altLang="zh-CN" dirty="0">
              <a:solidFill>
                <a:schemeClr val="bg2"/>
              </a:solidFill>
              <a:latin typeface="+mn-lt"/>
              <a:ea typeface="华文楷体" panose="02010600040101010101" pitchFamily="2" charset="-122"/>
            </a:endParaRPr>
          </a:p>
          <a:p>
            <a:endParaRPr lang="en-US" altLang="zh-CN" dirty="0" smtClean="0">
              <a:solidFill>
                <a:schemeClr val="bg2"/>
              </a:solidFill>
            </a:endParaRPr>
          </a:p>
          <a:p>
            <a:pPr marL="285750" indent="-285750" eaLnBrk="1" hangingPunct="1">
              <a:spcBef>
                <a:spcPts val="0"/>
              </a:spcBef>
              <a:buSzPct val="80000"/>
              <a:buFont typeface="Wingdings" panose="05000000000000000000" pitchFamily="2" charset="2"/>
              <a:buChar char="n"/>
              <a:defRPr/>
            </a:pPr>
            <a:r>
              <a:rPr lang="zh-CN" altLang="zh-CN" sz="3600" dirty="0">
                <a:solidFill>
                  <a:schemeClr val="bg2"/>
                </a:solidFill>
                <a:effectLst>
                  <a:outerShdw blurRad="38100" dist="38100" dir="2700000" algn="tl">
                    <a:srgbClr val="000000">
                      <a:alpha val="43137"/>
                    </a:srgbClr>
                  </a:outerShdw>
                </a:effectLst>
                <a:latin typeface="华文楷体" panose="02010600040101010101" pitchFamily="2" charset="-122"/>
                <a:ea typeface="华文楷体" panose="02010600040101010101" pitchFamily="2" charset="-122"/>
              </a:rPr>
              <a:t>支持历史</a:t>
            </a:r>
            <a:r>
              <a:rPr lang="zh-CN" altLang="zh-CN" sz="3600" dirty="0" smtClean="0">
                <a:solidFill>
                  <a:schemeClr val="bg2"/>
                </a:solidFill>
                <a:effectLst>
                  <a:outerShdw blurRad="38100" dist="38100" dir="2700000" algn="tl">
                    <a:srgbClr val="000000">
                      <a:alpha val="43137"/>
                    </a:srgbClr>
                  </a:outerShdw>
                </a:effectLst>
                <a:latin typeface="华文楷体" panose="02010600040101010101" pitchFamily="2" charset="-122"/>
                <a:ea typeface="华文楷体" panose="02010600040101010101" pitchFamily="2" charset="-122"/>
              </a:rPr>
              <a:t>特征</a:t>
            </a:r>
            <a:endParaRPr lang="zh-CN" altLang="zh-CN" sz="3600" dirty="0">
              <a:solidFill>
                <a:schemeClr val="bg2"/>
              </a:solidFill>
              <a:effectLst>
                <a:outerShdw blurRad="38100" dist="38100" dir="2700000" algn="tl">
                  <a:srgbClr val="000000">
                    <a:alpha val="43137"/>
                  </a:srgbClr>
                </a:outerShdw>
              </a:effectLst>
              <a:latin typeface="华文楷体" panose="02010600040101010101" pitchFamily="2" charset="-122"/>
              <a:ea typeface="华文楷体" panose="02010600040101010101" pitchFamily="2" charset="-122"/>
            </a:endParaRPr>
          </a:p>
        </p:txBody>
      </p:sp>
      <p:sp>
        <p:nvSpPr>
          <p:cNvPr id="8" name="文本框 7">
            <a:extLst>
              <a:ext uri="{FF2B5EF4-FFF2-40B4-BE49-F238E27FC236}">
                <a16:creationId xmlns:a16="http://schemas.microsoft.com/office/drawing/2014/main" id="{08FCB9BA-FF05-4F6A-BD2F-C66130E14FDB}"/>
              </a:ext>
            </a:extLst>
          </p:cNvPr>
          <p:cNvSpPr txBox="1"/>
          <p:nvPr/>
        </p:nvSpPr>
        <p:spPr>
          <a:xfrm>
            <a:off x="0" y="0"/>
            <a:ext cx="9143600" cy="646331"/>
          </a:xfrm>
          <a:prstGeom prst="rect">
            <a:avLst/>
          </a:prstGeom>
          <a:solidFill>
            <a:srgbClr val="9CB3F2"/>
          </a:solidFill>
          <a:ln>
            <a:noFill/>
          </a:ln>
        </p:spPr>
        <p:txBody>
          <a:bodyPr wrap="square" rtlCol="0">
            <a:spAutoFit/>
          </a:bodyPr>
          <a:lstStyle/>
          <a:p>
            <a:pPr algn="ctr" eaLnBrk="1" hangingPunct="1">
              <a:defRPr/>
            </a:pPr>
            <a:r>
              <a:rPr lang="zh-CN" altLang="en-US" sz="3600" dirty="0">
                <a:solidFill>
                  <a:schemeClr val="bg2"/>
                </a:solidFill>
                <a:effectLst>
                  <a:outerShdw blurRad="38100" dist="38100" dir="2700000" algn="tl">
                    <a:srgbClr val="000000">
                      <a:alpha val="43137"/>
                    </a:srgbClr>
                  </a:outerShdw>
                </a:effectLst>
                <a:latin typeface="+mn-lt"/>
              </a:rPr>
              <a:t>编程项目</a:t>
            </a:r>
            <a:r>
              <a:rPr lang="en-US" altLang="zh-CN" sz="3600" dirty="0">
                <a:solidFill>
                  <a:schemeClr val="bg2"/>
                </a:solidFill>
                <a:effectLst>
                  <a:outerShdw blurRad="38100" dist="38100" dir="2700000" algn="tl">
                    <a:srgbClr val="000000">
                      <a:alpha val="43137"/>
                    </a:srgbClr>
                  </a:outerShdw>
                </a:effectLst>
                <a:latin typeface="+mn-lt"/>
              </a:rPr>
              <a:t>1 :UNIX</a:t>
            </a:r>
            <a:r>
              <a:rPr lang="zh-CN" altLang="zh-CN" sz="3600" dirty="0">
                <a:solidFill>
                  <a:schemeClr val="bg2"/>
                </a:solidFill>
                <a:effectLst>
                  <a:outerShdw blurRad="38100" dist="38100" dir="2700000" algn="tl">
                    <a:srgbClr val="000000">
                      <a:alpha val="43137"/>
                    </a:srgbClr>
                  </a:outerShdw>
                </a:effectLst>
                <a:latin typeface="+mn-lt"/>
              </a:rPr>
              <a:t>外壳和历史</a:t>
            </a:r>
            <a:r>
              <a:rPr lang="zh-CN" altLang="zh-CN" sz="3600" dirty="0" smtClean="0">
                <a:solidFill>
                  <a:schemeClr val="bg2"/>
                </a:solidFill>
                <a:effectLst>
                  <a:outerShdw blurRad="38100" dist="38100" dir="2700000" algn="tl">
                    <a:srgbClr val="000000">
                      <a:alpha val="43137"/>
                    </a:srgbClr>
                  </a:outerShdw>
                </a:effectLst>
                <a:latin typeface="+mn-lt"/>
              </a:rPr>
              <a:t>特征</a:t>
            </a:r>
            <a:r>
              <a:rPr lang="en-US" altLang="zh-CN" sz="3600" dirty="0" smtClean="0">
                <a:solidFill>
                  <a:schemeClr val="bg2"/>
                </a:solidFill>
                <a:effectLst>
                  <a:outerShdw blurRad="38100" dist="38100" dir="2700000" algn="tl">
                    <a:srgbClr val="000000">
                      <a:alpha val="43137"/>
                    </a:srgbClr>
                  </a:outerShdw>
                </a:effectLst>
                <a:latin typeface="+mn-lt"/>
              </a:rPr>
              <a:t>      </a:t>
            </a:r>
            <a:r>
              <a:rPr lang="zh-CN" altLang="en-US" sz="2800" dirty="0" smtClean="0">
                <a:solidFill>
                  <a:schemeClr val="bg2"/>
                </a:solidFill>
                <a:effectLst>
                  <a:outerShdw blurRad="38100" dist="38100" dir="2700000" algn="tl">
                    <a:srgbClr val="000000">
                      <a:alpha val="43137"/>
                    </a:srgbClr>
                  </a:outerShdw>
                </a:effectLst>
                <a:latin typeface="+mn-lt"/>
              </a:rPr>
              <a:t>教材</a:t>
            </a:r>
            <a:r>
              <a:rPr lang="en-US" altLang="zh-CN" sz="2800" dirty="0">
                <a:solidFill>
                  <a:schemeClr val="bg2"/>
                </a:solidFill>
                <a:effectLst>
                  <a:outerShdw blurRad="38100" dist="38100" dir="2700000" algn="tl">
                    <a:srgbClr val="000000">
                      <a:alpha val="43137"/>
                    </a:srgbClr>
                  </a:outerShdw>
                </a:effectLst>
                <a:latin typeface="+mn-lt"/>
              </a:rPr>
              <a:t>P107</a:t>
            </a:r>
            <a:endParaRPr lang="zh-CN" altLang="en-US" sz="2800" dirty="0">
              <a:solidFill>
                <a:schemeClr val="bg2"/>
              </a:solidFill>
              <a:effectLst>
                <a:outerShdw blurRad="38100" dist="38100" dir="2700000" algn="tl">
                  <a:srgbClr val="000000">
                    <a:alpha val="43137"/>
                  </a:srgbClr>
                </a:outerShdw>
              </a:effectLst>
              <a:latin typeface="+mn-lt"/>
            </a:endParaRPr>
          </a:p>
        </p:txBody>
      </p:sp>
      <p:sp>
        <p:nvSpPr>
          <p:cNvPr id="9"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77000"/>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8331980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1+#ppt_w/2"/>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933256B8-0EE8-4799-9BDA-9C372930236A}"/>
              </a:ext>
            </a:extLst>
          </p:cNvPr>
          <p:cNvSpPr>
            <a:spLocks noGrp="1"/>
          </p:cNvSpPr>
          <p:nvPr>
            <p:ph type="dt" sz="half" idx="10"/>
          </p:nvPr>
        </p:nvSpPr>
        <p:spPr>
          <a:xfrm>
            <a:off x="-23529" y="6021387"/>
            <a:ext cx="1905000" cy="457200"/>
          </a:xfrm>
        </p:spPr>
        <p:txBody>
          <a:bodyPr/>
          <a:lstStyle/>
          <a:p>
            <a:pPr>
              <a:defRPr/>
            </a:pPr>
            <a:fld id="{0F3703A3-1889-4D5A-B002-82B1611E7DF6}" type="datetime1">
              <a:rPr lang="zh-CN" altLang="en-US" smtClean="0"/>
              <a:pPr>
                <a:defRPr/>
              </a:pPr>
              <a:t>2021/9/3</a:t>
            </a:fld>
            <a:endParaRPr lang="en-US" altLang="zh-CN"/>
          </a:p>
        </p:txBody>
      </p:sp>
      <p:sp>
        <p:nvSpPr>
          <p:cNvPr id="3" name="灯片编号占位符 2">
            <a:extLst>
              <a:ext uri="{FF2B5EF4-FFF2-40B4-BE49-F238E27FC236}">
                <a16:creationId xmlns:a16="http://schemas.microsoft.com/office/drawing/2014/main" id="{B0C24168-DDAB-4F6B-AD1E-948A215F6750}"/>
              </a:ext>
            </a:extLst>
          </p:cNvPr>
          <p:cNvSpPr>
            <a:spLocks noGrp="1"/>
          </p:cNvSpPr>
          <p:nvPr>
            <p:ph type="sldNum" sz="quarter" idx="12"/>
          </p:nvPr>
        </p:nvSpPr>
        <p:spPr>
          <a:xfrm>
            <a:off x="6709059" y="6281737"/>
            <a:ext cx="1905000" cy="196850"/>
          </a:xfrm>
        </p:spPr>
        <p:txBody>
          <a:bodyPr/>
          <a:lstStyle/>
          <a:p>
            <a:pPr>
              <a:defRPr/>
            </a:pPr>
            <a:r>
              <a:rPr lang="zh-CN" altLang="en-US"/>
              <a:t>第 </a:t>
            </a:r>
            <a:fld id="{AA9BF305-28BD-41C0-8AA3-BF5601F9D25F}" type="slidenum">
              <a:rPr lang="zh-CN" altLang="en-US" smtClean="0"/>
              <a:pPr>
                <a:defRPr/>
              </a:pPr>
              <a:t>7</a:t>
            </a:fld>
            <a:r>
              <a:rPr lang="zh-CN" altLang="en-US"/>
              <a:t> 页</a:t>
            </a:r>
          </a:p>
        </p:txBody>
      </p:sp>
      <p:sp>
        <p:nvSpPr>
          <p:cNvPr id="5" name="Rectangle 3">
            <a:extLst>
              <a:ext uri="{FF2B5EF4-FFF2-40B4-BE49-F238E27FC236}">
                <a16:creationId xmlns:a16="http://schemas.microsoft.com/office/drawing/2014/main" id="{E0A801FD-8AA6-4376-A277-C7345A9C2B0E}"/>
              </a:ext>
            </a:extLst>
          </p:cNvPr>
          <p:cNvSpPr txBox="1">
            <a:spLocks noChangeArrowheads="1"/>
          </p:cNvSpPr>
          <p:nvPr/>
        </p:nvSpPr>
        <p:spPr>
          <a:xfrm>
            <a:off x="888681" y="10510"/>
            <a:ext cx="6840537" cy="719137"/>
          </a:xfrm>
          <a:prstGeom prst="rect">
            <a:avLst/>
          </a:prstGeom>
          <a:ln>
            <a:noFill/>
          </a:ln>
        </p:spPr>
        <p:txBody>
          <a:bodyPr/>
          <a:lstStyle>
            <a:lvl1pPr marL="342900" indent="-342900" algn="l" rtl="0" eaLnBrk="0" fontAlgn="base" hangingPunct="0">
              <a:spcBef>
                <a:spcPct val="20000"/>
              </a:spcBef>
              <a:spcAft>
                <a:spcPct val="0"/>
              </a:spcAft>
              <a:buClr>
                <a:schemeClr val="tx2"/>
              </a:buClr>
              <a:buSzPct val="75000"/>
              <a:buFont typeface="Monotype Sorts" pitchFamily="2" charset="2"/>
              <a:buChar char="n"/>
              <a:defRPr kumimoji="1" sz="3200">
                <a:solidFill>
                  <a:schemeClr val="tx1"/>
                </a:solidFill>
                <a:effectLst>
                  <a:outerShdw blurRad="38100" dist="38100" dir="2700000" algn="tl">
                    <a:srgbClr val="000000"/>
                  </a:outerShdw>
                </a:effectLst>
                <a:latin typeface="+mn-lt"/>
                <a:ea typeface="+mn-ea"/>
                <a:cs typeface="+mn-cs"/>
              </a:defRPr>
            </a:lvl1pPr>
            <a:lvl2pPr marL="742950" indent="-285750" algn="l" rtl="0" eaLnBrk="0" fontAlgn="base" hangingPunct="0">
              <a:spcBef>
                <a:spcPct val="20000"/>
              </a:spcBef>
              <a:spcAft>
                <a:spcPct val="0"/>
              </a:spcAft>
              <a:buClr>
                <a:schemeClr val="folHlink"/>
              </a:buClr>
              <a:buSzPct val="75000"/>
              <a:buFont typeface="Monotype Sorts" pitchFamily="2" charset="2"/>
              <a:buChar char="u"/>
              <a:defRPr kumimoji="1" sz="2800">
                <a:solidFill>
                  <a:schemeClr val="tx1"/>
                </a:solidFill>
                <a:effectLst>
                  <a:outerShdw blurRad="38100" dist="38100" dir="2700000" algn="tl">
                    <a:srgbClr val="000000"/>
                  </a:outerShdw>
                </a:effectLst>
                <a:latin typeface="+mn-lt"/>
                <a:ea typeface="+mn-ea"/>
              </a:defRPr>
            </a:lvl2pPr>
            <a:lvl3pPr marL="1143000" indent="-228600" algn="l" rtl="0" eaLnBrk="0" fontAlgn="base" hangingPunct="0">
              <a:spcBef>
                <a:spcPct val="20000"/>
              </a:spcBef>
              <a:spcAft>
                <a:spcPct val="0"/>
              </a:spcAft>
              <a:buClr>
                <a:schemeClr val="tx2"/>
              </a:buClr>
              <a:buSzPct val="65000"/>
              <a:buFont typeface="Monotype Sorts" pitchFamily="2" charset="2"/>
              <a:buChar char="F"/>
              <a:defRPr kumimoji="1" sz="2400">
                <a:solidFill>
                  <a:schemeClr val="tx1"/>
                </a:solidFill>
                <a:effectLst>
                  <a:outerShdw blurRad="38100" dist="38100" dir="2700000" algn="tl">
                    <a:srgbClr val="000000"/>
                  </a:outerShdw>
                </a:effectLst>
                <a:latin typeface="+mn-lt"/>
                <a:ea typeface="+mn-ea"/>
              </a:defRPr>
            </a:lvl3pPr>
            <a:lvl4pPr marL="16002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4pPr>
            <a:lvl5pPr marL="20574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5pPr>
            <a:lvl6pPr marL="25146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6pPr>
            <a:lvl7pPr marL="29718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7pPr>
            <a:lvl8pPr marL="34290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8pPr>
            <a:lvl9pPr marL="38862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9pPr>
          </a:lstStyle>
          <a:p>
            <a:pPr marL="0" indent="0" algn="ctr">
              <a:spcBef>
                <a:spcPct val="0"/>
              </a:spcBef>
              <a:buNone/>
              <a:defRPr/>
            </a:pPr>
            <a:r>
              <a:rPr lang="zh-CN" altLang="en-US" sz="4000" dirty="0">
                <a:solidFill>
                  <a:srgbClr val="006699"/>
                </a:solidFill>
                <a:effectLst>
                  <a:outerShdw blurRad="38100" dist="38100" dir="2700000" algn="tl">
                    <a:srgbClr val="000000">
                      <a:alpha val="43137"/>
                    </a:srgbClr>
                  </a:outerShdw>
                </a:effectLst>
                <a:latin typeface="+mj-lt"/>
                <a:ea typeface="MS PGothic" pitchFamily="34" charset="-128"/>
                <a:cs typeface="+mj-cs"/>
              </a:rPr>
              <a:t>多道程序的并发执行</a:t>
            </a:r>
          </a:p>
        </p:txBody>
      </p:sp>
      <p:grpSp>
        <p:nvGrpSpPr>
          <p:cNvPr id="6" name="Group 41">
            <a:extLst>
              <a:ext uri="{FF2B5EF4-FFF2-40B4-BE49-F238E27FC236}">
                <a16:creationId xmlns:a16="http://schemas.microsoft.com/office/drawing/2014/main" id="{DD15041A-677C-4D2F-B15D-A9D8D39BFA24}"/>
              </a:ext>
            </a:extLst>
          </p:cNvPr>
          <p:cNvGrpSpPr>
            <a:grpSpLocks/>
          </p:cNvGrpSpPr>
          <p:nvPr/>
        </p:nvGrpSpPr>
        <p:grpSpPr bwMode="auto">
          <a:xfrm>
            <a:off x="300321" y="2492375"/>
            <a:ext cx="8604250" cy="3990974"/>
            <a:chOff x="113" y="1525"/>
            <a:chExt cx="5420" cy="2514"/>
          </a:xfrm>
        </p:grpSpPr>
        <p:sp>
          <p:nvSpPr>
            <p:cNvPr id="7" name="Oval 42">
              <a:extLst>
                <a:ext uri="{FF2B5EF4-FFF2-40B4-BE49-F238E27FC236}">
                  <a16:creationId xmlns:a16="http://schemas.microsoft.com/office/drawing/2014/main" id="{EA8A8164-AF42-4EEE-BED1-2D13605F3F78}"/>
                </a:ext>
              </a:extLst>
            </p:cNvPr>
            <p:cNvSpPr>
              <a:spLocks noChangeArrowheads="1"/>
            </p:cNvSpPr>
            <p:nvPr/>
          </p:nvSpPr>
          <p:spPr bwMode="auto">
            <a:xfrm>
              <a:off x="113" y="1525"/>
              <a:ext cx="363" cy="318"/>
            </a:xfrm>
            <a:prstGeom prst="ellipse">
              <a:avLst/>
            </a:prstGeom>
            <a:solidFill>
              <a:schemeClr val="accent1"/>
            </a:solidFill>
            <a:ln w="9525">
              <a:solidFill>
                <a:schemeClr val="bg2"/>
              </a:solid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algn="ctr" eaLnBrk="1" hangingPunct="1">
                <a:spcBef>
                  <a:spcPct val="0"/>
                </a:spcBef>
                <a:buClrTx/>
                <a:buSzTx/>
                <a:buFontTx/>
                <a:buNone/>
              </a:pPr>
              <a:r>
                <a:rPr lang="en-US" altLang="zh-CN" sz="2400">
                  <a:solidFill>
                    <a:schemeClr val="bg2"/>
                  </a:solidFill>
                  <a:latin typeface="Tahoma" panose="020B0604030504040204" pitchFamily="34" charset="0"/>
                </a:rPr>
                <a:t>I1</a:t>
              </a:r>
            </a:p>
          </p:txBody>
        </p:sp>
        <p:sp>
          <p:nvSpPr>
            <p:cNvPr id="8" name="Oval 43">
              <a:extLst>
                <a:ext uri="{FF2B5EF4-FFF2-40B4-BE49-F238E27FC236}">
                  <a16:creationId xmlns:a16="http://schemas.microsoft.com/office/drawing/2014/main" id="{14EA06EC-3F0E-4CAD-8ACE-C372EE89DD87}"/>
                </a:ext>
              </a:extLst>
            </p:cNvPr>
            <p:cNvSpPr>
              <a:spLocks noChangeArrowheads="1"/>
            </p:cNvSpPr>
            <p:nvPr/>
          </p:nvSpPr>
          <p:spPr bwMode="auto">
            <a:xfrm>
              <a:off x="1020" y="1525"/>
              <a:ext cx="363" cy="318"/>
            </a:xfrm>
            <a:prstGeom prst="ellipse">
              <a:avLst/>
            </a:prstGeom>
            <a:solidFill>
              <a:schemeClr val="accent1"/>
            </a:solidFill>
            <a:ln w="9525">
              <a:solidFill>
                <a:schemeClr val="bg2"/>
              </a:solid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algn="ctr" eaLnBrk="1" hangingPunct="1">
                <a:spcBef>
                  <a:spcPct val="0"/>
                </a:spcBef>
                <a:buClrTx/>
                <a:buSzTx/>
                <a:buFontTx/>
                <a:buNone/>
              </a:pPr>
              <a:r>
                <a:rPr lang="en-US" altLang="zh-CN" sz="2400">
                  <a:solidFill>
                    <a:schemeClr val="bg2"/>
                  </a:solidFill>
                  <a:latin typeface="Tahoma" panose="020B0604030504040204" pitchFamily="34" charset="0"/>
                </a:rPr>
                <a:t>I2</a:t>
              </a:r>
            </a:p>
          </p:txBody>
        </p:sp>
        <p:sp>
          <p:nvSpPr>
            <p:cNvPr id="9" name="Oval 44">
              <a:extLst>
                <a:ext uri="{FF2B5EF4-FFF2-40B4-BE49-F238E27FC236}">
                  <a16:creationId xmlns:a16="http://schemas.microsoft.com/office/drawing/2014/main" id="{B9A2B067-0510-44BD-9059-DF1FAD41491F}"/>
                </a:ext>
              </a:extLst>
            </p:cNvPr>
            <p:cNvSpPr>
              <a:spLocks noChangeArrowheads="1"/>
            </p:cNvSpPr>
            <p:nvPr/>
          </p:nvSpPr>
          <p:spPr bwMode="auto">
            <a:xfrm>
              <a:off x="1882" y="1525"/>
              <a:ext cx="363" cy="318"/>
            </a:xfrm>
            <a:prstGeom prst="ellipse">
              <a:avLst/>
            </a:prstGeom>
            <a:solidFill>
              <a:schemeClr val="accent1"/>
            </a:solidFill>
            <a:ln w="9525">
              <a:solidFill>
                <a:schemeClr val="bg2"/>
              </a:solid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algn="ctr" eaLnBrk="1" hangingPunct="1">
                <a:spcBef>
                  <a:spcPct val="0"/>
                </a:spcBef>
                <a:buClrTx/>
                <a:buSzTx/>
                <a:buFontTx/>
                <a:buNone/>
              </a:pPr>
              <a:r>
                <a:rPr lang="en-US" altLang="zh-CN" sz="2400">
                  <a:solidFill>
                    <a:schemeClr val="bg2"/>
                  </a:solidFill>
                  <a:latin typeface="Tahoma" panose="020B0604030504040204" pitchFamily="34" charset="0"/>
                </a:rPr>
                <a:t>I3</a:t>
              </a:r>
            </a:p>
          </p:txBody>
        </p:sp>
        <p:sp>
          <p:nvSpPr>
            <p:cNvPr id="10" name="Oval 45">
              <a:extLst>
                <a:ext uri="{FF2B5EF4-FFF2-40B4-BE49-F238E27FC236}">
                  <a16:creationId xmlns:a16="http://schemas.microsoft.com/office/drawing/2014/main" id="{F1A377B0-E857-4D4C-A993-A9AA0737C04A}"/>
                </a:ext>
              </a:extLst>
            </p:cNvPr>
            <p:cNvSpPr>
              <a:spLocks noChangeArrowheads="1"/>
            </p:cNvSpPr>
            <p:nvPr/>
          </p:nvSpPr>
          <p:spPr bwMode="auto">
            <a:xfrm>
              <a:off x="2835" y="1525"/>
              <a:ext cx="363" cy="318"/>
            </a:xfrm>
            <a:prstGeom prst="ellipse">
              <a:avLst/>
            </a:prstGeom>
            <a:solidFill>
              <a:schemeClr val="accent1"/>
            </a:solidFill>
            <a:ln w="9525">
              <a:solidFill>
                <a:schemeClr val="bg2"/>
              </a:solid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algn="ctr" eaLnBrk="1" hangingPunct="1">
                <a:spcBef>
                  <a:spcPct val="0"/>
                </a:spcBef>
                <a:buClrTx/>
                <a:buSzTx/>
                <a:buFontTx/>
                <a:buNone/>
              </a:pPr>
              <a:r>
                <a:rPr lang="en-US" altLang="zh-CN" sz="2400">
                  <a:solidFill>
                    <a:schemeClr val="bg2"/>
                  </a:solidFill>
                  <a:latin typeface="Tahoma" panose="020B0604030504040204" pitchFamily="34" charset="0"/>
                </a:rPr>
                <a:t>I4</a:t>
              </a:r>
            </a:p>
          </p:txBody>
        </p:sp>
        <p:sp>
          <p:nvSpPr>
            <p:cNvPr id="11" name="Line 46">
              <a:extLst>
                <a:ext uri="{FF2B5EF4-FFF2-40B4-BE49-F238E27FC236}">
                  <a16:creationId xmlns:a16="http://schemas.microsoft.com/office/drawing/2014/main" id="{13B60E6A-A5FD-4B23-B62F-8E79A7018A01}"/>
                </a:ext>
              </a:extLst>
            </p:cNvPr>
            <p:cNvSpPr>
              <a:spLocks noChangeShapeType="1"/>
            </p:cNvSpPr>
            <p:nvPr/>
          </p:nvSpPr>
          <p:spPr bwMode="auto">
            <a:xfrm>
              <a:off x="476" y="1661"/>
              <a:ext cx="544" cy="0"/>
            </a:xfrm>
            <a:prstGeom prst="line">
              <a:avLst/>
            </a:prstGeom>
            <a:noFill/>
            <a:ln w="28575">
              <a:solidFill>
                <a:schemeClr val="bg2"/>
              </a:solidFill>
              <a:miter lim="800000"/>
              <a:headEnd/>
              <a:tailEnd type="triangle" w="med" len="med"/>
            </a:ln>
            <a:extLst>
              <a:ext uri="{909E8E84-426E-40DD-AFC4-6F175D3DCCD1}">
                <a14:hiddenFill xmlns:a14="http://schemas.microsoft.com/office/drawing/2010/main">
                  <a:noFill/>
                </a14:hiddenFill>
              </a:ext>
            </a:extLst>
          </p:spPr>
          <p:txBody>
            <a:bodyPr wrap="none"/>
            <a:lstStyle/>
            <a:p>
              <a:endParaRPr lang="zh-CN" altLang="en-US">
                <a:solidFill>
                  <a:schemeClr val="bg2"/>
                </a:solidFill>
              </a:endParaRPr>
            </a:p>
          </p:txBody>
        </p:sp>
        <p:sp>
          <p:nvSpPr>
            <p:cNvPr id="12" name="Line 47">
              <a:extLst>
                <a:ext uri="{FF2B5EF4-FFF2-40B4-BE49-F238E27FC236}">
                  <a16:creationId xmlns:a16="http://schemas.microsoft.com/office/drawing/2014/main" id="{B246D003-BC78-433D-B1B7-A13FED1C1487}"/>
                </a:ext>
              </a:extLst>
            </p:cNvPr>
            <p:cNvSpPr>
              <a:spLocks noChangeShapeType="1"/>
            </p:cNvSpPr>
            <p:nvPr/>
          </p:nvSpPr>
          <p:spPr bwMode="auto">
            <a:xfrm>
              <a:off x="1383" y="1661"/>
              <a:ext cx="499" cy="0"/>
            </a:xfrm>
            <a:prstGeom prst="line">
              <a:avLst/>
            </a:prstGeom>
            <a:noFill/>
            <a:ln w="28575">
              <a:solidFill>
                <a:schemeClr val="bg2"/>
              </a:solidFill>
              <a:miter lim="800000"/>
              <a:headEnd/>
              <a:tailEnd type="triangle" w="med" len="med"/>
            </a:ln>
            <a:extLst>
              <a:ext uri="{909E8E84-426E-40DD-AFC4-6F175D3DCCD1}">
                <a14:hiddenFill xmlns:a14="http://schemas.microsoft.com/office/drawing/2010/main">
                  <a:noFill/>
                </a14:hiddenFill>
              </a:ext>
            </a:extLst>
          </p:spPr>
          <p:txBody>
            <a:bodyPr wrap="none"/>
            <a:lstStyle/>
            <a:p>
              <a:endParaRPr lang="zh-CN" altLang="en-US">
                <a:solidFill>
                  <a:schemeClr val="bg2"/>
                </a:solidFill>
              </a:endParaRPr>
            </a:p>
          </p:txBody>
        </p:sp>
        <p:sp>
          <p:nvSpPr>
            <p:cNvPr id="13" name="Line 48">
              <a:extLst>
                <a:ext uri="{FF2B5EF4-FFF2-40B4-BE49-F238E27FC236}">
                  <a16:creationId xmlns:a16="http://schemas.microsoft.com/office/drawing/2014/main" id="{15E424C3-81DD-4837-B8EA-9E54FD339E51}"/>
                </a:ext>
              </a:extLst>
            </p:cNvPr>
            <p:cNvSpPr>
              <a:spLocks noChangeShapeType="1"/>
            </p:cNvSpPr>
            <p:nvPr/>
          </p:nvSpPr>
          <p:spPr bwMode="auto">
            <a:xfrm>
              <a:off x="2245" y="1661"/>
              <a:ext cx="590" cy="0"/>
            </a:xfrm>
            <a:prstGeom prst="line">
              <a:avLst/>
            </a:prstGeom>
            <a:noFill/>
            <a:ln w="28575">
              <a:solidFill>
                <a:schemeClr val="bg2"/>
              </a:solidFill>
              <a:miter lim="800000"/>
              <a:headEnd/>
              <a:tailEnd type="triangle" w="med" len="med"/>
            </a:ln>
            <a:extLst>
              <a:ext uri="{909E8E84-426E-40DD-AFC4-6F175D3DCCD1}">
                <a14:hiddenFill xmlns:a14="http://schemas.microsoft.com/office/drawing/2010/main">
                  <a:noFill/>
                </a14:hiddenFill>
              </a:ext>
            </a:extLst>
          </p:spPr>
          <p:txBody>
            <a:bodyPr wrap="none"/>
            <a:lstStyle/>
            <a:p>
              <a:endParaRPr lang="zh-CN" altLang="en-US">
                <a:solidFill>
                  <a:schemeClr val="bg2"/>
                </a:solidFill>
              </a:endParaRPr>
            </a:p>
          </p:txBody>
        </p:sp>
        <p:sp>
          <p:nvSpPr>
            <p:cNvPr id="14" name="Line 49">
              <a:extLst>
                <a:ext uri="{FF2B5EF4-FFF2-40B4-BE49-F238E27FC236}">
                  <a16:creationId xmlns:a16="http://schemas.microsoft.com/office/drawing/2014/main" id="{E3D7A263-C2EE-49B1-859C-1CF9027E6929}"/>
                </a:ext>
              </a:extLst>
            </p:cNvPr>
            <p:cNvSpPr>
              <a:spLocks noChangeShapeType="1"/>
            </p:cNvSpPr>
            <p:nvPr/>
          </p:nvSpPr>
          <p:spPr bwMode="auto">
            <a:xfrm>
              <a:off x="3198" y="1661"/>
              <a:ext cx="408" cy="0"/>
            </a:xfrm>
            <a:prstGeom prst="line">
              <a:avLst/>
            </a:prstGeom>
            <a:noFill/>
            <a:ln w="28575">
              <a:solidFill>
                <a:schemeClr val="bg2"/>
              </a:solidFill>
              <a:miter lim="800000"/>
              <a:headEnd/>
              <a:tailEnd type="triangle" w="med" len="med"/>
            </a:ln>
            <a:extLst>
              <a:ext uri="{909E8E84-426E-40DD-AFC4-6F175D3DCCD1}">
                <a14:hiddenFill xmlns:a14="http://schemas.microsoft.com/office/drawing/2010/main">
                  <a:noFill/>
                </a14:hiddenFill>
              </a:ext>
            </a:extLst>
          </p:spPr>
          <p:txBody>
            <a:bodyPr wrap="none"/>
            <a:lstStyle/>
            <a:p>
              <a:endParaRPr lang="zh-CN" altLang="en-US">
                <a:solidFill>
                  <a:schemeClr val="bg2"/>
                </a:solidFill>
              </a:endParaRPr>
            </a:p>
          </p:txBody>
        </p:sp>
        <p:sp>
          <p:nvSpPr>
            <p:cNvPr id="15" name="Oval 50">
              <a:extLst>
                <a:ext uri="{FF2B5EF4-FFF2-40B4-BE49-F238E27FC236}">
                  <a16:creationId xmlns:a16="http://schemas.microsoft.com/office/drawing/2014/main" id="{C40BD686-BCA6-481A-8CE1-7A6C8D53CABB}"/>
                </a:ext>
              </a:extLst>
            </p:cNvPr>
            <p:cNvSpPr>
              <a:spLocks noChangeArrowheads="1"/>
            </p:cNvSpPr>
            <p:nvPr/>
          </p:nvSpPr>
          <p:spPr bwMode="auto">
            <a:xfrm>
              <a:off x="1020" y="2251"/>
              <a:ext cx="363" cy="318"/>
            </a:xfrm>
            <a:prstGeom prst="ellipse">
              <a:avLst/>
            </a:prstGeom>
            <a:solidFill>
              <a:schemeClr val="accent1"/>
            </a:solidFill>
            <a:ln w="9525">
              <a:solidFill>
                <a:schemeClr val="bg2"/>
              </a:solid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algn="ctr" eaLnBrk="1" hangingPunct="1">
                <a:spcBef>
                  <a:spcPct val="0"/>
                </a:spcBef>
                <a:buClrTx/>
                <a:buSzTx/>
                <a:buFontTx/>
                <a:buNone/>
              </a:pPr>
              <a:r>
                <a:rPr lang="en-US" altLang="zh-CN" sz="2400">
                  <a:solidFill>
                    <a:schemeClr val="bg2"/>
                  </a:solidFill>
                  <a:latin typeface="Tahoma" panose="020B0604030504040204" pitchFamily="34" charset="0"/>
                </a:rPr>
                <a:t>C1</a:t>
              </a:r>
            </a:p>
          </p:txBody>
        </p:sp>
        <p:sp>
          <p:nvSpPr>
            <p:cNvPr id="16" name="Oval 51">
              <a:extLst>
                <a:ext uri="{FF2B5EF4-FFF2-40B4-BE49-F238E27FC236}">
                  <a16:creationId xmlns:a16="http://schemas.microsoft.com/office/drawing/2014/main" id="{9368785D-7264-4186-8CD1-FEE419543850}"/>
                </a:ext>
              </a:extLst>
            </p:cNvPr>
            <p:cNvSpPr>
              <a:spLocks noChangeArrowheads="1"/>
            </p:cNvSpPr>
            <p:nvPr/>
          </p:nvSpPr>
          <p:spPr bwMode="auto">
            <a:xfrm>
              <a:off x="1927" y="2251"/>
              <a:ext cx="363" cy="318"/>
            </a:xfrm>
            <a:prstGeom prst="ellipse">
              <a:avLst/>
            </a:prstGeom>
            <a:solidFill>
              <a:schemeClr val="accent1"/>
            </a:solidFill>
            <a:ln w="9525">
              <a:solidFill>
                <a:schemeClr val="bg2"/>
              </a:solid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algn="ctr" eaLnBrk="1" hangingPunct="1">
                <a:spcBef>
                  <a:spcPct val="0"/>
                </a:spcBef>
                <a:buClrTx/>
                <a:buSzTx/>
                <a:buFontTx/>
                <a:buNone/>
              </a:pPr>
              <a:r>
                <a:rPr lang="en-US" altLang="zh-CN" sz="2400">
                  <a:solidFill>
                    <a:schemeClr val="bg2"/>
                  </a:solidFill>
                  <a:latin typeface="Tahoma" panose="020B0604030504040204" pitchFamily="34" charset="0"/>
                </a:rPr>
                <a:t>C2</a:t>
              </a:r>
            </a:p>
          </p:txBody>
        </p:sp>
        <p:sp>
          <p:nvSpPr>
            <p:cNvPr id="17" name="Oval 52">
              <a:extLst>
                <a:ext uri="{FF2B5EF4-FFF2-40B4-BE49-F238E27FC236}">
                  <a16:creationId xmlns:a16="http://schemas.microsoft.com/office/drawing/2014/main" id="{B5A85A68-6D33-46F7-9C31-3F6C5D6507DB}"/>
                </a:ext>
              </a:extLst>
            </p:cNvPr>
            <p:cNvSpPr>
              <a:spLocks noChangeArrowheads="1"/>
            </p:cNvSpPr>
            <p:nvPr/>
          </p:nvSpPr>
          <p:spPr bwMode="auto">
            <a:xfrm>
              <a:off x="2789" y="2251"/>
              <a:ext cx="363" cy="318"/>
            </a:xfrm>
            <a:prstGeom prst="ellipse">
              <a:avLst/>
            </a:prstGeom>
            <a:solidFill>
              <a:schemeClr val="accent1"/>
            </a:solidFill>
            <a:ln w="9525">
              <a:solidFill>
                <a:schemeClr val="bg2"/>
              </a:solid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algn="ctr" eaLnBrk="1" hangingPunct="1">
                <a:spcBef>
                  <a:spcPct val="0"/>
                </a:spcBef>
                <a:buClrTx/>
                <a:buSzTx/>
                <a:buFontTx/>
                <a:buNone/>
              </a:pPr>
              <a:r>
                <a:rPr lang="en-US" altLang="zh-CN" sz="2400">
                  <a:solidFill>
                    <a:schemeClr val="bg2"/>
                  </a:solidFill>
                  <a:latin typeface="Tahoma" panose="020B0604030504040204" pitchFamily="34" charset="0"/>
                </a:rPr>
                <a:t>C3</a:t>
              </a:r>
            </a:p>
          </p:txBody>
        </p:sp>
        <p:sp>
          <p:nvSpPr>
            <p:cNvPr id="18" name="Oval 53">
              <a:extLst>
                <a:ext uri="{FF2B5EF4-FFF2-40B4-BE49-F238E27FC236}">
                  <a16:creationId xmlns:a16="http://schemas.microsoft.com/office/drawing/2014/main" id="{1BCE7928-FA20-45D1-8B1F-65E0C4BC908E}"/>
                </a:ext>
              </a:extLst>
            </p:cNvPr>
            <p:cNvSpPr>
              <a:spLocks noChangeArrowheads="1"/>
            </p:cNvSpPr>
            <p:nvPr/>
          </p:nvSpPr>
          <p:spPr bwMode="auto">
            <a:xfrm>
              <a:off x="3742" y="2251"/>
              <a:ext cx="363" cy="318"/>
            </a:xfrm>
            <a:prstGeom prst="ellipse">
              <a:avLst/>
            </a:prstGeom>
            <a:solidFill>
              <a:schemeClr val="accent1"/>
            </a:solidFill>
            <a:ln w="9525">
              <a:solidFill>
                <a:schemeClr val="bg2"/>
              </a:solid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algn="ctr" eaLnBrk="1" hangingPunct="1">
                <a:spcBef>
                  <a:spcPct val="0"/>
                </a:spcBef>
                <a:buClrTx/>
                <a:buSzTx/>
                <a:buFontTx/>
                <a:buNone/>
              </a:pPr>
              <a:r>
                <a:rPr lang="en-US" altLang="zh-CN" sz="2400">
                  <a:solidFill>
                    <a:schemeClr val="bg2"/>
                  </a:solidFill>
                  <a:latin typeface="Tahoma" panose="020B0604030504040204" pitchFamily="34" charset="0"/>
                </a:rPr>
                <a:t>C4</a:t>
              </a:r>
            </a:p>
          </p:txBody>
        </p:sp>
        <p:sp>
          <p:nvSpPr>
            <p:cNvPr id="19" name="Line 54">
              <a:extLst>
                <a:ext uri="{FF2B5EF4-FFF2-40B4-BE49-F238E27FC236}">
                  <a16:creationId xmlns:a16="http://schemas.microsoft.com/office/drawing/2014/main" id="{B2012B1E-1209-4F74-BCB0-56A333B71457}"/>
                </a:ext>
              </a:extLst>
            </p:cNvPr>
            <p:cNvSpPr>
              <a:spLocks noChangeShapeType="1"/>
            </p:cNvSpPr>
            <p:nvPr/>
          </p:nvSpPr>
          <p:spPr bwMode="auto">
            <a:xfrm>
              <a:off x="1383" y="2387"/>
              <a:ext cx="544" cy="0"/>
            </a:xfrm>
            <a:prstGeom prst="line">
              <a:avLst/>
            </a:prstGeom>
            <a:noFill/>
            <a:ln w="28575">
              <a:solidFill>
                <a:schemeClr val="bg2"/>
              </a:solidFill>
              <a:miter lim="800000"/>
              <a:headEnd/>
              <a:tailEnd type="triangle" w="med" len="med"/>
            </a:ln>
            <a:extLst>
              <a:ext uri="{909E8E84-426E-40DD-AFC4-6F175D3DCCD1}">
                <a14:hiddenFill xmlns:a14="http://schemas.microsoft.com/office/drawing/2010/main">
                  <a:noFill/>
                </a14:hiddenFill>
              </a:ext>
            </a:extLst>
          </p:spPr>
          <p:txBody>
            <a:bodyPr wrap="none"/>
            <a:lstStyle/>
            <a:p>
              <a:endParaRPr lang="zh-CN" altLang="en-US">
                <a:solidFill>
                  <a:schemeClr val="bg2"/>
                </a:solidFill>
              </a:endParaRPr>
            </a:p>
          </p:txBody>
        </p:sp>
        <p:sp>
          <p:nvSpPr>
            <p:cNvPr id="20" name="Line 55">
              <a:extLst>
                <a:ext uri="{FF2B5EF4-FFF2-40B4-BE49-F238E27FC236}">
                  <a16:creationId xmlns:a16="http://schemas.microsoft.com/office/drawing/2014/main" id="{E34C2ACA-1087-4331-B3D5-45A5835475D4}"/>
                </a:ext>
              </a:extLst>
            </p:cNvPr>
            <p:cNvSpPr>
              <a:spLocks noChangeShapeType="1"/>
            </p:cNvSpPr>
            <p:nvPr/>
          </p:nvSpPr>
          <p:spPr bwMode="auto">
            <a:xfrm>
              <a:off x="2290" y="2387"/>
              <a:ext cx="499" cy="0"/>
            </a:xfrm>
            <a:prstGeom prst="line">
              <a:avLst/>
            </a:prstGeom>
            <a:noFill/>
            <a:ln w="28575">
              <a:solidFill>
                <a:schemeClr val="bg2"/>
              </a:solidFill>
              <a:miter lim="800000"/>
              <a:headEnd/>
              <a:tailEnd type="triangle" w="med" len="med"/>
            </a:ln>
            <a:extLst>
              <a:ext uri="{909E8E84-426E-40DD-AFC4-6F175D3DCCD1}">
                <a14:hiddenFill xmlns:a14="http://schemas.microsoft.com/office/drawing/2010/main">
                  <a:noFill/>
                </a14:hiddenFill>
              </a:ext>
            </a:extLst>
          </p:spPr>
          <p:txBody>
            <a:bodyPr wrap="none"/>
            <a:lstStyle/>
            <a:p>
              <a:endParaRPr lang="zh-CN" altLang="en-US">
                <a:solidFill>
                  <a:schemeClr val="bg2"/>
                </a:solidFill>
              </a:endParaRPr>
            </a:p>
          </p:txBody>
        </p:sp>
        <p:sp>
          <p:nvSpPr>
            <p:cNvPr id="21" name="Line 56">
              <a:extLst>
                <a:ext uri="{FF2B5EF4-FFF2-40B4-BE49-F238E27FC236}">
                  <a16:creationId xmlns:a16="http://schemas.microsoft.com/office/drawing/2014/main" id="{35B91154-6E56-4AB5-AAF4-C071AD1DA373}"/>
                </a:ext>
              </a:extLst>
            </p:cNvPr>
            <p:cNvSpPr>
              <a:spLocks noChangeShapeType="1"/>
            </p:cNvSpPr>
            <p:nvPr/>
          </p:nvSpPr>
          <p:spPr bwMode="auto">
            <a:xfrm>
              <a:off x="3152" y="2387"/>
              <a:ext cx="590" cy="0"/>
            </a:xfrm>
            <a:prstGeom prst="line">
              <a:avLst/>
            </a:prstGeom>
            <a:noFill/>
            <a:ln w="28575">
              <a:solidFill>
                <a:schemeClr val="bg2"/>
              </a:solidFill>
              <a:miter lim="800000"/>
              <a:headEnd/>
              <a:tailEnd type="triangle" w="med" len="med"/>
            </a:ln>
            <a:extLst>
              <a:ext uri="{909E8E84-426E-40DD-AFC4-6F175D3DCCD1}">
                <a14:hiddenFill xmlns:a14="http://schemas.microsoft.com/office/drawing/2010/main">
                  <a:noFill/>
                </a14:hiddenFill>
              </a:ext>
            </a:extLst>
          </p:spPr>
          <p:txBody>
            <a:bodyPr wrap="none"/>
            <a:lstStyle/>
            <a:p>
              <a:endParaRPr lang="zh-CN" altLang="en-US">
                <a:solidFill>
                  <a:schemeClr val="bg2"/>
                </a:solidFill>
              </a:endParaRPr>
            </a:p>
          </p:txBody>
        </p:sp>
        <p:sp>
          <p:nvSpPr>
            <p:cNvPr id="22" name="Line 57">
              <a:extLst>
                <a:ext uri="{FF2B5EF4-FFF2-40B4-BE49-F238E27FC236}">
                  <a16:creationId xmlns:a16="http://schemas.microsoft.com/office/drawing/2014/main" id="{34134E4A-B8E2-4262-AE31-26BD873D7FBE}"/>
                </a:ext>
              </a:extLst>
            </p:cNvPr>
            <p:cNvSpPr>
              <a:spLocks noChangeShapeType="1"/>
            </p:cNvSpPr>
            <p:nvPr/>
          </p:nvSpPr>
          <p:spPr bwMode="auto">
            <a:xfrm>
              <a:off x="4105" y="2387"/>
              <a:ext cx="408" cy="0"/>
            </a:xfrm>
            <a:prstGeom prst="line">
              <a:avLst/>
            </a:prstGeom>
            <a:noFill/>
            <a:ln w="28575">
              <a:solidFill>
                <a:schemeClr val="bg2"/>
              </a:solidFill>
              <a:miter lim="800000"/>
              <a:headEnd/>
              <a:tailEnd type="triangle" w="med" len="med"/>
            </a:ln>
            <a:extLst>
              <a:ext uri="{909E8E84-426E-40DD-AFC4-6F175D3DCCD1}">
                <a14:hiddenFill xmlns:a14="http://schemas.microsoft.com/office/drawing/2010/main">
                  <a:noFill/>
                </a14:hiddenFill>
              </a:ext>
            </a:extLst>
          </p:spPr>
          <p:txBody>
            <a:bodyPr wrap="none"/>
            <a:lstStyle/>
            <a:p>
              <a:endParaRPr lang="zh-CN" altLang="en-US">
                <a:solidFill>
                  <a:schemeClr val="bg2"/>
                </a:solidFill>
              </a:endParaRPr>
            </a:p>
          </p:txBody>
        </p:sp>
        <p:sp>
          <p:nvSpPr>
            <p:cNvPr id="23" name="Oval 58">
              <a:extLst>
                <a:ext uri="{FF2B5EF4-FFF2-40B4-BE49-F238E27FC236}">
                  <a16:creationId xmlns:a16="http://schemas.microsoft.com/office/drawing/2014/main" id="{E8E5D4B4-6BEE-4AF1-92C6-5F33CE056BA7}"/>
                </a:ext>
              </a:extLst>
            </p:cNvPr>
            <p:cNvSpPr>
              <a:spLocks noChangeArrowheads="1"/>
            </p:cNvSpPr>
            <p:nvPr/>
          </p:nvSpPr>
          <p:spPr bwMode="auto">
            <a:xfrm>
              <a:off x="2040" y="3022"/>
              <a:ext cx="363" cy="318"/>
            </a:xfrm>
            <a:prstGeom prst="ellipse">
              <a:avLst/>
            </a:prstGeom>
            <a:solidFill>
              <a:schemeClr val="accent1"/>
            </a:solidFill>
            <a:ln w="9525">
              <a:solidFill>
                <a:schemeClr val="bg2"/>
              </a:solid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algn="ctr" eaLnBrk="1" hangingPunct="1">
                <a:spcBef>
                  <a:spcPct val="0"/>
                </a:spcBef>
                <a:buClrTx/>
                <a:buSzTx/>
                <a:buFontTx/>
                <a:buNone/>
              </a:pPr>
              <a:r>
                <a:rPr lang="en-US" altLang="zh-CN" sz="2400">
                  <a:solidFill>
                    <a:schemeClr val="bg2"/>
                  </a:solidFill>
                  <a:latin typeface="Tahoma" panose="020B0604030504040204" pitchFamily="34" charset="0"/>
                </a:rPr>
                <a:t>P1</a:t>
              </a:r>
            </a:p>
          </p:txBody>
        </p:sp>
        <p:sp>
          <p:nvSpPr>
            <p:cNvPr id="24" name="Oval 59">
              <a:extLst>
                <a:ext uri="{FF2B5EF4-FFF2-40B4-BE49-F238E27FC236}">
                  <a16:creationId xmlns:a16="http://schemas.microsoft.com/office/drawing/2014/main" id="{EF22F0AF-855C-4603-A48D-C6106438710C}"/>
                </a:ext>
              </a:extLst>
            </p:cNvPr>
            <p:cNvSpPr>
              <a:spLocks noChangeArrowheads="1"/>
            </p:cNvSpPr>
            <p:nvPr/>
          </p:nvSpPr>
          <p:spPr bwMode="auto">
            <a:xfrm>
              <a:off x="2947" y="3022"/>
              <a:ext cx="363" cy="318"/>
            </a:xfrm>
            <a:prstGeom prst="ellipse">
              <a:avLst/>
            </a:prstGeom>
            <a:solidFill>
              <a:schemeClr val="accent1"/>
            </a:solidFill>
            <a:ln w="9525">
              <a:solidFill>
                <a:schemeClr val="bg2"/>
              </a:solid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algn="ctr" eaLnBrk="1" hangingPunct="1">
                <a:spcBef>
                  <a:spcPct val="0"/>
                </a:spcBef>
                <a:buClrTx/>
                <a:buSzTx/>
                <a:buFontTx/>
                <a:buNone/>
              </a:pPr>
              <a:r>
                <a:rPr lang="en-US" altLang="zh-CN" sz="2400">
                  <a:solidFill>
                    <a:schemeClr val="bg2"/>
                  </a:solidFill>
                  <a:latin typeface="Tahoma" panose="020B0604030504040204" pitchFamily="34" charset="0"/>
                </a:rPr>
                <a:t>P2</a:t>
              </a:r>
            </a:p>
          </p:txBody>
        </p:sp>
        <p:sp>
          <p:nvSpPr>
            <p:cNvPr id="25" name="Oval 60">
              <a:extLst>
                <a:ext uri="{FF2B5EF4-FFF2-40B4-BE49-F238E27FC236}">
                  <a16:creationId xmlns:a16="http://schemas.microsoft.com/office/drawing/2014/main" id="{223626A2-C36A-45CD-9DFC-6B225D9C5804}"/>
                </a:ext>
              </a:extLst>
            </p:cNvPr>
            <p:cNvSpPr>
              <a:spLocks noChangeArrowheads="1"/>
            </p:cNvSpPr>
            <p:nvPr/>
          </p:nvSpPr>
          <p:spPr bwMode="auto">
            <a:xfrm>
              <a:off x="3809" y="3022"/>
              <a:ext cx="363" cy="318"/>
            </a:xfrm>
            <a:prstGeom prst="ellipse">
              <a:avLst/>
            </a:prstGeom>
            <a:solidFill>
              <a:schemeClr val="accent1"/>
            </a:solidFill>
            <a:ln w="9525">
              <a:solidFill>
                <a:schemeClr val="bg2"/>
              </a:solid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algn="ctr" eaLnBrk="1" hangingPunct="1">
                <a:spcBef>
                  <a:spcPct val="0"/>
                </a:spcBef>
                <a:buClrTx/>
                <a:buSzTx/>
                <a:buFontTx/>
                <a:buNone/>
              </a:pPr>
              <a:r>
                <a:rPr lang="en-US" altLang="zh-CN" sz="2400">
                  <a:solidFill>
                    <a:schemeClr val="bg2"/>
                  </a:solidFill>
                  <a:latin typeface="Tahoma" panose="020B0604030504040204" pitchFamily="34" charset="0"/>
                </a:rPr>
                <a:t>P3</a:t>
              </a:r>
            </a:p>
          </p:txBody>
        </p:sp>
        <p:sp>
          <p:nvSpPr>
            <p:cNvPr id="26" name="Oval 61">
              <a:extLst>
                <a:ext uri="{FF2B5EF4-FFF2-40B4-BE49-F238E27FC236}">
                  <a16:creationId xmlns:a16="http://schemas.microsoft.com/office/drawing/2014/main" id="{A80B3283-78FF-4D59-A79A-16FE2DF0102B}"/>
                </a:ext>
              </a:extLst>
            </p:cNvPr>
            <p:cNvSpPr>
              <a:spLocks noChangeArrowheads="1"/>
            </p:cNvSpPr>
            <p:nvPr/>
          </p:nvSpPr>
          <p:spPr bwMode="auto">
            <a:xfrm>
              <a:off x="4762" y="3022"/>
              <a:ext cx="363" cy="318"/>
            </a:xfrm>
            <a:prstGeom prst="ellipse">
              <a:avLst/>
            </a:prstGeom>
            <a:solidFill>
              <a:schemeClr val="accent1"/>
            </a:solidFill>
            <a:ln w="9525">
              <a:solidFill>
                <a:schemeClr val="bg2"/>
              </a:solid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algn="ctr" eaLnBrk="1" hangingPunct="1">
                <a:spcBef>
                  <a:spcPct val="0"/>
                </a:spcBef>
                <a:buClrTx/>
                <a:buSzTx/>
                <a:buFontTx/>
                <a:buNone/>
              </a:pPr>
              <a:r>
                <a:rPr lang="en-US" altLang="zh-CN" sz="2400">
                  <a:solidFill>
                    <a:schemeClr val="bg2"/>
                  </a:solidFill>
                  <a:latin typeface="Tahoma" panose="020B0604030504040204" pitchFamily="34" charset="0"/>
                </a:rPr>
                <a:t>P4</a:t>
              </a:r>
            </a:p>
          </p:txBody>
        </p:sp>
        <p:sp>
          <p:nvSpPr>
            <p:cNvPr id="27" name="Line 62">
              <a:extLst>
                <a:ext uri="{FF2B5EF4-FFF2-40B4-BE49-F238E27FC236}">
                  <a16:creationId xmlns:a16="http://schemas.microsoft.com/office/drawing/2014/main" id="{6625EB21-3EBF-4FD1-ABE7-EBEAAD6FF4F4}"/>
                </a:ext>
              </a:extLst>
            </p:cNvPr>
            <p:cNvSpPr>
              <a:spLocks noChangeShapeType="1"/>
            </p:cNvSpPr>
            <p:nvPr/>
          </p:nvSpPr>
          <p:spPr bwMode="auto">
            <a:xfrm>
              <a:off x="2403" y="3158"/>
              <a:ext cx="544" cy="0"/>
            </a:xfrm>
            <a:prstGeom prst="line">
              <a:avLst/>
            </a:prstGeom>
            <a:noFill/>
            <a:ln w="28575">
              <a:solidFill>
                <a:schemeClr val="bg2"/>
              </a:solidFill>
              <a:miter lim="800000"/>
              <a:headEnd/>
              <a:tailEnd type="triangle" w="med" len="med"/>
            </a:ln>
            <a:extLst>
              <a:ext uri="{909E8E84-426E-40DD-AFC4-6F175D3DCCD1}">
                <a14:hiddenFill xmlns:a14="http://schemas.microsoft.com/office/drawing/2010/main">
                  <a:noFill/>
                </a14:hiddenFill>
              </a:ext>
            </a:extLst>
          </p:spPr>
          <p:txBody>
            <a:bodyPr wrap="none"/>
            <a:lstStyle/>
            <a:p>
              <a:endParaRPr lang="zh-CN" altLang="en-US">
                <a:solidFill>
                  <a:schemeClr val="bg2"/>
                </a:solidFill>
              </a:endParaRPr>
            </a:p>
          </p:txBody>
        </p:sp>
        <p:sp>
          <p:nvSpPr>
            <p:cNvPr id="28" name="Line 63">
              <a:extLst>
                <a:ext uri="{FF2B5EF4-FFF2-40B4-BE49-F238E27FC236}">
                  <a16:creationId xmlns:a16="http://schemas.microsoft.com/office/drawing/2014/main" id="{EB59307A-5B1E-49A6-8CB2-5E6316FD72B3}"/>
                </a:ext>
              </a:extLst>
            </p:cNvPr>
            <p:cNvSpPr>
              <a:spLocks noChangeShapeType="1"/>
            </p:cNvSpPr>
            <p:nvPr/>
          </p:nvSpPr>
          <p:spPr bwMode="auto">
            <a:xfrm>
              <a:off x="3310" y="3158"/>
              <a:ext cx="499" cy="0"/>
            </a:xfrm>
            <a:prstGeom prst="line">
              <a:avLst/>
            </a:prstGeom>
            <a:noFill/>
            <a:ln w="28575">
              <a:solidFill>
                <a:schemeClr val="bg2"/>
              </a:solidFill>
              <a:miter lim="800000"/>
              <a:headEnd/>
              <a:tailEnd type="triangle" w="med" len="med"/>
            </a:ln>
            <a:extLst>
              <a:ext uri="{909E8E84-426E-40DD-AFC4-6F175D3DCCD1}">
                <a14:hiddenFill xmlns:a14="http://schemas.microsoft.com/office/drawing/2010/main">
                  <a:noFill/>
                </a14:hiddenFill>
              </a:ext>
            </a:extLst>
          </p:spPr>
          <p:txBody>
            <a:bodyPr wrap="none"/>
            <a:lstStyle/>
            <a:p>
              <a:endParaRPr lang="zh-CN" altLang="en-US">
                <a:solidFill>
                  <a:schemeClr val="bg2"/>
                </a:solidFill>
              </a:endParaRPr>
            </a:p>
          </p:txBody>
        </p:sp>
        <p:sp>
          <p:nvSpPr>
            <p:cNvPr id="29" name="Line 64">
              <a:extLst>
                <a:ext uri="{FF2B5EF4-FFF2-40B4-BE49-F238E27FC236}">
                  <a16:creationId xmlns:a16="http://schemas.microsoft.com/office/drawing/2014/main" id="{469122A4-B116-473E-9A45-767C4DE5ED2F}"/>
                </a:ext>
              </a:extLst>
            </p:cNvPr>
            <p:cNvSpPr>
              <a:spLocks noChangeShapeType="1"/>
            </p:cNvSpPr>
            <p:nvPr/>
          </p:nvSpPr>
          <p:spPr bwMode="auto">
            <a:xfrm>
              <a:off x="4172" y="3158"/>
              <a:ext cx="590" cy="0"/>
            </a:xfrm>
            <a:prstGeom prst="line">
              <a:avLst/>
            </a:prstGeom>
            <a:noFill/>
            <a:ln w="28575">
              <a:solidFill>
                <a:schemeClr val="bg2"/>
              </a:solidFill>
              <a:miter lim="800000"/>
              <a:headEnd/>
              <a:tailEnd type="triangle" w="med" len="med"/>
            </a:ln>
            <a:extLst>
              <a:ext uri="{909E8E84-426E-40DD-AFC4-6F175D3DCCD1}">
                <a14:hiddenFill xmlns:a14="http://schemas.microsoft.com/office/drawing/2010/main">
                  <a:noFill/>
                </a14:hiddenFill>
              </a:ext>
            </a:extLst>
          </p:spPr>
          <p:txBody>
            <a:bodyPr wrap="none"/>
            <a:lstStyle/>
            <a:p>
              <a:endParaRPr lang="zh-CN" altLang="en-US">
                <a:solidFill>
                  <a:schemeClr val="bg2"/>
                </a:solidFill>
              </a:endParaRPr>
            </a:p>
          </p:txBody>
        </p:sp>
        <p:sp>
          <p:nvSpPr>
            <p:cNvPr id="30" name="Line 65">
              <a:extLst>
                <a:ext uri="{FF2B5EF4-FFF2-40B4-BE49-F238E27FC236}">
                  <a16:creationId xmlns:a16="http://schemas.microsoft.com/office/drawing/2014/main" id="{675248A9-429A-4325-87D8-8CDAF0904EAB}"/>
                </a:ext>
              </a:extLst>
            </p:cNvPr>
            <p:cNvSpPr>
              <a:spLocks noChangeShapeType="1"/>
            </p:cNvSpPr>
            <p:nvPr/>
          </p:nvSpPr>
          <p:spPr bwMode="auto">
            <a:xfrm>
              <a:off x="5125" y="3158"/>
              <a:ext cx="408" cy="0"/>
            </a:xfrm>
            <a:prstGeom prst="line">
              <a:avLst/>
            </a:prstGeom>
            <a:noFill/>
            <a:ln w="28575">
              <a:solidFill>
                <a:schemeClr val="bg2"/>
              </a:solidFill>
              <a:miter lim="800000"/>
              <a:headEnd/>
              <a:tailEnd type="triangle" w="med" len="med"/>
            </a:ln>
            <a:extLst>
              <a:ext uri="{909E8E84-426E-40DD-AFC4-6F175D3DCCD1}">
                <a14:hiddenFill xmlns:a14="http://schemas.microsoft.com/office/drawing/2010/main">
                  <a:noFill/>
                </a14:hiddenFill>
              </a:ext>
            </a:extLst>
          </p:spPr>
          <p:txBody>
            <a:bodyPr wrap="none"/>
            <a:lstStyle/>
            <a:p>
              <a:endParaRPr lang="zh-CN" altLang="en-US">
                <a:solidFill>
                  <a:schemeClr val="bg2"/>
                </a:solidFill>
              </a:endParaRPr>
            </a:p>
          </p:txBody>
        </p:sp>
        <p:sp>
          <p:nvSpPr>
            <p:cNvPr id="31" name="Line 66">
              <a:extLst>
                <a:ext uri="{FF2B5EF4-FFF2-40B4-BE49-F238E27FC236}">
                  <a16:creationId xmlns:a16="http://schemas.microsoft.com/office/drawing/2014/main" id="{41664488-8DD3-44E1-8A3B-1D9421108272}"/>
                </a:ext>
              </a:extLst>
            </p:cNvPr>
            <p:cNvSpPr>
              <a:spLocks noChangeShapeType="1"/>
            </p:cNvSpPr>
            <p:nvPr/>
          </p:nvSpPr>
          <p:spPr bwMode="auto">
            <a:xfrm>
              <a:off x="431" y="1797"/>
              <a:ext cx="635" cy="454"/>
            </a:xfrm>
            <a:prstGeom prst="line">
              <a:avLst/>
            </a:prstGeom>
            <a:noFill/>
            <a:ln w="28575">
              <a:solidFill>
                <a:schemeClr val="bg2"/>
              </a:solidFill>
              <a:miter lim="800000"/>
              <a:headEnd/>
              <a:tailEnd type="triangle" w="med" len="med"/>
            </a:ln>
            <a:extLst>
              <a:ext uri="{909E8E84-426E-40DD-AFC4-6F175D3DCCD1}">
                <a14:hiddenFill xmlns:a14="http://schemas.microsoft.com/office/drawing/2010/main">
                  <a:noFill/>
                </a14:hiddenFill>
              </a:ext>
            </a:extLst>
          </p:spPr>
          <p:txBody>
            <a:bodyPr wrap="none"/>
            <a:lstStyle/>
            <a:p>
              <a:endParaRPr lang="zh-CN" altLang="en-US">
                <a:solidFill>
                  <a:schemeClr val="bg2"/>
                </a:solidFill>
              </a:endParaRPr>
            </a:p>
          </p:txBody>
        </p:sp>
        <p:sp>
          <p:nvSpPr>
            <p:cNvPr id="32" name="Line 67">
              <a:extLst>
                <a:ext uri="{FF2B5EF4-FFF2-40B4-BE49-F238E27FC236}">
                  <a16:creationId xmlns:a16="http://schemas.microsoft.com/office/drawing/2014/main" id="{54A5096C-D744-4AC7-A04B-9A62BC7A58DB}"/>
                </a:ext>
              </a:extLst>
            </p:cNvPr>
            <p:cNvSpPr>
              <a:spLocks noChangeShapeType="1"/>
            </p:cNvSpPr>
            <p:nvPr/>
          </p:nvSpPr>
          <p:spPr bwMode="auto">
            <a:xfrm>
              <a:off x="1338" y="2523"/>
              <a:ext cx="726" cy="544"/>
            </a:xfrm>
            <a:prstGeom prst="line">
              <a:avLst/>
            </a:prstGeom>
            <a:noFill/>
            <a:ln w="28575">
              <a:solidFill>
                <a:schemeClr val="bg2"/>
              </a:solidFill>
              <a:miter lim="800000"/>
              <a:headEnd/>
              <a:tailEnd type="triangle" w="med" len="med"/>
            </a:ln>
            <a:extLst>
              <a:ext uri="{909E8E84-426E-40DD-AFC4-6F175D3DCCD1}">
                <a14:hiddenFill xmlns:a14="http://schemas.microsoft.com/office/drawing/2010/main">
                  <a:noFill/>
                </a14:hiddenFill>
              </a:ext>
            </a:extLst>
          </p:spPr>
          <p:txBody>
            <a:bodyPr wrap="none"/>
            <a:lstStyle/>
            <a:p>
              <a:endParaRPr lang="zh-CN" altLang="en-US">
                <a:solidFill>
                  <a:schemeClr val="bg2"/>
                </a:solidFill>
              </a:endParaRPr>
            </a:p>
          </p:txBody>
        </p:sp>
        <p:sp>
          <p:nvSpPr>
            <p:cNvPr id="33" name="Line 68">
              <a:extLst>
                <a:ext uri="{FF2B5EF4-FFF2-40B4-BE49-F238E27FC236}">
                  <a16:creationId xmlns:a16="http://schemas.microsoft.com/office/drawing/2014/main" id="{A021C027-1CF0-4648-A4AF-8DB01D97089C}"/>
                </a:ext>
              </a:extLst>
            </p:cNvPr>
            <p:cNvSpPr>
              <a:spLocks noChangeShapeType="1"/>
            </p:cNvSpPr>
            <p:nvPr/>
          </p:nvSpPr>
          <p:spPr bwMode="auto">
            <a:xfrm>
              <a:off x="1293" y="1842"/>
              <a:ext cx="635" cy="454"/>
            </a:xfrm>
            <a:prstGeom prst="line">
              <a:avLst/>
            </a:prstGeom>
            <a:noFill/>
            <a:ln w="28575">
              <a:solidFill>
                <a:schemeClr val="bg2"/>
              </a:solidFill>
              <a:miter lim="800000"/>
              <a:headEnd/>
              <a:tailEnd type="triangle" w="med" len="med"/>
            </a:ln>
            <a:extLst>
              <a:ext uri="{909E8E84-426E-40DD-AFC4-6F175D3DCCD1}">
                <a14:hiddenFill xmlns:a14="http://schemas.microsoft.com/office/drawing/2010/main">
                  <a:noFill/>
                </a14:hiddenFill>
              </a:ext>
            </a:extLst>
          </p:spPr>
          <p:txBody>
            <a:bodyPr wrap="none"/>
            <a:lstStyle/>
            <a:p>
              <a:endParaRPr lang="zh-CN" altLang="en-US">
                <a:solidFill>
                  <a:schemeClr val="bg2"/>
                </a:solidFill>
              </a:endParaRPr>
            </a:p>
          </p:txBody>
        </p:sp>
        <p:sp>
          <p:nvSpPr>
            <p:cNvPr id="34" name="Line 69">
              <a:extLst>
                <a:ext uri="{FF2B5EF4-FFF2-40B4-BE49-F238E27FC236}">
                  <a16:creationId xmlns:a16="http://schemas.microsoft.com/office/drawing/2014/main" id="{A57C1C1C-D2A5-4A38-B436-81851BCEDD80}"/>
                </a:ext>
              </a:extLst>
            </p:cNvPr>
            <p:cNvSpPr>
              <a:spLocks noChangeShapeType="1"/>
            </p:cNvSpPr>
            <p:nvPr/>
          </p:nvSpPr>
          <p:spPr bwMode="auto">
            <a:xfrm>
              <a:off x="2200" y="2568"/>
              <a:ext cx="726" cy="544"/>
            </a:xfrm>
            <a:prstGeom prst="line">
              <a:avLst/>
            </a:prstGeom>
            <a:noFill/>
            <a:ln w="28575">
              <a:solidFill>
                <a:schemeClr val="bg2"/>
              </a:solidFill>
              <a:miter lim="800000"/>
              <a:headEnd/>
              <a:tailEnd type="triangle" w="med" len="med"/>
            </a:ln>
            <a:extLst>
              <a:ext uri="{909E8E84-426E-40DD-AFC4-6F175D3DCCD1}">
                <a14:hiddenFill xmlns:a14="http://schemas.microsoft.com/office/drawing/2010/main">
                  <a:noFill/>
                </a14:hiddenFill>
              </a:ext>
            </a:extLst>
          </p:spPr>
          <p:txBody>
            <a:bodyPr wrap="none"/>
            <a:lstStyle/>
            <a:p>
              <a:endParaRPr lang="zh-CN" altLang="en-US">
                <a:solidFill>
                  <a:schemeClr val="bg2"/>
                </a:solidFill>
              </a:endParaRPr>
            </a:p>
          </p:txBody>
        </p:sp>
        <p:sp>
          <p:nvSpPr>
            <p:cNvPr id="35" name="Line 70">
              <a:extLst>
                <a:ext uri="{FF2B5EF4-FFF2-40B4-BE49-F238E27FC236}">
                  <a16:creationId xmlns:a16="http://schemas.microsoft.com/office/drawing/2014/main" id="{D2F5DE35-8E30-4B37-91AD-4AA48D15543E}"/>
                </a:ext>
              </a:extLst>
            </p:cNvPr>
            <p:cNvSpPr>
              <a:spLocks noChangeShapeType="1"/>
            </p:cNvSpPr>
            <p:nvPr/>
          </p:nvSpPr>
          <p:spPr bwMode="auto">
            <a:xfrm>
              <a:off x="2200" y="1797"/>
              <a:ext cx="635" cy="454"/>
            </a:xfrm>
            <a:prstGeom prst="line">
              <a:avLst/>
            </a:prstGeom>
            <a:noFill/>
            <a:ln w="28575">
              <a:solidFill>
                <a:schemeClr val="bg2"/>
              </a:solidFill>
              <a:miter lim="800000"/>
              <a:headEnd/>
              <a:tailEnd type="triangle" w="med" len="med"/>
            </a:ln>
            <a:extLst>
              <a:ext uri="{909E8E84-426E-40DD-AFC4-6F175D3DCCD1}">
                <a14:hiddenFill xmlns:a14="http://schemas.microsoft.com/office/drawing/2010/main">
                  <a:noFill/>
                </a14:hiddenFill>
              </a:ext>
            </a:extLst>
          </p:spPr>
          <p:txBody>
            <a:bodyPr wrap="none"/>
            <a:lstStyle/>
            <a:p>
              <a:endParaRPr lang="zh-CN" altLang="en-US">
                <a:solidFill>
                  <a:schemeClr val="bg2"/>
                </a:solidFill>
              </a:endParaRPr>
            </a:p>
          </p:txBody>
        </p:sp>
        <p:sp>
          <p:nvSpPr>
            <p:cNvPr id="36" name="Line 71">
              <a:extLst>
                <a:ext uri="{FF2B5EF4-FFF2-40B4-BE49-F238E27FC236}">
                  <a16:creationId xmlns:a16="http://schemas.microsoft.com/office/drawing/2014/main" id="{51F2D73D-611D-4A46-8906-97CA37AFE75E}"/>
                </a:ext>
              </a:extLst>
            </p:cNvPr>
            <p:cNvSpPr>
              <a:spLocks noChangeShapeType="1"/>
            </p:cNvSpPr>
            <p:nvPr/>
          </p:nvSpPr>
          <p:spPr bwMode="auto">
            <a:xfrm>
              <a:off x="3107" y="2523"/>
              <a:ext cx="726" cy="544"/>
            </a:xfrm>
            <a:prstGeom prst="line">
              <a:avLst/>
            </a:prstGeom>
            <a:noFill/>
            <a:ln w="28575">
              <a:solidFill>
                <a:schemeClr val="bg2"/>
              </a:solidFill>
              <a:miter lim="800000"/>
              <a:headEnd/>
              <a:tailEnd type="triangle" w="med" len="med"/>
            </a:ln>
            <a:extLst>
              <a:ext uri="{909E8E84-426E-40DD-AFC4-6F175D3DCCD1}">
                <a14:hiddenFill xmlns:a14="http://schemas.microsoft.com/office/drawing/2010/main">
                  <a:noFill/>
                </a14:hiddenFill>
              </a:ext>
            </a:extLst>
          </p:spPr>
          <p:txBody>
            <a:bodyPr wrap="none"/>
            <a:lstStyle/>
            <a:p>
              <a:endParaRPr lang="zh-CN" altLang="en-US">
                <a:solidFill>
                  <a:schemeClr val="bg2"/>
                </a:solidFill>
              </a:endParaRPr>
            </a:p>
          </p:txBody>
        </p:sp>
        <p:sp>
          <p:nvSpPr>
            <p:cNvPr id="37" name="Line 72">
              <a:extLst>
                <a:ext uri="{FF2B5EF4-FFF2-40B4-BE49-F238E27FC236}">
                  <a16:creationId xmlns:a16="http://schemas.microsoft.com/office/drawing/2014/main" id="{D107BF0B-B59E-4496-93B2-07F81AFF787F}"/>
                </a:ext>
              </a:extLst>
            </p:cNvPr>
            <p:cNvSpPr>
              <a:spLocks noChangeShapeType="1"/>
            </p:cNvSpPr>
            <p:nvPr/>
          </p:nvSpPr>
          <p:spPr bwMode="auto">
            <a:xfrm>
              <a:off x="3107" y="1797"/>
              <a:ext cx="635" cy="454"/>
            </a:xfrm>
            <a:prstGeom prst="line">
              <a:avLst/>
            </a:prstGeom>
            <a:noFill/>
            <a:ln w="28575">
              <a:solidFill>
                <a:schemeClr val="bg2"/>
              </a:solidFill>
              <a:miter lim="800000"/>
              <a:headEnd/>
              <a:tailEnd type="triangle" w="med" len="med"/>
            </a:ln>
            <a:extLst>
              <a:ext uri="{909E8E84-426E-40DD-AFC4-6F175D3DCCD1}">
                <a14:hiddenFill xmlns:a14="http://schemas.microsoft.com/office/drawing/2010/main">
                  <a:noFill/>
                </a14:hiddenFill>
              </a:ext>
            </a:extLst>
          </p:spPr>
          <p:txBody>
            <a:bodyPr wrap="none"/>
            <a:lstStyle/>
            <a:p>
              <a:endParaRPr lang="zh-CN" altLang="en-US">
                <a:solidFill>
                  <a:schemeClr val="bg2"/>
                </a:solidFill>
              </a:endParaRPr>
            </a:p>
          </p:txBody>
        </p:sp>
        <p:sp>
          <p:nvSpPr>
            <p:cNvPr id="38" name="Line 73">
              <a:extLst>
                <a:ext uri="{FF2B5EF4-FFF2-40B4-BE49-F238E27FC236}">
                  <a16:creationId xmlns:a16="http://schemas.microsoft.com/office/drawing/2014/main" id="{6DDBC2EF-1D83-4E5C-84B7-DF63147AF697}"/>
                </a:ext>
              </a:extLst>
            </p:cNvPr>
            <p:cNvSpPr>
              <a:spLocks noChangeShapeType="1"/>
            </p:cNvSpPr>
            <p:nvPr/>
          </p:nvSpPr>
          <p:spPr bwMode="auto">
            <a:xfrm>
              <a:off x="4014" y="2523"/>
              <a:ext cx="726" cy="544"/>
            </a:xfrm>
            <a:prstGeom prst="line">
              <a:avLst/>
            </a:prstGeom>
            <a:noFill/>
            <a:ln w="28575">
              <a:solidFill>
                <a:schemeClr val="bg2"/>
              </a:solidFill>
              <a:miter lim="800000"/>
              <a:headEnd/>
              <a:tailEnd type="triangle" w="med" len="med"/>
            </a:ln>
            <a:extLst>
              <a:ext uri="{909E8E84-426E-40DD-AFC4-6F175D3DCCD1}">
                <a14:hiddenFill xmlns:a14="http://schemas.microsoft.com/office/drawing/2010/main">
                  <a:noFill/>
                </a14:hiddenFill>
              </a:ext>
            </a:extLst>
          </p:spPr>
          <p:txBody>
            <a:bodyPr wrap="none"/>
            <a:lstStyle/>
            <a:p>
              <a:endParaRPr lang="zh-CN" altLang="en-US">
                <a:solidFill>
                  <a:schemeClr val="bg2"/>
                </a:solidFill>
              </a:endParaRPr>
            </a:p>
          </p:txBody>
        </p:sp>
        <p:sp>
          <p:nvSpPr>
            <p:cNvPr id="39" name="Line 74">
              <a:extLst>
                <a:ext uri="{FF2B5EF4-FFF2-40B4-BE49-F238E27FC236}">
                  <a16:creationId xmlns:a16="http://schemas.microsoft.com/office/drawing/2014/main" id="{6FC1BA9C-9A7E-420F-8678-9F82554DB9ED}"/>
                </a:ext>
              </a:extLst>
            </p:cNvPr>
            <p:cNvSpPr>
              <a:spLocks noChangeShapeType="1"/>
            </p:cNvSpPr>
            <p:nvPr/>
          </p:nvSpPr>
          <p:spPr bwMode="auto">
            <a:xfrm>
              <a:off x="567" y="3702"/>
              <a:ext cx="4898" cy="0"/>
            </a:xfrm>
            <a:prstGeom prst="line">
              <a:avLst/>
            </a:prstGeom>
            <a:noFill/>
            <a:ln w="28575">
              <a:solidFill>
                <a:schemeClr val="bg2"/>
              </a:solidFill>
              <a:miter lim="800000"/>
              <a:headEnd/>
              <a:tailEnd type="triangle" w="med" len="med"/>
            </a:ln>
            <a:extLst>
              <a:ext uri="{909E8E84-426E-40DD-AFC4-6F175D3DCCD1}">
                <a14:hiddenFill xmlns:a14="http://schemas.microsoft.com/office/drawing/2010/main">
                  <a:noFill/>
                </a14:hiddenFill>
              </a:ext>
            </a:extLst>
          </p:spPr>
          <p:txBody>
            <a:bodyPr wrap="none"/>
            <a:lstStyle/>
            <a:p>
              <a:endParaRPr lang="zh-CN" altLang="en-US">
                <a:solidFill>
                  <a:schemeClr val="bg2"/>
                </a:solidFill>
              </a:endParaRPr>
            </a:p>
          </p:txBody>
        </p:sp>
        <p:sp>
          <p:nvSpPr>
            <p:cNvPr id="40" name="Text Box 75">
              <a:extLst>
                <a:ext uri="{FF2B5EF4-FFF2-40B4-BE49-F238E27FC236}">
                  <a16:creationId xmlns:a16="http://schemas.microsoft.com/office/drawing/2014/main" id="{B3ABB529-AEFD-4C92-A943-204B4FE54A66}"/>
                </a:ext>
              </a:extLst>
            </p:cNvPr>
            <p:cNvSpPr txBox="1">
              <a:spLocks noChangeArrowheads="1"/>
            </p:cNvSpPr>
            <p:nvPr/>
          </p:nvSpPr>
          <p:spPr bwMode="auto">
            <a:xfrm>
              <a:off x="5329" y="3748"/>
              <a:ext cx="181" cy="291"/>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r>
                <a:rPr lang="en-US" altLang="zh-CN" sz="2400" dirty="0">
                  <a:solidFill>
                    <a:schemeClr val="bg2"/>
                  </a:solidFill>
                  <a:latin typeface="+mn-lt"/>
                </a:rPr>
                <a:t>t</a:t>
              </a:r>
            </a:p>
          </p:txBody>
        </p:sp>
      </p:grpSp>
      <p:sp>
        <p:nvSpPr>
          <p:cNvPr id="41" name="Text Box 76">
            <a:extLst>
              <a:ext uri="{FF2B5EF4-FFF2-40B4-BE49-F238E27FC236}">
                <a16:creationId xmlns:a16="http://schemas.microsoft.com/office/drawing/2014/main" id="{5A49635F-9F7C-4F29-ADD8-7091B45D354E}"/>
              </a:ext>
            </a:extLst>
          </p:cNvPr>
          <p:cNvSpPr txBox="1">
            <a:spLocks noChangeArrowheads="1"/>
          </p:cNvSpPr>
          <p:nvPr/>
        </p:nvSpPr>
        <p:spPr bwMode="auto">
          <a:xfrm>
            <a:off x="323850" y="836613"/>
            <a:ext cx="8640763" cy="978729"/>
          </a:xfrm>
          <a:prstGeom prst="rect">
            <a:avLst/>
          </a:prstGeom>
          <a:solidFill>
            <a:srgbClr val="CDD9FF"/>
          </a:solidFill>
          <a:ln w="12700" cap="sq">
            <a:noFill/>
            <a:miter lim="800000"/>
            <a:headEnd type="none" w="sm" len="sm"/>
            <a:tailEnd type="none" w="sm" len="sm"/>
          </a:ln>
          <a:extLst/>
        </p:spPr>
        <p:txBody>
          <a:bodyPr>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marL="400050" lvl="2" indent="0">
              <a:lnSpc>
                <a:spcPct val="90000"/>
              </a:lnSpc>
              <a:buClr>
                <a:srgbClr val="FFFF00"/>
              </a:buClr>
              <a:buSzPct val="80000"/>
              <a:buNone/>
              <a:defRPr/>
            </a:pPr>
            <a:r>
              <a:rPr lang="zh-CN" altLang="en-US" sz="3200" dirty="0">
                <a:solidFill>
                  <a:schemeClr val="bg2"/>
                </a:solidFill>
                <a:latin typeface="+mn-ea"/>
                <a:ea typeface="+mn-ea"/>
              </a:rPr>
              <a:t>在时间上重叠，一个程序的执行尚未结束，另一个程序的执行已经开始。</a:t>
            </a:r>
          </a:p>
        </p:txBody>
      </p:sp>
      <p:sp>
        <p:nvSpPr>
          <p:cNvPr id="42" name="Rectangle 77">
            <a:extLst>
              <a:ext uri="{FF2B5EF4-FFF2-40B4-BE49-F238E27FC236}">
                <a16:creationId xmlns:a16="http://schemas.microsoft.com/office/drawing/2014/main" id="{4C7D7027-7196-417B-9DF4-8880E109E5B3}"/>
              </a:ext>
            </a:extLst>
          </p:cNvPr>
          <p:cNvSpPr>
            <a:spLocks noChangeArrowheads="1"/>
          </p:cNvSpPr>
          <p:nvPr/>
        </p:nvSpPr>
        <p:spPr bwMode="auto">
          <a:xfrm>
            <a:off x="1665571" y="2132012"/>
            <a:ext cx="720725" cy="2447925"/>
          </a:xfrm>
          <a:prstGeom prst="rect">
            <a:avLst/>
          </a:prstGeom>
          <a:noFill/>
          <a:ln w="28575">
            <a:solidFill>
              <a:schemeClr val="bg2"/>
            </a:solidFill>
            <a:prstDash val="sysDot"/>
            <a:miter lim="800000"/>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ndParaRPr>
          </a:p>
        </p:txBody>
      </p:sp>
      <p:sp>
        <p:nvSpPr>
          <p:cNvPr id="43" name="Rectangle 78">
            <a:extLst>
              <a:ext uri="{FF2B5EF4-FFF2-40B4-BE49-F238E27FC236}">
                <a16:creationId xmlns:a16="http://schemas.microsoft.com/office/drawing/2014/main" id="{28133314-4AAF-4CB6-BEBE-F37327CB737F}"/>
              </a:ext>
            </a:extLst>
          </p:cNvPr>
          <p:cNvSpPr>
            <a:spLocks noChangeArrowheads="1"/>
          </p:cNvSpPr>
          <p:nvPr/>
        </p:nvSpPr>
        <p:spPr bwMode="auto">
          <a:xfrm>
            <a:off x="3067377" y="2312193"/>
            <a:ext cx="863600" cy="3097213"/>
          </a:xfrm>
          <a:prstGeom prst="rect">
            <a:avLst/>
          </a:prstGeom>
          <a:noFill/>
          <a:ln w="28575">
            <a:solidFill>
              <a:schemeClr val="bg2"/>
            </a:solidFill>
            <a:prstDash val="sysDot"/>
            <a:miter lim="800000"/>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ndParaRPr>
          </a:p>
        </p:txBody>
      </p:sp>
      <p:sp>
        <p:nvSpPr>
          <p:cNvPr id="44" name="Rectangle 79">
            <a:extLst>
              <a:ext uri="{FF2B5EF4-FFF2-40B4-BE49-F238E27FC236}">
                <a16:creationId xmlns:a16="http://schemas.microsoft.com/office/drawing/2014/main" id="{8F0A4222-EE2C-4F25-B785-CE7F89AF9082}"/>
              </a:ext>
            </a:extLst>
          </p:cNvPr>
          <p:cNvSpPr>
            <a:spLocks noChangeArrowheads="1"/>
          </p:cNvSpPr>
          <p:nvPr/>
        </p:nvSpPr>
        <p:spPr bwMode="auto">
          <a:xfrm>
            <a:off x="4494496" y="2376774"/>
            <a:ext cx="935037" cy="3168650"/>
          </a:xfrm>
          <a:prstGeom prst="rect">
            <a:avLst/>
          </a:prstGeom>
          <a:noFill/>
          <a:ln w="28575">
            <a:solidFill>
              <a:schemeClr val="bg2"/>
            </a:solidFill>
            <a:prstDash val="sysDot"/>
            <a:miter lim="800000"/>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ndParaRPr>
          </a:p>
        </p:txBody>
      </p:sp>
      <p:sp>
        <p:nvSpPr>
          <p:cNvPr id="45" name="Rectangle 80">
            <a:extLst>
              <a:ext uri="{FF2B5EF4-FFF2-40B4-BE49-F238E27FC236}">
                <a16:creationId xmlns:a16="http://schemas.microsoft.com/office/drawing/2014/main" id="{97DA7F38-D66C-4575-B832-319AEA06D6DD}"/>
              </a:ext>
            </a:extLst>
          </p:cNvPr>
          <p:cNvSpPr>
            <a:spLocks noChangeArrowheads="1"/>
          </p:cNvSpPr>
          <p:nvPr/>
        </p:nvSpPr>
        <p:spPr bwMode="auto">
          <a:xfrm>
            <a:off x="6005795" y="3381375"/>
            <a:ext cx="720725" cy="2233613"/>
          </a:xfrm>
          <a:prstGeom prst="rect">
            <a:avLst/>
          </a:prstGeom>
          <a:noFill/>
          <a:ln w="28575">
            <a:solidFill>
              <a:schemeClr val="bg2"/>
            </a:solidFill>
            <a:prstDash val="sysDot"/>
            <a:miter lim="800000"/>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ndParaRPr>
          </a:p>
        </p:txBody>
      </p:sp>
      <p:sp>
        <p:nvSpPr>
          <p:cNvPr id="46"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77000"/>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
        <p:nvSpPr>
          <p:cNvPr id="4" name="文本框 3"/>
          <p:cNvSpPr txBox="1"/>
          <p:nvPr/>
        </p:nvSpPr>
        <p:spPr>
          <a:xfrm>
            <a:off x="1405661" y="6116825"/>
            <a:ext cx="6431670" cy="523220"/>
          </a:xfrm>
          <a:prstGeom prst="rect">
            <a:avLst/>
          </a:prstGeom>
          <a:solidFill>
            <a:schemeClr val="tx1">
              <a:lumMod val="85000"/>
            </a:schemeClr>
          </a:solidFill>
        </p:spPr>
        <p:txBody>
          <a:bodyPr wrap="square" rtlCol="0">
            <a:spAutoFit/>
          </a:bodyPr>
          <a:lstStyle/>
          <a:p>
            <a:r>
              <a:rPr lang="en-US" altLang="zh-CN" sz="2800" dirty="0" smtClean="0">
                <a:solidFill>
                  <a:schemeClr val="bg2"/>
                </a:solidFill>
              </a:rPr>
              <a:t>I</a:t>
            </a:r>
            <a:r>
              <a:rPr lang="zh-CN" altLang="en-US" sz="2800" dirty="0" smtClean="0">
                <a:solidFill>
                  <a:schemeClr val="bg2"/>
                </a:solidFill>
              </a:rPr>
              <a:t>：输入；</a:t>
            </a:r>
            <a:r>
              <a:rPr lang="en-US" altLang="zh-CN" sz="2800" dirty="0" smtClean="0">
                <a:solidFill>
                  <a:schemeClr val="bg2"/>
                </a:solidFill>
              </a:rPr>
              <a:t>   C</a:t>
            </a:r>
            <a:r>
              <a:rPr lang="zh-CN" altLang="en-US" sz="2800" dirty="0" smtClean="0">
                <a:solidFill>
                  <a:schemeClr val="bg2"/>
                </a:solidFill>
              </a:rPr>
              <a:t>：计算；</a:t>
            </a:r>
            <a:r>
              <a:rPr lang="en-US" altLang="zh-CN" sz="2800" dirty="0" smtClean="0">
                <a:solidFill>
                  <a:schemeClr val="bg2"/>
                </a:solidFill>
              </a:rPr>
              <a:t>    P</a:t>
            </a:r>
            <a:r>
              <a:rPr lang="zh-CN" altLang="en-US" sz="2800" dirty="0" smtClean="0">
                <a:solidFill>
                  <a:schemeClr val="bg2"/>
                </a:solidFill>
              </a:rPr>
              <a:t>：打印</a:t>
            </a:r>
            <a:endParaRPr lang="zh-CN" altLang="en-US" sz="2800" dirty="0">
              <a:solidFill>
                <a:schemeClr val="bg2"/>
              </a:solidFill>
            </a:endParaRPr>
          </a:p>
        </p:txBody>
      </p:sp>
    </p:spTree>
    <p:extLst>
      <p:ext uri="{BB962C8B-B14F-4D97-AF65-F5344CB8AC3E}">
        <p14:creationId xmlns:p14="http://schemas.microsoft.com/office/powerpoint/2010/main" val="35423059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ox(in)">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42"/>
                                        </p:tgtEl>
                                        <p:attrNameLst>
                                          <p:attrName>style.visibility</p:attrName>
                                        </p:attrNameLst>
                                      </p:cBhvr>
                                      <p:to>
                                        <p:strVal val="visible"/>
                                      </p:to>
                                    </p:set>
                                    <p:animEffect transition="in" filter="blinds(horizontal)">
                                      <p:cBhvr>
                                        <p:cTn id="17" dur="500"/>
                                        <p:tgtEl>
                                          <p:spTgt spid="42"/>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43"/>
                                        </p:tgtEl>
                                        <p:attrNameLst>
                                          <p:attrName>style.visibility</p:attrName>
                                        </p:attrNameLst>
                                      </p:cBhvr>
                                      <p:to>
                                        <p:strVal val="visible"/>
                                      </p:to>
                                    </p:set>
                                    <p:animEffect transition="in" filter="blinds(horizontal)">
                                      <p:cBhvr>
                                        <p:cTn id="22" dur="500"/>
                                        <p:tgtEl>
                                          <p:spTgt spid="43"/>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44"/>
                                        </p:tgtEl>
                                        <p:attrNameLst>
                                          <p:attrName>style.visibility</p:attrName>
                                        </p:attrNameLst>
                                      </p:cBhvr>
                                      <p:to>
                                        <p:strVal val="visible"/>
                                      </p:to>
                                    </p:set>
                                    <p:animEffect transition="in" filter="blinds(horizontal)">
                                      <p:cBhvr>
                                        <p:cTn id="27" dur="500"/>
                                        <p:tgtEl>
                                          <p:spTgt spid="44"/>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45"/>
                                        </p:tgtEl>
                                        <p:attrNameLst>
                                          <p:attrName>style.visibility</p:attrName>
                                        </p:attrNameLst>
                                      </p:cBhvr>
                                      <p:to>
                                        <p:strVal val="visible"/>
                                      </p:to>
                                    </p:set>
                                    <p:animEffect transition="in" filter="blinds(horizontal)">
                                      <p:cBhvr>
                                        <p:cTn id="32" dur="500"/>
                                        <p:tgtEl>
                                          <p:spTgt spid="45"/>
                                        </p:tgtEl>
                                      </p:cBhvr>
                                    </p:animEffect>
                                  </p:childTnLst>
                                </p:cTn>
                              </p:par>
                            </p:childTnLst>
                          </p:cTn>
                        </p:par>
                        <p:par>
                          <p:cTn id="33" fill="hold">
                            <p:stCondLst>
                              <p:cond delay="500"/>
                            </p:stCondLst>
                            <p:childTnLst>
                              <p:par>
                                <p:cTn id="34" presetID="2" presetClass="entr" presetSubtype="6" fill="hold" grpId="0" nodeType="afterEffect">
                                  <p:stCondLst>
                                    <p:cond delay="0"/>
                                  </p:stCondLst>
                                  <p:childTnLst>
                                    <p:set>
                                      <p:cBhvr>
                                        <p:cTn id="35" dur="1" fill="hold">
                                          <p:stCondLst>
                                            <p:cond delay="0"/>
                                          </p:stCondLst>
                                        </p:cTn>
                                        <p:tgtEl>
                                          <p:spTgt spid="46"/>
                                        </p:tgtEl>
                                        <p:attrNameLst>
                                          <p:attrName>style.visibility</p:attrName>
                                        </p:attrNameLst>
                                      </p:cBhvr>
                                      <p:to>
                                        <p:strVal val="visible"/>
                                      </p:to>
                                    </p:set>
                                    <p:anim calcmode="lin" valueType="num">
                                      <p:cBhvr additive="base">
                                        <p:cTn id="36" dur="500" fill="hold"/>
                                        <p:tgtEl>
                                          <p:spTgt spid="46"/>
                                        </p:tgtEl>
                                        <p:attrNameLst>
                                          <p:attrName>ppt_x</p:attrName>
                                        </p:attrNameLst>
                                      </p:cBhvr>
                                      <p:tavLst>
                                        <p:tav tm="0">
                                          <p:val>
                                            <p:strVal val="1+#ppt_w/2"/>
                                          </p:val>
                                        </p:tav>
                                        <p:tav tm="100000">
                                          <p:val>
                                            <p:strVal val="#ppt_x"/>
                                          </p:val>
                                        </p:tav>
                                      </p:tavLst>
                                    </p:anim>
                                    <p:anim calcmode="lin" valueType="num">
                                      <p:cBhvr additive="base">
                                        <p:cTn id="37" dur="500" fill="hold"/>
                                        <p:tgtEl>
                                          <p:spTgt spid="4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43" grpId="0" animBg="1"/>
      <p:bldP spid="44" grpId="0" animBg="1"/>
      <p:bldP spid="45" grpId="0" animBg="1"/>
      <p:bldP spid="46" grpId="0" animBg="1"/>
      <p:bldP spid="4" grpId="0" animBg="1"/>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灯片编号占位符 5"/>
          <p:cNvSpPr>
            <a:spLocks noGrp="1"/>
          </p:cNvSpPr>
          <p:nvPr>
            <p:ph type="sldNum" sz="quarter" idx="12"/>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a:spcBef>
                <a:spcPct val="0"/>
              </a:spcBef>
              <a:buClrTx/>
              <a:buSzTx/>
              <a:buFontTx/>
              <a:buNone/>
            </a:pPr>
            <a:fld id="{3252F7D0-F9CC-4A8E-B8CE-DA4C4DCB3623}" type="slidenum">
              <a:rPr kumimoji="0" lang="en-US" altLang="zh-CN" sz="1400" smtClean="0"/>
              <a:pPr>
                <a:spcBef>
                  <a:spcPct val="0"/>
                </a:spcBef>
                <a:buClrTx/>
                <a:buSzTx/>
                <a:buFontTx/>
                <a:buNone/>
              </a:pPr>
              <a:t>70</a:t>
            </a:fld>
            <a:endParaRPr kumimoji="0" lang="en-US" altLang="zh-CN" sz="1400" smtClean="0"/>
          </a:p>
        </p:txBody>
      </p:sp>
      <p:sp>
        <p:nvSpPr>
          <p:cNvPr id="446466" name="Rectangle 2"/>
          <p:cNvSpPr>
            <a:spLocks noGrp="1" noChangeArrowheads="1"/>
          </p:cNvSpPr>
          <p:nvPr>
            <p:ph type="title"/>
          </p:nvPr>
        </p:nvSpPr>
        <p:spPr>
          <a:xfrm>
            <a:off x="2447528" y="0"/>
            <a:ext cx="4248943" cy="700088"/>
          </a:xfrm>
        </p:spPr>
        <p:txBody>
          <a:bodyPr/>
          <a:lstStyle/>
          <a:p>
            <a:pPr algn="ctr" eaLnBrk="1" hangingPunct="1">
              <a:defRPr/>
            </a:pPr>
            <a:r>
              <a:rPr lang="en-US" altLang="zh-CN" sz="4000" b="1" kern="1200" dirty="0">
                <a:solidFill>
                  <a:srgbClr val="006699"/>
                </a:solidFill>
                <a:effectLst>
                  <a:outerShdw blurRad="38100" dist="38100" dir="2700000" algn="tl">
                    <a:srgbClr val="000000">
                      <a:alpha val="43137"/>
                    </a:srgbClr>
                  </a:outerShdw>
                </a:effectLst>
                <a:ea typeface="MS PGothic" pitchFamily="34" charset="-128"/>
              </a:rPr>
              <a:t>system</a:t>
            </a:r>
            <a:r>
              <a:rPr lang="zh-CN" altLang="en-US" sz="4000" b="1" kern="1200" dirty="0">
                <a:solidFill>
                  <a:srgbClr val="006699"/>
                </a:solidFill>
                <a:effectLst>
                  <a:outerShdw blurRad="38100" dist="38100" dir="2700000" algn="tl">
                    <a:srgbClr val="000000">
                      <a:alpha val="43137"/>
                    </a:srgbClr>
                  </a:outerShdw>
                </a:effectLst>
                <a:ea typeface="MS PGothic" pitchFamily="34" charset="-128"/>
              </a:rPr>
              <a:t>系统调用</a:t>
            </a:r>
          </a:p>
        </p:txBody>
      </p:sp>
      <p:sp>
        <p:nvSpPr>
          <p:cNvPr id="64516" name="Rectangle 4"/>
          <p:cNvSpPr>
            <a:spLocks noRot="1" noChangeArrowheads="1"/>
          </p:cNvSpPr>
          <p:nvPr/>
        </p:nvSpPr>
        <p:spPr bwMode="auto">
          <a:xfrm>
            <a:off x="115207" y="1464108"/>
            <a:ext cx="9028793" cy="5133244"/>
          </a:xfrm>
          <a:prstGeom prst="rect">
            <a:avLst/>
          </a:prstGeom>
          <a:noFill/>
          <a:ln w="57150">
            <a:noFill/>
            <a:miter lim="800000"/>
            <a:headEnd/>
            <a:tailEnd/>
          </a:ln>
        </p:spPr>
        <p:txBody>
          <a:bodyPr/>
          <a:lstStyle>
            <a:lvl1pPr marL="342900" indent="-342900">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lnSpc>
                <a:spcPct val="90000"/>
              </a:lnSpc>
              <a:buClr>
                <a:schemeClr val="bg1"/>
              </a:buClr>
              <a:buSzPct val="80000"/>
              <a:buFont typeface="Wingdings" panose="05000000000000000000" pitchFamily="2" charset="2"/>
              <a:buChar char="n"/>
            </a:pPr>
            <a:r>
              <a:rPr lang="zh-CN" altLang="en-US" dirty="0">
                <a:solidFill>
                  <a:schemeClr val="bg1"/>
                </a:solidFill>
                <a:effectLst>
                  <a:outerShdw blurRad="38100" dist="38100" dir="2700000" algn="tl">
                    <a:srgbClr val="000000">
                      <a:alpha val="43137"/>
                    </a:srgbClr>
                  </a:outerShdw>
                </a:effectLst>
                <a:latin typeface="+mj-lt"/>
                <a:ea typeface="楷体" panose="02010609060101010101" pitchFamily="49" charset="-122"/>
              </a:rPr>
              <a:t>功能：用</a:t>
            </a:r>
            <a:r>
              <a:rPr lang="en-US" altLang="zh-CN" dirty="0">
                <a:solidFill>
                  <a:schemeClr val="bg1"/>
                </a:solidFill>
                <a:effectLst>
                  <a:outerShdw blurRad="38100" dist="38100" dir="2700000" algn="tl">
                    <a:srgbClr val="000000">
                      <a:alpha val="43137"/>
                    </a:srgbClr>
                  </a:outerShdw>
                </a:effectLst>
                <a:latin typeface="+mj-lt"/>
                <a:ea typeface="楷体" panose="02010609060101010101" pitchFamily="49" charset="-122"/>
              </a:rPr>
              <a:t>shell</a:t>
            </a:r>
            <a:r>
              <a:rPr lang="zh-CN" altLang="en-US" dirty="0">
                <a:solidFill>
                  <a:schemeClr val="bg1"/>
                </a:solidFill>
                <a:effectLst>
                  <a:outerShdw blurRad="38100" dist="38100" dir="2700000" algn="tl">
                    <a:srgbClr val="000000">
                      <a:alpha val="43137"/>
                    </a:srgbClr>
                  </a:outerShdw>
                </a:effectLst>
                <a:latin typeface="+mj-lt"/>
                <a:ea typeface="楷体" panose="02010609060101010101" pitchFamily="49" charset="-122"/>
              </a:rPr>
              <a:t>运行</a:t>
            </a:r>
            <a:r>
              <a:rPr lang="en-US" altLang="zh-CN" dirty="0">
                <a:solidFill>
                  <a:schemeClr val="bg1"/>
                </a:solidFill>
                <a:effectLst>
                  <a:outerShdw blurRad="38100" dist="38100" dir="2700000" algn="tl">
                    <a:srgbClr val="000000">
                      <a:alpha val="43137"/>
                    </a:srgbClr>
                  </a:outerShdw>
                </a:effectLst>
                <a:latin typeface="+mj-lt"/>
                <a:ea typeface="楷体" panose="02010609060101010101" pitchFamily="49" charset="-122"/>
              </a:rPr>
              <a:t>command</a:t>
            </a:r>
            <a:r>
              <a:rPr lang="zh-CN" altLang="en-US" dirty="0">
                <a:solidFill>
                  <a:schemeClr val="bg1"/>
                </a:solidFill>
                <a:effectLst>
                  <a:outerShdw blurRad="38100" dist="38100" dir="2700000" algn="tl">
                    <a:srgbClr val="000000">
                      <a:alpha val="43137"/>
                    </a:srgbClr>
                  </a:outerShdw>
                </a:effectLst>
                <a:latin typeface="+mj-lt"/>
                <a:ea typeface="楷体" panose="02010609060101010101" pitchFamily="49" charset="-122"/>
              </a:rPr>
              <a:t>指定的命令并等待完成。</a:t>
            </a:r>
          </a:p>
          <a:p>
            <a:pPr marL="742950" lvl="2" indent="-342900" eaLnBrk="1" hangingPunct="1">
              <a:buSzPct val="70000"/>
              <a:buFont typeface="Wingdings" panose="05000000000000000000" pitchFamily="2" charset="2"/>
              <a:buChar char="n"/>
            </a:pPr>
            <a:r>
              <a:rPr lang="zh-CN" altLang="en-US" sz="2800" dirty="0">
                <a:solidFill>
                  <a:schemeClr val="bg2"/>
                </a:solidFill>
                <a:latin typeface="+mj-lt"/>
                <a:ea typeface="楷体" panose="02010609060101010101" pitchFamily="49" charset="-122"/>
              </a:rPr>
              <a:t>通过</a:t>
            </a:r>
            <a:r>
              <a:rPr lang="en-US" altLang="zh-CN" sz="2800" dirty="0" smtClean="0">
                <a:solidFill>
                  <a:schemeClr val="bg2"/>
                </a:solidFill>
                <a:latin typeface="+mj-lt"/>
                <a:ea typeface="楷体" panose="02010609060101010101" pitchFamily="49" charset="-122"/>
              </a:rPr>
              <a:t>fork</a:t>
            </a:r>
            <a:r>
              <a:rPr lang="zh-CN" altLang="en-US" sz="2800" dirty="0" smtClean="0">
                <a:solidFill>
                  <a:schemeClr val="bg2"/>
                </a:solidFill>
                <a:latin typeface="+mj-lt"/>
                <a:ea typeface="楷体" panose="02010609060101010101" pitchFamily="49" charset="-122"/>
              </a:rPr>
              <a:t>、</a:t>
            </a:r>
            <a:r>
              <a:rPr lang="en-US" altLang="zh-CN" sz="2800" dirty="0" smtClean="0">
                <a:solidFill>
                  <a:schemeClr val="bg2"/>
                </a:solidFill>
                <a:latin typeface="+mj-lt"/>
                <a:ea typeface="楷体" panose="02010609060101010101" pitchFamily="49" charset="-122"/>
              </a:rPr>
              <a:t>exec</a:t>
            </a:r>
            <a:r>
              <a:rPr lang="zh-CN" altLang="en-US" sz="2800" dirty="0" smtClean="0">
                <a:solidFill>
                  <a:schemeClr val="bg2"/>
                </a:solidFill>
                <a:latin typeface="+mj-lt"/>
                <a:ea typeface="楷体" panose="02010609060101010101" pitchFamily="49" charset="-122"/>
              </a:rPr>
              <a:t>、</a:t>
            </a:r>
            <a:r>
              <a:rPr lang="en-US" altLang="zh-CN" sz="2800" dirty="0" err="1" smtClean="0">
                <a:solidFill>
                  <a:schemeClr val="bg2"/>
                </a:solidFill>
                <a:latin typeface="+mj-lt"/>
                <a:ea typeface="楷体" panose="02010609060101010101" pitchFamily="49" charset="-122"/>
              </a:rPr>
              <a:t>waitpid</a:t>
            </a:r>
            <a:r>
              <a:rPr lang="zh-CN" altLang="en-US" sz="2800" dirty="0">
                <a:solidFill>
                  <a:schemeClr val="bg2"/>
                </a:solidFill>
                <a:latin typeface="+mj-lt"/>
                <a:ea typeface="楷体" panose="02010609060101010101" pitchFamily="49" charset="-122"/>
              </a:rPr>
              <a:t>来</a:t>
            </a:r>
            <a:r>
              <a:rPr lang="zh-CN" altLang="en-US" sz="2800" dirty="0" smtClean="0">
                <a:solidFill>
                  <a:schemeClr val="bg2"/>
                </a:solidFill>
                <a:latin typeface="+mj-lt"/>
                <a:ea typeface="楷体" panose="02010609060101010101" pitchFamily="49" charset="-122"/>
              </a:rPr>
              <a:t>实现。</a:t>
            </a:r>
            <a:endParaRPr lang="zh-CN" altLang="en-US" sz="2800" dirty="0">
              <a:solidFill>
                <a:schemeClr val="bg2"/>
              </a:solidFill>
              <a:latin typeface="+mj-lt"/>
              <a:ea typeface="楷体" panose="02010609060101010101" pitchFamily="49" charset="-122"/>
            </a:endParaRPr>
          </a:p>
          <a:p>
            <a:pPr marL="342900" lvl="1" indent="-342900" eaLnBrk="1" hangingPunct="1">
              <a:buClr>
                <a:schemeClr val="bg1"/>
              </a:buClr>
              <a:buSzPct val="90000"/>
              <a:buFont typeface="Wingdings" panose="05000000000000000000" pitchFamily="2" charset="2"/>
              <a:buChar char="n"/>
            </a:pPr>
            <a:r>
              <a:rPr lang="zh-CN" altLang="en-US" sz="3200" dirty="0">
                <a:solidFill>
                  <a:schemeClr val="bg1"/>
                </a:solidFill>
                <a:effectLst>
                  <a:outerShdw blurRad="38100" dist="38100" dir="2700000" algn="tl">
                    <a:srgbClr val="000000">
                      <a:alpha val="43137"/>
                    </a:srgbClr>
                  </a:outerShdw>
                </a:effectLst>
                <a:latin typeface="+mj-lt"/>
                <a:ea typeface="楷体" panose="02010609060101010101" pitchFamily="49" charset="-122"/>
              </a:rPr>
              <a:t>返回值  </a:t>
            </a:r>
          </a:p>
          <a:p>
            <a:pPr marL="742950" lvl="2" indent="-342900" eaLnBrk="1" hangingPunct="1">
              <a:lnSpc>
                <a:spcPct val="90000"/>
              </a:lnSpc>
              <a:buSzPct val="70000"/>
              <a:buFont typeface="Wingdings" panose="05000000000000000000" pitchFamily="2" charset="2"/>
              <a:buChar char="n"/>
            </a:pPr>
            <a:r>
              <a:rPr lang="en-US" altLang="zh-CN" sz="2800" dirty="0" smtClean="0">
                <a:solidFill>
                  <a:schemeClr val="bg2"/>
                </a:solidFill>
                <a:latin typeface="+mj-lt"/>
                <a:ea typeface="楷体" panose="02010609060101010101" pitchFamily="49" charset="-122"/>
              </a:rPr>
              <a:t>exec</a:t>
            </a:r>
            <a:r>
              <a:rPr lang="zh-CN" altLang="en-US" sz="2800" dirty="0">
                <a:solidFill>
                  <a:schemeClr val="bg2"/>
                </a:solidFill>
                <a:latin typeface="+mj-lt"/>
                <a:ea typeface="楷体" panose="02010609060101010101" pitchFamily="49" charset="-122"/>
              </a:rPr>
              <a:t>失败：</a:t>
            </a:r>
            <a:r>
              <a:rPr lang="en-US" altLang="zh-CN" sz="2800" dirty="0">
                <a:solidFill>
                  <a:schemeClr val="bg2"/>
                </a:solidFill>
                <a:latin typeface="+mj-lt"/>
                <a:ea typeface="楷体" panose="02010609060101010101" pitchFamily="49" charset="-122"/>
              </a:rPr>
              <a:t>127</a:t>
            </a:r>
          </a:p>
          <a:p>
            <a:pPr marL="742950" lvl="2" indent="-342900" eaLnBrk="1" hangingPunct="1">
              <a:lnSpc>
                <a:spcPct val="90000"/>
              </a:lnSpc>
              <a:buSzPct val="70000"/>
              <a:buFont typeface="Wingdings" panose="05000000000000000000" pitchFamily="2" charset="2"/>
              <a:buChar char="n"/>
            </a:pPr>
            <a:r>
              <a:rPr lang="en-US" altLang="zh-CN" sz="2800" dirty="0" smtClean="0">
                <a:solidFill>
                  <a:schemeClr val="bg2"/>
                </a:solidFill>
                <a:latin typeface="+mj-lt"/>
                <a:ea typeface="楷体" panose="02010609060101010101" pitchFamily="49" charset="-122"/>
              </a:rPr>
              <a:t>fork</a:t>
            </a:r>
            <a:r>
              <a:rPr lang="zh-CN" altLang="en-US" sz="2800" dirty="0">
                <a:solidFill>
                  <a:schemeClr val="bg2"/>
                </a:solidFill>
                <a:latin typeface="+mj-lt"/>
                <a:ea typeface="楷体" panose="02010609060101010101" pitchFamily="49" charset="-122"/>
              </a:rPr>
              <a:t>或</a:t>
            </a:r>
            <a:r>
              <a:rPr lang="en-US" altLang="zh-CN" sz="2800" dirty="0" err="1">
                <a:solidFill>
                  <a:schemeClr val="bg2"/>
                </a:solidFill>
                <a:latin typeface="+mj-lt"/>
                <a:ea typeface="楷体" panose="02010609060101010101" pitchFamily="49" charset="-122"/>
              </a:rPr>
              <a:t>waitpid</a:t>
            </a:r>
            <a:r>
              <a:rPr lang="zh-CN" altLang="en-US" sz="2800" dirty="0">
                <a:solidFill>
                  <a:schemeClr val="bg2"/>
                </a:solidFill>
                <a:latin typeface="+mj-lt"/>
                <a:ea typeface="楷体" panose="02010609060101010101" pitchFamily="49" charset="-122"/>
              </a:rPr>
              <a:t>失败：</a:t>
            </a:r>
            <a:r>
              <a:rPr lang="en-US" altLang="zh-CN" sz="2800" dirty="0">
                <a:solidFill>
                  <a:schemeClr val="bg2"/>
                </a:solidFill>
                <a:latin typeface="+mj-lt"/>
                <a:ea typeface="楷体" panose="02010609060101010101" pitchFamily="49" charset="-122"/>
              </a:rPr>
              <a:t>-1</a:t>
            </a:r>
            <a:r>
              <a:rPr lang="zh-CN" altLang="en-US" sz="2800" dirty="0">
                <a:solidFill>
                  <a:schemeClr val="bg2"/>
                </a:solidFill>
                <a:latin typeface="+mj-lt"/>
                <a:ea typeface="楷体" panose="02010609060101010101" pitchFamily="49" charset="-122"/>
              </a:rPr>
              <a:t>、并设置</a:t>
            </a:r>
            <a:r>
              <a:rPr lang="en-US" altLang="zh-CN" sz="2800" dirty="0" err="1">
                <a:solidFill>
                  <a:schemeClr val="bg2"/>
                </a:solidFill>
                <a:latin typeface="+mj-lt"/>
                <a:ea typeface="楷体" panose="02010609060101010101" pitchFamily="49" charset="-122"/>
              </a:rPr>
              <a:t>errno</a:t>
            </a:r>
            <a:r>
              <a:rPr lang="zh-CN" altLang="en-US" sz="2800" dirty="0">
                <a:solidFill>
                  <a:schemeClr val="bg2"/>
                </a:solidFill>
                <a:latin typeface="+mj-lt"/>
                <a:ea typeface="楷体" panose="02010609060101010101" pitchFamily="49" charset="-122"/>
              </a:rPr>
              <a:t>指明错误原因</a:t>
            </a:r>
          </a:p>
          <a:p>
            <a:pPr marL="742950" lvl="2" indent="-342900" eaLnBrk="1" hangingPunct="1">
              <a:lnSpc>
                <a:spcPct val="90000"/>
              </a:lnSpc>
              <a:buSzPct val="70000"/>
              <a:buFont typeface="Wingdings" panose="05000000000000000000" pitchFamily="2" charset="2"/>
              <a:buChar char="n"/>
            </a:pPr>
            <a:r>
              <a:rPr lang="zh-CN" altLang="en-US" sz="2800" dirty="0" smtClean="0">
                <a:solidFill>
                  <a:schemeClr val="bg2"/>
                </a:solidFill>
                <a:latin typeface="+mj-lt"/>
                <a:ea typeface="楷体" panose="02010609060101010101" pitchFamily="49" charset="-122"/>
              </a:rPr>
              <a:t>成功</a:t>
            </a:r>
            <a:r>
              <a:rPr lang="zh-CN" altLang="en-US" sz="2800" dirty="0">
                <a:solidFill>
                  <a:schemeClr val="bg2"/>
                </a:solidFill>
                <a:latin typeface="+mj-lt"/>
                <a:ea typeface="楷体" panose="02010609060101010101" pitchFamily="49" charset="-122"/>
              </a:rPr>
              <a:t>：</a:t>
            </a:r>
            <a:r>
              <a:rPr lang="en-US" altLang="zh-CN" sz="2800" dirty="0">
                <a:solidFill>
                  <a:schemeClr val="bg2"/>
                </a:solidFill>
                <a:latin typeface="+mj-lt"/>
                <a:ea typeface="楷体" panose="02010609060101010101" pitchFamily="49" charset="-122"/>
              </a:rPr>
              <a:t>shell</a:t>
            </a:r>
            <a:r>
              <a:rPr lang="zh-CN" altLang="en-US" sz="2800" dirty="0">
                <a:solidFill>
                  <a:schemeClr val="bg2"/>
                </a:solidFill>
                <a:latin typeface="+mj-lt"/>
                <a:ea typeface="楷体" panose="02010609060101010101" pitchFamily="49" charset="-122"/>
              </a:rPr>
              <a:t>的终止状态</a:t>
            </a:r>
          </a:p>
          <a:p>
            <a:pPr marL="342900" lvl="1" indent="-342900" eaLnBrk="1" hangingPunct="1">
              <a:lnSpc>
                <a:spcPct val="120000"/>
              </a:lnSpc>
              <a:buClr>
                <a:schemeClr val="bg1"/>
              </a:buClr>
              <a:buSzPct val="90000"/>
              <a:buFont typeface="Wingdings" panose="05000000000000000000" pitchFamily="2" charset="2"/>
              <a:buChar char="n"/>
            </a:pPr>
            <a:r>
              <a:rPr lang="zh-CN" altLang="en-US" sz="3200" dirty="0">
                <a:solidFill>
                  <a:schemeClr val="bg1"/>
                </a:solidFill>
                <a:effectLst>
                  <a:outerShdw blurRad="38100" dist="38100" dir="2700000" algn="tl">
                    <a:srgbClr val="000000">
                      <a:alpha val="43137"/>
                    </a:srgbClr>
                  </a:outerShdw>
                </a:effectLst>
                <a:latin typeface="+mj-lt"/>
                <a:ea typeface="楷体" panose="02010609060101010101" pitchFamily="49" charset="-122"/>
              </a:rPr>
              <a:t>缺点</a:t>
            </a:r>
          </a:p>
          <a:p>
            <a:pPr marL="742950" lvl="2" indent="-342900" eaLnBrk="1" hangingPunct="1">
              <a:lnSpc>
                <a:spcPct val="90000"/>
              </a:lnSpc>
              <a:buSzPct val="70000"/>
              <a:buFont typeface="Wingdings" panose="05000000000000000000" pitchFamily="2" charset="2"/>
              <a:buChar char="n"/>
            </a:pPr>
            <a:r>
              <a:rPr lang="zh-CN" altLang="en-US" sz="2800" dirty="0">
                <a:solidFill>
                  <a:schemeClr val="bg2"/>
                </a:solidFill>
                <a:latin typeface="+mj-lt"/>
                <a:ea typeface="楷体" panose="02010609060101010101" pitchFamily="49" charset="-122"/>
              </a:rPr>
              <a:t>不</a:t>
            </a:r>
            <a:r>
              <a:rPr lang="zh-CN" altLang="en-US" sz="2800" dirty="0" smtClean="0">
                <a:solidFill>
                  <a:schemeClr val="bg2"/>
                </a:solidFill>
                <a:latin typeface="+mj-lt"/>
                <a:ea typeface="楷体" panose="02010609060101010101" pitchFamily="49" charset="-122"/>
              </a:rPr>
              <a:t>灵活、开销</a:t>
            </a:r>
            <a:r>
              <a:rPr lang="zh-CN" altLang="en-US" sz="2800" dirty="0">
                <a:solidFill>
                  <a:schemeClr val="bg2"/>
                </a:solidFill>
                <a:latin typeface="+mj-lt"/>
                <a:ea typeface="楷体" panose="02010609060101010101" pitchFamily="49" charset="-122"/>
              </a:rPr>
              <a:t>大</a:t>
            </a:r>
          </a:p>
        </p:txBody>
      </p:sp>
      <p:sp>
        <p:nvSpPr>
          <p:cNvPr id="2" name="矩形 1"/>
          <p:cNvSpPr/>
          <p:nvPr/>
        </p:nvSpPr>
        <p:spPr>
          <a:xfrm>
            <a:off x="820692" y="700088"/>
            <a:ext cx="7502612" cy="535531"/>
          </a:xfrm>
          <a:prstGeom prst="rect">
            <a:avLst/>
          </a:prstGeom>
        </p:spPr>
        <p:txBody>
          <a:bodyPr wrap="square">
            <a:spAutoFit/>
          </a:bodyPr>
          <a:lstStyle/>
          <a:p>
            <a:pPr algn="ctr" eaLnBrk="1" hangingPunct="1">
              <a:lnSpc>
                <a:spcPct val="90000"/>
              </a:lnSpc>
              <a:buFont typeface="Symbol" panose="05050102010706020507" pitchFamily="18" charset="2"/>
              <a:buNone/>
            </a:pPr>
            <a:r>
              <a:rPr lang="en-US" altLang="zh-CN" dirty="0" err="1">
                <a:solidFill>
                  <a:schemeClr val="bg1"/>
                </a:solidFill>
                <a:effectLst>
                  <a:outerShdw blurRad="38100" dist="38100" dir="2700000" algn="tl">
                    <a:srgbClr val="000000">
                      <a:alpha val="43137"/>
                    </a:srgbClr>
                  </a:outerShdw>
                </a:effectLst>
                <a:latin typeface="+mn-lt"/>
                <a:ea typeface="华文中宋" panose="02010600040101010101" pitchFamily="2" charset="-122"/>
              </a:rPr>
              <a:t>int</a:t>
            </a:r>
            <a:r>
              <a:rPr lang="en-US" altLang="zh-CN" dirty="0">
                <a:solidFill>
                  <a:schemeClr val="bg1"/>
                </a:solidFill>
                <a:effectLst>
                  <a:outerShdw blurRad="38100" dist="38100" dir="2700000" algn="tl">
                    <a:srgbClr val="000000">
                      <a:alpha val="43137"/>
                    </a:srgbClr>
                  </a:outerShdw>
                </a:effectLst>
                <a:latin typeface="+mn-lt"/>
                <a:ea typeface="华文中宋" panose="02010600040101010101" pitchFamily="2" charset="-122"/>
              </a:rPr>
              <a:t> system(</a:t>
            </a:r>
            <a:r>
              <a:rPr lang="en-US" altLang="zh-CN" dirty="0" err="1">
                <a:solidFill>
                  <a:schemeClr val="bg1"/>
                </a:solidFill>
                <a:effectLst>
                  <a:outerShdw blurRad="38100" dist="38100" dir="2700000" algn="tl">
                    <a:srgbClr val="000000">
                      <a:alpha val="43137"/>
                    </a:srgbClr>
                  </a:outerShdw>
                </a:effectLst>
                <a:latin typeface="+mn-lt"/>
                <a:ea typeface="华文中宋" panose="02010600040101010101" pitchFamily="2" charset="-122"/>
              </a:rPr>
              <a:t>const</a:t>
            </a:r>
            <a:r>
              <a:rPr lang="en-US" altLang="zh-CN" dirty="0">
                <a:solidFill>
                  <a:schemeClr val="bg1"/>
                </a:solidFill>
                <a:effectLst>
                  <a:outerShdw blurRad="38100" dist="38100" dir="2700000" algn="tl">
                    <a:srgbClr val="000000">
                      <a:alpha val="43137"/>
                    </a:srgbClr>
                  </a:outerShdw>
                </a:effectLst>
                <a:latin typeface="+mn-lt"/>
                <a:ea typeface="华文中宋" panose="02010600040101010101" pitchFamily="2" charset="-122"/>
              </a:rPr>
              <a:t> char * command); </a:t>
            </a:r>
          </a:p>
        </p:txBody>
      </p:sp>
      <p:sp>
        <p:nvSpPr>
          <p:cNvPr id="7"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77000"/>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1+#ppt_w/2"/>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40" name="Rectangle 4"/>
          <p:cNvSpPr>
            <a:spLocks noChangeArrowheads="1"/>
          </p:cNvSpPr>
          <p:nvPr/>
        </p:nvSpPr>
        <p:spPr bwMode="auto">
          <a:xfrm>
            <a:off x="179388" y="1916113"/>
            <a:ext cx="3168650" cy="3789362"/>
          </a:xfrm>
          <a:prstGeom prst="rect">
            <a:avLst/>
          </a:prstGeom>
          <a:solidFill>
            <a:schemeClr val="tx1">
              <a:lumMod val="85000"/>
              <a:alpha val="29019"/>
            </a:schemeClr>
          </a:solidFill>
          <a:ln w="57150">
            <a:noFill/>
            <a:miter lim="800000"/>
            <a:headEnd/>
            <a:tailEnd/>
          </a:ln>
        </p:spPr>
        <p:txBody>
          <a:bodyPr/>
          <a:lstStyle>
            <a:lvl1pPr marL="342900" indent="-342900">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buFont typeface="Symbol" panose="05050102010706020507" pitchFamily="18" charset="2"/>
              <a:buNone/>
            </a:pPr>
            <a:r>
              <a:rPr lang="en-US" altLang="zh-CN" sz="2800" b="1" dirty="0" err="1">
                <a:solidFill>
                  <a:schemeClr val="bg2"/>
                </a:solidFill>
              </a:rPr>
              <a:t>int</a:t>
            </a:r>
            <a:r>
              <a:rPr lang="en-US" altLang="zh-CN" sz="2800" b="1" dirty="0">
                <a:solidFill>
                  <a:schemeClr val="bg2"/>
                </a:solidFill>
              </a:rPr>
              <a:t> main(void)</a:t>
            </a:r>
          </a:p>
          <a:p>
            <a:pPr eaLnBrk="1" hangingPunct="1">
              <a:buFont typeface="Symbol" panose="05050102010706020507" pitchFamily="18" charset="2"/>
              <a:buNone/>
            </a:pPr>
            <a:r>
              <a:rPr lang="en-US" altLang="zh-CN" sz="2800" b="1" dirty="0">
                <a:solidFill>
                  <a:schemeClr val="bg2"/>
                </a:solidFill>
              </a:rPr>
              <a:t>{</a:t>
            </a:r>
          </a:p>
          <a:p>
            <a:pPr eaLnBrk="1" hangingPunct="1">
              <a:buFont typeface="Symbol" panose="05050102010706020507" pitchFamily="18" charset="2"/>
              <a:buNone/>
            </a:pPr>
            <a:r>
              <a:rPr lang="en-US" altLang="zh-CN" sz="2800" b="1" dirty="0">
                <a:solidFill>
                  <a:schemeClr val="bg2"/>
                </a:solidFill>
              </a:rPr>
              <a:t>	system(“ date”);</a:t>
            </a:r>
          </a:p>
          <a:p>
            <a:pPr eaLnBrk="1" hangingPunct="1">
              <a:buFont typeface="Symbol" panose="05050102010706020507" pitchFamily="18" charset="2"/>
              <a:buNone/>
            </a:pPr>
            <a:r>
              <a:rPr lang="en-US" altLang="zh-CN" sz="2800" b="1" dirty="0">
                <a:solidFill>
                  <a:schemeClr val="bg2"/>
                </a:solidFill>
              </a:rPr>
              <a:t>	system(“</a:t>
            </a:r>
            <a:r>
              <a:rPr lang="en-US" altLang="zh-CN" sz="2800" b="1" dirty="0" err="1">
                <a:solidFill>
                  <a:schemeClr val="bg2"/>
                </a:solidFill>
              </a:rPr>
              <a:t>pwd</a:t>
            </a:r>
            <a:r>
              <a:rPr lang="en-US" altLang="zh-CN" sz="2800" b="1" dirty="0">
                <a:solidFill>
                  <a:schemeClr val="bg2"/>
                </a:solidFill>
              </a:rPr>
              <a:t>”);</a:t>
            </a:r>
          </a:p>
          <a:p>
            <a:pPr eaLnBrk="1" hangingPunct="1">
              <a:buFont typeface="Symbol" panose="05050102010706020507" pitchFamily="18" charset="2"/>
              <a:buNone/>
            </a:pPr>
            <a:r>
              <a:rPr lang="en-US" altLang="zh-CN" sz="2800" b="1" dirty="0">
                <a:solidFill>
                  <a:schemeClr val="bg2"/>
                </a:solidFill>
              </a:rPr>
              <a:t>	system(“</a:t>
            </a:r>
            <a:r>
              <a:rPr lang="en-US" altLang="zh-CN" sz="2800" b="1" dirty="0" err="1">
                <a:solidFill>
                  <a:schemeClr val="bg2"/>
                </a:solidFill>
              </a:rPr>
              <a:t>ls</a:t>
            </a:r>
            <a:r>
              <a:rPr lang="en-US" altLang="zh-CN" sz="2800" b="1" dirty="0">
                <a:solidFill>
                  <a:schemeClr val="bg2"/>
                </a:solidFill>
              </a:rPr>
              <a:t>”);</a:t>
            </a:r>
          </a:p>
          <a:p>
            <a:pPr eaLnBrk="1" hangingPunct="1">
              <a:buFont typeface="Symbol" panose="05050102010706020507" pitchFamily="18" charset="2"/>
              <a:buNone/>
            </a:pPr>
            <a:endParaRPr lang="en-US" altLang="zh-CN" sz="2800" b="1" dirty="0">
              <a:solidFill>
                <a:schemeClr val="bg2"/>
              </a:solidFill>
            </a:endParaRPr>
          </a:p>
          <a:p>
            <a:pPr eaLnBrk="1" hangingPunct="1">
              <a:buFont typeface="Symbol" panose="05050102010706020507" pitchFamily="18" charset="2"/>
              <a:buNone/>
            </a:pPr>
            <a:r>
              <a:rPr lang="en-US" altLang="zh-CN" sz="2800" b="1" dirty="0">
                <a:solidFill>
                  <a:schemeClr val="bg2"/>
                </a:solidFill>
              </a:rPr>
              <a:t>}	</a:t>
            </a:r>
          </a:p>
        </p:txBody>
      </p:sp>
      <p:pic>
        <p:nvPicPr>
          <p:cNvPr id="65541" name="Picture 6"/>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79838" y="2852738"/>
            <a:ext cx="5126037" cy="1728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2"/>
          <p:cNvSpPr>
            <a:spLocks noGrp="1" noChangeArrowheads="1"/>
          </p:cNvSpPr>
          <p:nvPr>
            <p:ph type="title"/>
          </p:nvPr>
        </p:nvSpPr>
        <p:spPr>
          <a:xfrm>
            <a:off x="2447528" y="0"/>
            <a:ext cx="4248943" cy="700088"/>
          </a:xfrm>
        </p:spPr>
        <p:txBody>
          <a:bodyPr/>
          <a:lstStyle/>
          <a:p>
            <a:pPr algn="ctr" eaLnBrk="1" hangingPunct="1">
              <a:defRPr/>
            </a:pPr>
            <a:r>
              <a:rPr lang="en-US" altLang="zh-CN" sz="4000" b="1" kern="1200" dirty="0" smtClean="0">
                <a:solidFill>
                  <a:srgbClr val="006699"/>
                </a:solidFill>
                <a:effectLst>
                  <a:outerShdw blurRad="38100" dist="38100" dir="2700000" algn="tl">
                    <a:srgbClr val="000000">
                      <a:alpha val="43137"/>
                    </a:srgbClr>
                  </a:outerShdw>
                </a:effectLst>
                <a:ea typeface="MS PGothic" pitchFamily="34" charset="-128"/>
              </a:rPr>
              <a:t>system</a:t>
            </a:r>
            <a:r>
              <a:rPr lang="zh-CN" altLang="en-US" sz="4000" b="1" kern="1200" dirty="0" smtClean="0">
                <a:solidFill>
                  <a:srgbClr val="006699"/>
                </a:solidFill>
                <a:effectLst>
                  <a:outerShdw blurRad="38100" dist="38100" dir="2700000" algn="tl">
                    <a:srgbClr val="000000">
                      <a:alpha val="43137"/>
                    </a:srgbClr>
                  </a:outerShdw>
                </a:effectLst>
                <a:ea typeface="MS PGothic" pitchFamily="34" charset="-128"/>
              </a:rPr>
              <a:t>示例</a:t>
            </a:r>
            <a:endParaRPr lang="zh-CN" altLang="en-US" sz="4000" b="1" kern="1200" dirty="0">
              <a:solidFill>
                <a:srgbClr val="006699"/>
              </a:solidFill>
              <a:effectLst>
                <a:outerShdw blurRad="38100" dist="38100" dir="2700000" algn="tl">
                  <a:srgbClr val="000000">
                    <a:alpha val="43137"/>
                  </a:srgbClr>
                </a:outerShdw>
              </a:effectLst>
              <a:ea typeface="MS PGothic" pitchFamily="34" charset="-128"/>
            </a:endParaRPr>
          </a:p>
        </p:txBody>
      </p:sp>
      <p:sp>
        <p:nvSpPr>
          <p:cNvPr id="7" name="TextBox 13">
            <a:extLst>
              <a:ext uri="{FF2B5EF4-FFF2-40B4-BE49-F238E27FC236}">
                <a16:creationId xmlns:a16="http://schemas.microsoft.com/office/drawing/2014/main" id="{03198F85-670E-4551-8965-0BEBAC479AF9}"/>
              </a:ext>
            </a:extLst>
          </p:cNvPr>
          <p:cNvSpPr txBox="1">
            <a:spLocks noChangeArrowheads="1"/>
          </p:cNvSpPr>
          <p:nvPr/>
        </p:nvSpPr>
        <p:spPr bwMode="auto">
          <a:xfrm>
            <a:off x="6858296" y="0"/>
            <a:ext cx="2285704" cy="461665"/>
          </a:xfrm>
          <a:prstGeom prst="rect">
            <a:avLst/>
          </a:prstGeom>
          <a:noFill/>
          <a:ln>
            <a:noFill/>
          </a:ln>
          <a:extLst/>
        </p:spPr>
        <p:txBody>
          <a:bodyPr wrap="square">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algn="ctr" eaLnBrk="1" hangingPunct="1">
              <a:buNone/>
              <a:defRPr/>
            </a:pPr>
            <a:r>
              <a:rPr lang="zh-CN" altLang="en-US" sz="2000" dirty="0" smtClean="0">
                <a:solidFill>
                  <a:schemeClr val="bg2"/>
                </a:solidFill>
              </a:rPr>
              <a:t>实验教材</a:t>
            </a:r>
            <a:r>
              <a:rPr lang="en-US" altLang="zh-CN" sz="2000" dirty="0" smtClean="0">
                <a:solidFill>
                  <a:schemeClr val="bg2"/>
                </a:solidFill>
              </a:rPr>
              <a:t>P25-</a:t>
            </a:r>
            <a:r>
              <a:rPr lang="en-US" altLang="zh-CN" sz="2000" dirty="0">
                <a:solidFill>
                  <a:schemeClr val="bg2"/>
                </a:solidFill>
              </a:rPr>
              <a:t>[</a:t>
            </a:r>
            <a:r>
              <a:rPr lang="en-US" altLang="zh-CN" sz="2000" dirty="0" smtClean="0">
                <a:solidFill>
                  <a:schemeClr val="bg2"/>
                </a:solidFill>
              </a:rPr>
              <a:t>3_9</a:t>
            </a:r>
            <a:r>
              <a:rPr lang="en-US" altLang="zh-CN" sz="2400" dirty="0" smtClean="0">
                <a:solidFill>
                  <a:schemeClr val="bg2"/>
                </a:solidFill>
              </a:rPr>
              <a:t>]</a:t>
            </a:r>
            <a:endParaRPr lang="zh-CN" altLang="en-US" sz="2400" dirty="0">
              <a:solidFill>
                <a:schemeClr val="bg2"/>
              </a:solidFill>
            </a:endParaRPr>
          </a:p>
        </p:txBody>
      </p:sp>
      <p:sp>
        <p:nvSpPr>
          <p:cNvPr id="10" name="AutoShape 80">
            <a:hlinkClick r:id="rId3" action="ppaction://hlinksldjump" highlightClick="1"/>
          </p:cNvPr>
          <p:cNvSpPr>
            <a:spLocks noChangeArrowheads="1"/>
          </p:cNvSpPr>
          <p:nvPr/>
        </p:nvSpPr>
        <p:spPr bwMode="auto">
          <a:xfrm>
            <a:off x="8820150" y="6524625"/>
            <a:ext cx="323850" cy="333375"/>
          </a:xfrm>
          <a:prstGeom prst="actionButtonReturn">
            <a:avLst/>
          </a:prstGeom>
          <a:solidFill>
            <a:schemeClr val="tx1">
              <a:alpha val="89999"/>
            </a:schemeClr>
          </a:solidFill>
          <a:ln w="9525">
            <a:noFill/>
            <a:miter lim="800000"/>
            <a:headEnd/>
            <a:tailEnd/>
          </a:ln>
          <a:effectLst/>
        </p:spPr>
        <p:txBody>
          <a:bodyPr wrap="none" anchor="ctr"/>
          <a:lstStyle/>
          <a:p>
            <a:pPr>
              <a:lnSpc>
                <a:spcPct val="110000"/>
              </a:lnSpc>
              <a:spcBef>
                <a:spcPct val="20000"/>
              </a:spcBef>
              <a:buClr>
                <a:schemeClr val="folHlink"/>
              </a:buClr>
              <a:buSzPct val="75000"/>
              <a:buFont typeface="Monotype Sorts" pitchFamily="2" charset="2"/>
              <a:buNone/>
              <a:defRPr/>
            </a:pPr>
            <a:endParaRPr lang="zh-CN" altLang="en-US">
              <a:effectLst>
                <a:outerShdw blurRad="38100" dist="38100" dir="2700000" algn="tl">
                  <a:srgbClr val="000000">
                    <a:alpha val="43137"/>
                  </a:srgbClr>
                </a:outerShdw>
              </a:effectLs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16"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ox(in)">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8E2127FD-9783-48CF-8183-44912E4932F4}"/>
              </a:ext>
            </a:extLst>
          </p:cNvPr>
          <p:cNvSpPr/>
          <p:nvPr/>
        </p:nvSpPr>
        <p:spPr>
          <a:xfrm>
            <a:off x="2483768" y="0"/>
            <a:ext cx="3717684" cy="904863"/>
          </a:xfrm>
          <a:prstGeom prst="rect">
            <a:avLst/>
          </a:prstGeom>
        </p:spPr>
        <p:txBody>
          <a:bodyPr wrap="none">
            <a:spAutoFit/>
          </a:bodyPr>
          <a:lstStyle/>
          <a:p>
            <a:pPr marL="457200" indent="-457200">
              <a:lnSpc>
                <a:spcPct val="120000"/>
              </a:lnSpc>
              <a:spcBef>
                <a:spcPts val="600"/>
              </a:spcBef>
              <a:buClr>
                <a:schemeClr val="folHlink"/>
              </a:buClr>
              <a:buSzPct val="75000"/>
              <a:defRPr/>
            </a:pPr>
            <a:r>
              <a:rPr lang="en-US" altLang="zh-CN" sz="4400" dirty="0">
                <a:solidFill>
                  <a:srgbClr val="C00000"/>
                </a:solidFill>
                <a:effectLst>
                  <a:outerShdw blurRad="38100" dist="38100" dir="2700000" algn="tl">
                    <a:srgbClr val="000000"/>
                  </a:outerShdw>
                </a:effectLst>
                <a:latin typeface="Times New Roman" pitchFamily="18" charset="0"/>
                <a:ea typeface="楷体_GB2312" pitchFamily="49" charset="-122"/>
              </a:rPr>
              <a:t>3.4 </a:t>
            </a:r>
            <a:r>
              <a:rPr lang="zh-CN" altLang="en-US" sz="4400" dirty="0">
                <a:solidFill>
                  <a:srgbClr val="C00000"/>
                </a:solidFill>
                <a:effectLst>
                  <a:outerShdw blurRad="38100" dist="38100" dir="2700000" algn="tl">
                    <a:srgbClr val="000000"/>
                  </a:outerShdw>
                </a:effectLst>
                <a:latin typeface="Times New Roman" pitchFamily="18" charset="0"/>
                <a:ea typeface="楷体_GB2312" pitchFamily="49" charset="-122"/>
              </a:rPr>
              <a:t>进 程 通 信</a:t>
            </a:r>
            <a:endParaRPr lang="en-US" altLang="zh-CN" sz="4400" dirty="0">
              <a:solidFill>
                <a:srgbClr val="C00000"/>
              </a:solidFill>
              <a:effectLst>
                <a:outerShdw blurRad="38100" dist="38100" dir="2700000" algn="tl">
                  <a:srgbClr val="000000"/>
                </a:outerShdw>
              </a:effectLst>
              <a:latin typeface="Times New Roman" pitchFamily="18" charset="0"/>
              <a:ea typeface="楷体_GB2312" pitchFamily="49" charset="-122"/>
            </a:endParaRPr>
          </a:p>
        </p:txBody>
      </p:sp>
      <p:sp>
        <p:nvSpPr>
          <p:cNvPr id="6" name="文本框 5">
            <a:extLst>
              <a:ext uri="{FF2B5EF4-FFF2-40B4-BE49-F238E27FC236}">
                <a16:creationId xmlns:a16="http://schemas.microsoft.com/office/drawing/2014/main" id="{5A44366C-F9D3-449E-A70E-900323DEC62A}"/>
              </a:ext>
            </a:extLst>
          </p:cNvPr>
          <p:cNvSpPr txBox="1">
            <a:spLocks noChangeArrowheads="1"/>
          </p:cNvSpPr>
          <p:nvPr/>
        </p:nvSpPr>
        <p:spPr bwMode="auto">
          <a:xfrm>
            <a:off x="395537" y="835612"/>
            <a:ext cx="8242052" cy="49705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914400" indent="-45720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371600" indent="-4572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marL="274638" indent="-274638">
              <a:lnSpc>
                <a:spcPts val="5000"/>
              </a:lnSpc>
              <a:spcBef>
                <a:spcPct val="0"/>
              </a:spcBef>
              <a:buClr>
                <a:schemeClr val="bg1"/>
              </a:buClr>
              <a:buFont typeface="Wingdings" panose="05000000000000000000" pitchFamily="2" charset="2"/>
              <a:buChar char="n"/>
              <a:defRPr/>
            </a:pPr>
            <a:r>
              <a:rPr lang="zh-CN" altLang="en-US" sz="3600" dirty="0">
                <a:solidFill>
                  <a:schemeClr val="bg1"/>
                </a:solidFill>
                <a:effectLst>
                  <a:outerShdw blurRad="38100" dist="38100" dir="2700000" algn="tl">
                    <a:srgbClr val="000000">
                      <a:alpha val="43137"/>
                    </a:srgbClr>
                  </a:outerShdw>
                </a:effectLst>
                <a:latin typeface="+mj-lt"/>
                <a:ea typeface="楷体" panose="02010609060101010101" pitchFamily="49" charset="-122"/>
              </a:rPr>
              <a:t>系统中进程：独立的或合作的</a:t>
            </a:r>
            <a:endParaRPr lang="en-US" altLang="zh-CN" sz="3600" dirty="0">
              <a:solidFill>
                <a:schemeClr val="bg1"/>
              </a:solidFill>
              <a:effectLst>
                <a:outerShdw blurRad="38100" dist="38100" dir="2700000" algn="tl">
                  <a:srgbClr val="000000">
                    <a:alpha val="43137"/>
                  </a:srgbClr>
                </a:outerShdw>
              </a:effectLst>
              <a:latin typeface="+mj-lt"/>
              <a:ea typeface="楷体" panose="02010609060101010101" pitchFamily="49" charset="-122"/>
            </a:endParaRPr>
          </a:p>
          <a:p>
            <a:pPr marL="274638" indent="-274638">
              <a:lnSpc>
                <a:spcPts val="5000"/>
              </a:lnSpc>
              <a:spcBef>
                <a:spcPct val="0"/>
              </a:spcBef>
              <a:buClr>
                <a:schemeClr val="bg1"/>
              </a:buClr>
              <a:buFont typeface="Wingdings" panose="05000000000000000000" pitchFamily="2" charset="2"/>
              <a:buChar char="n"/>
              <a:defRPr/>
            </a:pPr>
            <a:r>
              <a:rPr lang="zh-CN" altLang="en-US" sz="3600" dirty="0">
                <a:solidFill>
                  <a:schemeClr val="bg1"/>
                </a:solidFill>
                <a:effectLst>
                  <a:outerShdw blurRad="38100" dist="38100" dir="2700000" algn="tl">
                    <a:srgbClr val="000000">
                      <a:alpha val="43137"/>
                    </a:srgbClr>
                  </a:outerShdw>
                </a:effectLst>
                <a:latin typeface="+mj-lt"/>
                <a:ea typeface="楷体" panose="02010609060101010101" pitchFamily="49" charset="-122"/>
              </a:rPr>
              <a:t>进程为什么要合作</a:t>
            </a:r>
            <a:endParaRPr lang="en-US" altLang="zh-CN" sz="3600" dirty="0">
              <a:solidFill>
                <a:schemeClr val="bg1"/>
              </a:solidFill>
              <a:effectLst>
                <a:outerShdw blurRad="38100" dist="38100" dir="2700000" algn="tl">
                  <a:srgbClr val="000000">
                    <a:alpha val="43137"/>
                  </a:srgbClr>
                </a:outerShdw>
              </a:effectLst>
              <a:latin typeface="+mj-lt"/>
              <a:ea typeface="楷体" panose="02010609060101010101" pitchFamily="49" charset="-122"/>
            </a:endParaRPr>
          </a:p>
          <a:p>
            <a:pPr marL="1276350" lvl="1" indent="-361950">
              <a:spcBef>
                <a:spcPct val="0"/>
              </a:spcBef>
              <a:buSzPct val="70000"/>
              <a:buFont typeface="Wingdings" panose="05000000000000000000" pitchFamily="2" charset="2"/>
              <a:buChar char="n"/>
              <a:defRPr/>
            </a:pPr>
            <a:r>
              <a:rPr lang="zh-CN" altLang="en-US" sz="3200" b="1" dirty="0">
                <a:solidFill>
                  <a:schemeClr val="bg2"/>
                </a:solidFill>
                <a:latin typeface="+mj-lt"/>
                <a:ea typeface="楷体" panose="02010609060101010101" pitchFamily="49" charset="-122"/>
              </a:rPr>
              <a:t>信息共享</a:t>
            </a:r>
            <a:endParaRPr lang="en-US" altLang="zh-CN" sz="3200" b="1" dirty="0">
              <a:solidFill>
                <a:schemeClr val="bg2"/>
              </a:solidFill>
              <a:latin typeface="+mj-lt"/>
              <a:ea typeface="楷体" panose="02010609060101010101" pitchFamily="49" charset="-122"/>
            </a:endParaRPr>
          </a:p>
          <a:p>
            <a:pPr marL="1276350" lvl="1" indent="-361950">
              <a:spcBef>
                <a:spcPct val="0"/>
              </a:spcBef>
              <a:buSzPct val="70000"/>
              <a:buFont typeface="Wingdings" panose="05000000000000000000" pitchFamily="2" charset="2"/>
              <a:buChar char="n"/>
              <a:defRPr/>
            </a:pPr>
            <a:r>
              <a:rPr lang="zh-CN" altLang="en-US" sz="3200" dirty="0">
                <a:solidFill>
                  <a:schemeClr val="bg2"/>
                </a:solidFill>
                <a:latin typeface="+mj-lt"/>
                <a:ea typeface="楷体" panose="02010609060101010101" pitchFamily="49" charset="-122"/>
              </a:rPr>
              <a:t>加快计算速度</a:t>
            </a:r>
            <a:r>
              <a:rPr lang="en-US" altLang="zh-CN" sz="3200" dirty="0">
                <a:solidFill>
                  <a:schemeClr val="bg2"/>
                </a:solidFill>
                <a:latin typeface="+mj-lt"/>
                <a:ea typeface="楷体" panose="02010609060101010101" pitchFamily="49" charset="-122"/>
              </a:rPr>
              <a:t>: </a:t>
            </a:r>
            <a:r>
              <a:rPr lang="zh-CN" altLang="en-US" sz="3200" dirty="0">
                <a:solidFill>
                  <a:schemeClr val="bg2"/>
                </a:solidFill>
                <a:latin typeface="+mj-lt"/>
                <a:ea typeface="楷体" panose="02010609060101010101" pitchFamily="49" charset="-122"/>
              </a:rPr>
              <a:t>划分成多个进程，在多处理器上并行执行</a:t>
            </a:r>
            <a:endParaRPr lang="en-US" altLang="zh-CN" sz="3200" dirty="0">
              <a:solidFill>
                <a:schemeClr val="bg2"/>
              </a:solidFill>
              <a:latin typeface="+mj-lt"/>
              <a:ea typeface="楷体" panose="02010609060101010101" pitchFamily="49" charset="-122"/>
            </a:endParaRPr>
          </a:p>
          <a:p>
            <a:pPr marL="1276350" lvl="1" indent="-361950">
              <a:spcBef>
                <a:spcPct val="0"/>
              </a:spcBef>
              <a:buSzPct val="70000"/>
              <a:buFont typeface="Wingdings" panose="05000000000000000000" pitchFamily="2" charset="2"/>
              <a:buChar char="n"/>
              <a:defRPr/>
            </a:pPr>
            <a:r>
              <a:rPr lang="zh-CN" altLang="en-US" sz="3200" b="1" dirty="0">
                <a:solidFill>
                  <a:schemeClr val="bg2"/>
                </a:solidFill>
                <a:latin typeface="+mj-lt"/>
                <a:ea typeface="楷体" panose="02010609060101010101" pitchFamily="49" charset="-122"/>
              </a:rPr>
              <a:t>模块化：将</a:t>
            </a:r>
            <a:r>
              <a:rPr lang="en-US" altLang="zh-CN" sz="3200" b="1" dirty="0">
                <a:solidFill>
                  <a:schemeClr val="bg2"/>
                </a:solidFill>
                <a:latin typeface="+mj-lt"/>
                <a:ea typeface="楷体" panose="02010609060101010101" pitchFamily="49" charset="-122"/>
              </a:rPr>
              <a:t>OS</a:t>
            </a:r>
            <a:r>
              <a:rPr lang="zh-CN" altLang="en-US" sz="3200" b="1" dirty="0">
                <a:solidFill>
                  <a:schemeClr val="bg2"/>
                </a:solidFill>
                <a:latin typeface="+mj-lt"/>
                <a:ea typeface="楷体" panose="02010609060101010101" pitchFamily="49" charset="-122"/>
              </a:rPr>
              <a:t>系统功能</a:t>
            </a:r>
            <a:r>
              <a:rPr lang="zh-CN" altLang="en-US" sz="3200" dirty="0">
                <a:solidFill>
                  <a:schemeClr val="bg2"/>
                </a:solidFill>
                <a:latin typeface="+mj-lt"/>
                <a:ea typeface="楷体" panose="02010609060101010101" pitchFamily="49" charset="-122"/>
              </a:rPr>
              <a:t>分成独立的进程或线程</a:t>
            </a:r>
            <a:endParaRPr lang="en-US" altLang="zh-CN" sz="3200" b="1" dirty="0">
              <a:solidFill>
                <a:schemeClr val="bg2"/>
              </a:solidFill>
              <a:latin typeface="+mj-lt"/>
              <a:ea typeface="楷体" panose="02010609060101010101" pitchFamily="49" charset="-122"/>
            </a:endParaRPr>
          </a:p>
          <a:p>
            <a:pPr marL="274638" lvl="2" indent="-274638">
              <a:lnSpc>
                <a:spcPts val="5000"/>
              </a:lnSpc>
              <a:spcBef>
                <a:spcPct val="0"/>
              </a:spcBef>
              <a:buClr>
                <a:schemeClr val="bg1"/>
              </a:buClr>
              <a:buSzPct val="90000"/>
              <a:buFont typeface="Wingdings" panose="05000000000000000000" pitchFamily="2" charset="2"/>
              <a:buChar char="n"/>
              <a:defRPr/>
            </a:pPr>
            <a:r>
              <a:rPr lang="zh-CN" altLang="en-US" sz="3600" dirty="0">
                <a:solidFill>
                  <a:schemeClr val="bg1"/>
                </a:solidFill>
                <a:effectLst>
                  <a:outerShdw blurRad="38100" dist="38100" dir="2700000" algn="tl">
                    <a:srgbClr val="000000">
                      <a:alpha val="43137"/>
                    </a:srgbClr>
                  </a:outerShdw>
                </a:effectLst>
                <a:latin typeface="+mj-lt"/>
                <a:ea typeface="楷体" panose="02010609060101010101" pitchFamily="49" charset="-122"/>
              </a:rPr>
              <a:t>合作进程需要进程通信</a:t>
            </a:r>
            <a:endParaRPr lang="en-US" altLang="zh-CN" sz="3600" dirty="0">
              <a:solidFill>
                <a:schemeClr val="bg1"/>
              </a:solidFill>
              <a:effectLst>
                <a:outerShdw blurRad="38100" dist="38100" dir="2700000" algn="tl">
                  <a:srgbClr val="000000">
                    <a:alpha val="43137"/>
                  </a:srgbClr>
                </a:outerShdw>
              </a:effectLst>
              <a:latin typeface="+mj-lt"/>
              <a:ea typeface="楷体" panose="02010609060101010101" pitchFamily="49" charset="-122"/>
            </a:endParaRPr>
          </a:p>
          <a:p>
            <a:pPr marL="1276350" lvl="1" indent="-361950">
              <a:spcBef>
                <a:spcPct val="0"/>
              </a:spcBef>
              <a:buSzPct val="70000"/>
              <a:buFont typeface="Wingdings" panose="05000000000000000000" pitchFamily="2" charset="2"/>
              <a:buChar char="n"/>
              <a:defRPr/>
            </a:pPr>
            <a:r>
              <a:rPr lang="zh-CN" altLang="en-US" sz="3200" dirty="0">
                <a:solidFill>
                  <a:schemeClr val="bg2"/>
                </a:solidFill>
                <a:latin typeface="+mj-lt"/>
                <a:ea typeface="楷体" panose="02010609060101010101" pitchFamily="49" charset="-122"/>
              </a:rPr>
              <a:t>进程间的信息交换</a:t>
            </a:r>
            <a:endParaRPr lang="en-US" altLang="zh-CN" sz="3200" dirty="0">
              <a:solidFill>
                <a:schemeClr val="bg2"/>
              </a:solidFill>
              <a:latin typeface="+mj-lt"/>
              <a:ea typeface="楷体" panose="02010609060101010101" pitchFamily="49" charset="-122"/>
            </a:endParaRPr>
          </a:p>
        </p:txBody>
      </p:sp>
      <p:sp>
        <p:nvSpPr>
          <p:cNvPr id="7" name="日期占位符 1">
            <a:extLst>
              <a:ext uri="{FF2B5EF4-FFF2-40B4-BE49-F238E27FC236}">
                <a16:creationId xmlns:a16="http://schemas.microsoft.com/office/drawing/2014/main" id="{A3D73B32-9CCC-4CD3-A2AE-5F466CAA8231}"/>
              </a:ext>
            </a:extLst>
          </p:cNvPr>
          <p:cNvSpPr>
            <a:spLocks noGrp="1"/>
          </p:cNvSpPr>
          <p:nvPr>
            <p:ph type="dt" sz="half" idx="10"/>
          </p:nvPr>
        </p:nvSpPr>
        <p:spPr>
          <a:xfrm>
            <a:off x="0" y="6400800"/>
            <a:ext cx="3779912" cy="457200"/>
          </a:xfrm>
        </p:spPr>
        <p:txBody>
          <a:bodyPr/>
          <a:lstStyle/>
          <a:p>
            <a:pPr eaLnBrk="1" hangingPunct="1">
              <a:defRPr/>
            </a:pPr>
            <a:r>
              <a:rPr lang="zh-CN" altLang="en-US" sz="1800" b="1" dirty="0" smtClean="0">
                <a:solidFill>
                  <a:schemeClr val="bg2"/>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大连海事大学  </a:t>
            </a:r>
            <a:r>
              <a:rPr lang="zh-CN" altLang="en-US" sz="1800" b="1" dirty="0">
                <a:solidFill>
                  <a:schemeClr val="bg2"/>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计算机系  史一民</a:t>
            </a:r>
            <a:endParaRPr lang="en-US" altLang="zh-CN" sz="1800" b="1" dirty="0">
              <a:solidFill>
                <a:schemeClr val="bg2"/>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p:txBody>
      </p:sp>
      <p:sp>
        <p:nvSpPr>
          <p:cNvPr id="5"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77000"/>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5728545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animEffect transition="in" filter="fade">
                                      <p:cBhvr>
                                        <p:cTn id="7" dur="500"/>
                                        <p:tgtEl>
                                          <p:spTgt spid="6">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2" end="2"/>
                                            </p:txEl>
                                          </p:spTgt>
                                        </p:tgtEl>
                                        <p:attrNameLst>
                                          <p:attrName>style.visibility</p:attrName>
                                        </p:attrNameLst>
                                      </p:cBhvr>
                                      <p:to>
                                        <p:strVal val="visible"/>
                                      </p:to>
                                    </p:set>
                                    <p:animEffect transition="in" filter="fade">
                                      <p:cBhvr>
                                        <p:cTn id="12" dur="500"/>
                                        <p:tgtEl>
                                          <p:spTgt spid="6">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xEl>
                                              <p:pRg st="3" end="3"/>
                                            </p:txEl>
                                          </p:spTgt>
                                        </p:tgtEl>
                                        <p:attrNameLst>
                                          <p:attrName>style.visibility</p:attrName>
                                        </p:attrNameLst>
                                      </p:cBhvr>
                                      <p:to>
                                        <p:strVal val="visible"/>
                                      </p:to>
                                    </p:set>
                                    <p:animEffect transition="in" filter="fade">
                                      <p:cBhvr>
                                        <p:cTn id="17" dur="500"/>
                                        <p:tgtEl>
                                          <p:spTgt spid="6">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
                                            <p:txEl>
                                              <p:pRg st="4" end="4"/>
                                            </p:txEl>
                                          </p:spTgt>
                                        </p:tgtEl>
                                        <p:attrNameLst>
                                          <p:attrName>style.visibility</p:attrName>
                                        </p:attrNameLst>
                                      </p:cBhvr>
                                      <p:to>
                                        <p:strVal val="visible"/>
                                      </p:to>
                                    </p:set>
                                    <p:animEffect transition="in" filter="fade">
                                      <p:cBhvr>
                                        <p:cTn id="22" dur="500"/>
                                        <p:tgtEl>
                                          <p:spTgt spid="6">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6">
                                            <p:txEl>
                                              <p:pRg st="5" end="5"/>
                                            </p:txEl>
                                          </p:spTgt>
                                        </p:tgtEl>
                                        <p:attrNameLst>
                                          <p:attrName>style.visibility</p:attrName>
                                        </p:attrNameLst>
                                      </p:cBhvr>
                                      <p:to>
                                        <p:strVal val="visible"/>
                                      </p:to>
                                    </p:set>
                                    <p:animEffect transition="in" filter="fade">
                                      <p:cBhvr>
                                        <p:cTn id="27" dur="500"/>
                                        <p:tgtEl>
                                          <p:spTgt spid="6">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6">
                                            <p:txEl>
                                              <p:pRg st="6" end="6"/>
                                            </p:txEl>
                                          </p:spTgt>
                                        </p:tgtEl>
                                        <p:attrNameLst>
                                          <p:attrName>style.visibility</p:attrName>
                                        </p:attrNameLst>
                                      </p:cBhvr>
                                      <p:to>
                                        <p:strVal val="visible"/>
                                      </p:to>
                                    </p:set>
                                    <p:animEffect transition="in" filter="fade">
                                      <p:cBhvr>
                                        <p:cTn id="32" dur="500"/>
                                        <p:tgtEl>
                                          <p:spTgt spid="6">
                                            <p:txEl>
                                              <p:pRg st="6" end="6"/>
                                            </p:txEl>
                                          </p:spTgt>
                                        </p:tgtEl>
                                      </p:cBhvr>
                                    </p:animEffect>
                                  </p:childTnLst>
                                </p:cTn>
                              </p:par>
                            </p:childTnLst>
                          </p:cTn>
                        </p:par>
                        <p:par>
                          <p:cTn id="33" fill="hold">
                            <p:stCondLst>
                              <p:cond delay="500"/>
                            </p:stCondLst>
                            <p:childTnLst>
                              <p:par>
                                <p:cTn id="34" presetID="2" presetClass="entr" presetSubtype="6" fill="hold" grpId="0" nodeType="afterEffect">
                                  <p:stCondLst>
                                    <p:cond delay="0"/>
                                  </p:stCondLst>
                                  <p:childTnLst>
                                    <p:set>
                                      <p:cBhvr>
                                        <p:cTn id="35" dur="1" fill="hold">
                                          <p:stCondLst>
                                            <p:cond delay="0"/>
                                          </p:stCondLst>
                                        </p:cTn>
                                        <p:tgtEl>
                                          <p:spTgt spid="5"/>
                                        </p:tgtEl>
                                        <p:attrNameLst>
                                          <p:attrName>style.visibility</p:attrName>
                                        </p:attrNameLst>
                                      </p:cBhvr>
                                      <p:to>
                                        <p:strVal val="visible"/>
                                      </p:to>
                                    </p:set>
                                    <p:anim calcmode="lin" valueType="num">
                                      <p:cBhvr additive="base">
                                        <p:cTn id="36" dur="500" fill="hold"/>
                                        <p:tgtEl>
                                          <p:spTgt spid="5"/>
                                        </p:tgtEl>
                                        <p:attrNameLst>
                                          <p:attrName>ppt_x</p:attrName>
                                        </p:attrNameLst>
                                      </p:cBhvr>
                                      <p:tavLst>
                                        <p:tav tm="0">
                                          <p:val>
                                            <p:strVal val="1+#ppt_w/2"/>
                                          </p:val>
                                        </p:tav>
                                        <p:tav tm="100000">
                                          <p:val>
                                            <p:strVal val="#ppt_x"/>
                                          </p:val>
                                        </p:tav>
                                      </p:tavLst>
                                    </p:anim>
                                    <p:anim calcmode="lin" valueType="num">
                                      <p:cBhvr additive="base">
                                        <p:cTn id="37"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917EB375-38A0-4CA3-A972-E9BC9F23745E}"/>
              </a:ext>
            </a:extLst>
          </p:cNvPr>
          <p:cNvSpPr/>
          <p:nvPr/>
        </p:nvSpPr>
        <p:spPr>
          <a:xfrm>
            <a:off x="1438300" y="43131"/>
            <a:ext cx="6267400" cy="707886"/>
          </a:xfrm>
          <a:prstGeom prst="rect">
            <a:avLst/>
          </a:prstGeom>
          <a:solidFill>
            <a:srgbClr val="30D204"/>
          </a:solidFill>
        </p:spPr>
        <p:txBody>
          <a:bodyPr wrap="square">
            <a:spAutoFit/>
          </a:bodyPr>
          <a:lstStyle/>
          <a:p>
            <a:pPr algn="ctr" eaLnBrk="1" hangingPunct="1">
              <a:defRPr/>
            </a:pPr>
            <a:r>
              <a:rPr lang="en-US" altLang="zh-CN" sz="4000" dirty="0">
                <a:solidFill>
                  <a:schemeClr val="bg2"/>
                </a:solidFill>
                <a:effectLst>
                  <a:outerShdw blurRad="38100" dist="38100" dir="2700000" algn="tl">
                    <a:srgbClr val="000000">
                      <a:alpha val="43137"/>
                    </a:srgbClr>
                  </a:outerShdw>
                </a:effectLst>
                <a:latin typeface="+mj-lt"/>
                <a:ea typeface="MS PGothic" pitchFamily="34" charset="-128"/>
                <a:cs typeface="+mj-cs"/>
              </a:rPr>
              <a:t>Chrome</a:t>
            </a:r>
            <a:r>
              <a:rPr lang="zh-CN" altLang="en-US" sz="4000" dirty="0">
                <a:solidFill>
                  <a:schemeClr val="bg2"/>
                </a:solidFill>
                <a:effectLst>
                  <a:outerShdw blurRad="38100" dist="38100" dir="2700000" algn="tl">
                    <a:srgbClr val="000000">
                      <a:alpha val="43137"/>
                    </a:srgbClr>
                  </a:outerShdw>
                </a:effectLst>
                <a:latin typeface="+mj-lt"/>
                <a:ea typeface="MS PGothic" pitchFamily="34" charset="-128"/>
                <a:cs typeface="+mj-cs"/>
              </a:rPr>
              <a:t>多进程架构浏览器</a:t>
            </a:r>
          </a:p>
        </p:txBody>
      </p:sp>
      <p:sp>
        <p:nvSpPr>
          <p:cNvPr id="6" name="Rectangle 3">
            <a:extLst>
              <a:ext uri="{FF2B5EF4-FFF2-40B4-BE49-F238E27FC236}">
                <a16:creationId xmlns:a16="http://schemas.microsoft.com/office/drawing/2014/main" id="{FC4CBB73-2D05-42A4-832C-471905977828}"/>
              </a:ext>
            </a:extLst>
          </p:cNvPr>
          <p:cNvSpPr txBox="1">
            <a:spLocks noChangeArrowheads="1"/>
          </p:cNvSpPr>
          <p:nvPr/>
        </p:nvSpPr>
        <p:spPr>
          <a:xfrm>
            <a:off x="1" y="908720"/>
            <a:ext cx="9143999" cy="5390651"/>
          </a:xfrm>
          <a:prstGeom prst="rect">
            <a:avLst/>
          </a:prstGeom>
        </p:spPr>
        <p:txBody>
          <a:bodyPr/>
          <a:lstStyle>
            <a:lvl1pPr marL="342900" indent="-342900" algn="l" rtl="0" eaLnBrk="0" fontAlgn="base" hangingPunct="0">
              <a:spcBef>
                <a:spcPct val="20000"/>
              </a:spcBef>
              <a:spcAft>
                <a:spcPct val="0"/>
              </a:spcAft>
              <a:buClr>
                <a:schemeClr val="tx2"/>
              </a:buClr>
              <a:buSzPct val="75000"/>
              <a:buFont typeface="Monotype Sorts" pitchFamily="2" charset="2"/>
              <a:buChar char="n"/>
              <a:defRPr kumimoji="1" sz="3200">
                <a:solidFill>
                  <a:schemeClr val="tx1"/>
                </a:solidFill>
                <a:effectLst>
                  <a:outerShdw blurRad="38100" dist="38100" dir="2700000" algn="tl">
                    <a:srgbClr val="000000"/>
                  </a:outerShdw>
                </a:effectLst>
                <a:latin typeface="+mn-lt"/>
                <a:ea typeface="+mn-ea"/>
                <a:cs typeface="+mn-cs"/>
              </a:defRPr>
            </a:lvl1pPr>
            <a:lvl2pPr marL="742950" indent="-285750" algn="l" rtl="0" eaLnBrk="0" fontAlgn="base" hangingPunct="0">
              <a:spcBef>
                <a:spcPct val="20000"/>
              </a:spcBef>
              <a:spcAft>
                <a:spcPct val="0"/>
              </a:spcAft>
              <a:buClr>
                <a:schemeClr val="folHlink"/>
              </a:buClr>
              <a:buSzPct val="75000"/>
              <a:buFont typeface="Monotype Sorts" pitchFamily="2" charset="2"/>
              <a:buChar char="u"/>
              <a:defRPr kumimoji="1" sz="2800">
                <a:solidFill>
                  <a:schemeClr val="tx1"/>
                </a:solidFill>
                <a:effectLst>
                  <a:outerShdw blurRad="38100" dist="38100" dir="2700000" algn="tl">
                    <a:srgbClr val="000000"/>
                  </a:outerShdw>
                </a:effectLst>
                <a:latin typeface="+mn-lt"/>
                <a:ea typeface="+mn-ea"/>
              </a:defRPr>
            </a:lvl2pPr>
            <a:lvl3pPr marL="1143000" indent="-228600" algn="l" rtl="0" eaLnBrk="0" fontAlgn="base" hangingPunct="0">
              <a:spcBef>
                <a:spcPct val="20000"/>
              </a:spcBef>
              <a:spcAft>
                <a:spcPct val="0"/>
              </a:spcAft>
              <a:buClr>
                <a:schemeClr val="tx2"/>
              </a:buClr>
              <a:buSzPct val="65000"/>
              <a:buFont typeface="Monotype Sorts" pitchFamily="2" charset="2"/>
              <a:buChar char="F"/>
              <a:defRPr kumimoji="1" sz="2400">
                <a:solidFill>
                  <a:schemeClr val="tx1"/>
                </a:solidFill>
                <a:effectLst>
                  <a:outerShdw blurRad="38100" dist="38100" dir="2700000" algn="tl">
                    <a:srgbClr val="000000"/>
                  </a:outerShdw>
                </a:effectLst>
                <a:latin typeface="+mn-lt"/>
                <a:ea typeface="+mn-ea"/>
              </a:defRPr>
            </a:lvl3pPr>
            <a:lvl4pPr marL="16002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4pPr>
            <a:lvl5pPr marL="20574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5pPr>
            <a:lvl6pPr marL="25146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6pPr>
            <a:lvl7pPr marL="29718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7pPr>
            <a:lvl8pPr marL="34290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8pPr>
            <a:lvl9pPr marL="38862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9pPr>
          </a:lstStyle>
          <a:p>
            <a:pPr eaLnBrk="1" hangingPunct="1">
              <a:spcBef>
                <a:spcPts val="0"/>
              </a:spcBef>
              <a:buClr>
                <a:schemeClr val="bg1"/>
              </a:buClr>
              <a:buFont typeface="Wingdings" panose="05000000000000000000" pitchFamily="2" charset="2"/>
              <a:buChar char="n"/>
              <a:defRPr/>
            </a:pPr>
            <a:r>
              <a:rPr lang="zh-CN" altLang="en-US" dirty="0">
                <a:solidFill>
                  <a:schemeClr val="bg1"/>
                </a:solidFill>
                <a:effectLst>
                  <a:outerShdw blurRad="38100" dist="38100" dir="2700000" algn="tl">
                    <a:srgbClr val="000000">
                      <a:alpha val="43137"/>
                    </a:srgbClr>
                  </a:outerShdw>
                </a:effectLst>
                <a:latin typeface="+mj-lt"/>
                <a:ea typeface="楷体" panose="02010609060101010101" pitchFamily="49" charset="-122"/>
              </a:rPr>
              <a:t>浏览器（</a:t>
            </a:r>
            <a:r>
              <a:rPr lang="en-US" altLang="zh-CN" dirty="0">
                <a:solidFill>
                  <a:schemeClr val="bg1"/>
                </a:solidFill>
                <a:effectLst>
                  <a:outerShdw blurRad="38100" dist="38100" dir="2700000" algn="tl">
                    <a:srgbClr val="000000">
                      <a:alpha val="43137"/>
                    </a:srgbClr>
                  </a:outerShdw>
                </a:effectLst>
                <a:latin typeface="+mj-lt"/>
                <a:ea typeface="楷体" panose="02010609060101010101" pitchFamily="49" charset="-122"/>
              </a:rPr>
              <a:t>Browser</a:t>
            </a:r>
            <a:r>
              <a:rPr lang="zh-CN" altLang="en-US" dirty="0">
                <a:solidFill>
                  <a:schemeClr val="bg1"/>
                </a:solidFill>
                <a:effectLst>
                  <a:outerShdw blurRad="38100" dist="38100" dir="2700000" algn="tl">
                    <a:srgbClr val="000000">
                      <a:alpha val="43137"/>
                    </a:srgbClr>
                  </a:outerShdw>
                </a:effectLst>
                <a:latin typeface="+mj-lt"/>
                <a:ea typeface="楷体" panose="02010609060101010101" pitchFamily="49" charset="-122"/>
              </a:rPr>
              <a:t>）：</a:t>
            </a:r>
            <a:r>
              <a:rPr lang="zh-CN" altLang="zh-CN" dirty="0">
                <a:solidFill>
                  <a:schemeClr val="bg1"/>
                </a:solidFill>
                <a:effectLst>
                  <a:outerShdw blurRad="38100" dist="38100" dir="2700000" algn="tl">
                    <a:srgbClr val="000000">
                      <a:alpha val="43137"/>
                    </a:srgbClr>
                  </a:outerShdw>
                </a:effectLst>
                <a:latin typeface="+mj-lt"/>
                <a:ea typeface="楷体" panose="02010609060101010101" pitchFamily="49" charset="-122"/>
              </a:rPr>
              <a:t>一个</a:t>
            </a:r>
            <a:endParaRPr lang="zh-CN" altLang="en-US" dirty="0">
              <a:solidFill>
                <a:schemeClr val="bg1"/>
              </a:solidFill>
              <a:effectLst>
                <a:outerShdw blurRad="38100" dist="38100" dir="2700000" algn="tl">
                  <a:srgbClr val="000000">
                    <a:alpha val="43137"/>
                  </a:srgbClr>
                </a:outerShdw>
              </a:effectLst>
              <a:latin typeface="+mj-lt"/>
              <a:ea typeface="楷体" panose="02010609060101010101" pitchFamily="49" charset="-122"/>
            </a:endParaRPr>
          </a:p>
          <a:p>
            <a:pPr lvl="1" eaLnBrk="1" hangingPunct="1">
              <a:spcBef>
                <a:spcPts val="0"/>
              </a:spcBef>
              <a:buClr>
                <a:schemeClr val="bg2"/>
              </a:buClr>
              <a:buFont typeface="Wingdings" panose="05000000000000000000" pitchFamily="2" charset="2"/>
              <a:buChar char="n"/>
              <a:defRPr/>
            </a:pPr>
            <a:r>
              <a:rPr lang="zh-CN" altLang="en-US" dirty="0">
                <a:solidFill>
                  <a:schemeClr val="bg2"/>
                </a:solidFill>
                <a:effectLst/>
                <a:latin typeface="+mj-lt"/>
                <a:ea typeface="楷体" panose="02010609060101010101" pitchFamily="49" charset="-122"/>
              </a:rPr>
              <a:t>控制 “</a:t>
            </a:r>
            <a:r>
              <a:rPr lang="en-US" altLang="zh-CN" dirty="0">
                <a:solidFill>
                  <a:schemeClr val="bg2"/>
                </a:solidFill>
                <a:effectLst/>
                <a:latin typeface="+mj-lt"/>
                <a:ea typeface="楷体" panose="02010609060101010101" pitchFamily="49" charset="-122"/>
              </a:rPr>
              <a:t>Chrome” </a:t>
            </a:r>
            <a:r>
              <a:rPr lang="zh-CN" altLang="en-US" dirty="0">
                <a:solidFill>
                  <a:schemeClr val="bg2"/>
                </a:solidFill>
                <a:effectLst/>
                <a:latin typeface="+mj-lt"/>
                <a:ea typeface="楷体" panose="02010609060101010101" pitchFamily="49" charset="-122"/>
              </a:rPr>
              <a:t>应用程序，</a:t>
            </a:r>
            <a:r>
              <a:rPr lang="zh-CN" altLang="zh-CN" dirty="0">
                <a:solidFill>
                  <a:schemeClr val="bg2"/>
                </a:solidFill>
                <a:effectLst/>
                <a:latin typeface="+mj-lt"/>
                <a:ea typeface="楷体" panose="02010609060101010101" pitchFamily="49" charset="-122"/>
              </a:rPr>
              <a:t>管理标签页、窗口和浏览器本身。</a:t>
            </a:r>
            <a:endParaRPr lang="zh-CN" altLang="en-US" dirty="0">
              <a:solidFill>
                <a:schemeClr val="bg2"/>
              </a:solidFill>
              <a:effectLst/>
              <a:latin typeface="+mj-lt"/>
              <a:ea typeface="楷体" panose="02010609060101010101" pitchFamily="49" charset="-122"/>
            </a:endParaRPr>
          </a:p>
          <a:p>
            <a:pPr lvl="1" eaLnBrk="1" hangingPunct="1">
              <a:spcBef>
                <a:spcPts val="0"/>
              </a:spcBef>
              <a:buClr>
                <a:schemeClr val="bg2"/>
              </a:buClr>
              <a:buFont typeface="Wingdings" panose="05000000000000000000" pitchFamily="2" charset="2"/>
              <a:buChar char="n"/>
              <a:defRPr/>
            </a:pPr>
            <a:r>
              <a:rPr lang="zh-CN" altLang="en-US" dirty="0" smtClean="0">
                <a:solidFill>
                  <a:schemeClr val="bg2"/>
                </a:solidFill>
                <a:effectLst/>
                <a:latin typeface="+mj-lt"/>
                <a:ea typeface="楷体" panose="02010609060101010101" pitchFamily="49" charset="-122"/>
              </a:rPr>
              <a:t>权限</a:t>
            </a:r>
            <a:r>
              <a:rPr lang="zh-CN" altLang="en-US" dirty="0">
                <a:solidFill>
                  <a:schemeClr val="bg2"/>
                </a:solidFill>
                <a:effectLst/>
                <a:latin typeface="+mj-lt"/>
                <a:ea typeface="楷体" panose="02010609060101010101" pitchFamily="49" charset="-122"/>
              </a:rPr>
              <a:t>管理、与</a:t>
            </a:r>
            <a:r>
              <a:rPr lang="zh-CN" altLang="zh-CN" dirty="0">
                <a:solidFill>
                  <a:schemeClr val="bg2"/>
                </a:solidFill>
                <a:effectLst/>
                <a:latin typeface="+mj-lt"/>
                <a:ea typeface="楷体" panose="02010609060101010101" pitchFamily="49" charset="-122"/>
              </a:rPr>
              <a:t>磁盘、网络、用户输入和显示的交互</a:t>
            </a:r>
            <a:endParaRPr lang="zh-CN" altLang="en-US" dirty="0">
              <a:solidFill>
                <a:schemeClr val="bg2"/>
              </a:solidFill>
              <a:effectLst/>
              <a:latin typeface="+mj-lt"/>
              <a:ea typeface="楷体" panose="02010609060101010101" pitchFamily="49" charset="-122"/>
            </a:endParaRPr>
          </a:p>
          <a:p>
            <a:pPr eaLnBrk="1" hangingPunct="1">
              <a:spcBef>
                <a:spcPts val="0"/>
              </a:spcBef>
              <a:buClr>
                <a:schemeClr val="bg1"/>
              </a:buClr>
              <a:buFont typeface="Wingdings" panose="05000000000000000000" pitchFamily="2" charset="2"/>
              <a:buChar char="n"/>
              <a:defRPr/>
            </a:pPr>
            <a:r>
              <a:rPr lang="zh-CN" altLang="en-US" dirty="0">
                <a:solidFill>
                  <a:schemeClr val="bg1"/>
                </a:solidFill>
                <a:effectLst>
                  <a:outerShdw blurRad="38100" dist="38100" dir="2700000" algn="tl">
                    <a:srgbClr val="000000">
                      <a:alpha val="43137"/>
                    </a:srgbClr>
                  </a:outerShdw>
                </a:effectLst>
                <a:latin typeface="+mj-lt"/>
                <a:ea typeface="楷体" panose="02010609060101010101" pitchFamily="49" charset="-122"/>
              </a:rPr>
              <a:t>渲染器（</a:t>
            </a:r>
            <a:r>
              <a:rPr lang="en-US" altLang="zh-CN" dirty="0">
                <a:solidFill>
                  <a:schemeClr val="bg1"/>
                </a:solidFill>
                <a:effectLst>
                  <a:outerShdw blurRad="38100" dist="38100" dir="2700000" algn="tl">
                    <a:srgbClr val="000000">
                      <a:alpha val="43137"/>
                    </a:srgbClr>
                  </a:outerShdw>
                </a:effectLst>
                <a:latin typeface="+mj-lt"/>
                <a:ea typeface="楷体" panose="02010609060101010101" pitchFamily="49" charset="-122"/>
              </a:rPr>
              <a:t>Renderer</a:t>
            </a:r>
            <a:r>
              <a:rPr lang="zh-CN" altLang="en-US" dirty="0">
                <a:solidFill>
                  <a:schemeClr val="bg1"/>
                </a:solidFill>
                <a:effectLst>
                  <a:outerShdw blurRad="38100" dist="38100" dir="2700000" algn="tl">
                    <a:srgbClr val="000000">
                      <a:alpha val="43137"/>
                    </a:srgbClr>
                  </a:outerShdw>
                </a:effectLst>
                <a:latin typeface="+mj-lt"/>
                <a:ea typeface="楷体" panose="02010609060101010101" pitchFamily="49" charset="-122"/>
              </a:rPr>
              <a:t>）</a:t>
            </a:r>
            <a:endParaRPr lang="en-US" altLang="zh-CN" dirty="0">
              <a:solidFill>
                <a:schemeClr val="bg1"/>
              </a:solidFill>
              <a:effectLst>
                <a:outerShdw blurRad="38100" dist="38100" dir="2700000" algn="tl">
                  <a:srgbClr val="000000">
                    <a:alpha val="43137"/>
                  </a:srgbClr>
                </a:outerShdw>
              </a:effectLst>
              <a:latin typeface="+mj-lt"/>
              <a:ea typeface="楷体" panose="02010609060101010101" pitchFamily="49" charset="-122"/>
            </a:endParaRPr>
          </a:p>
          <a:p>
            <a:pPr lvl="1" eaLnBrk="1" hangingPunct="1">
              <a:spcBef>
                <a:spcPts val="0"/>
              </a:spcBef>
              <a:buClr>
                <a:schemeClr val="bg2"/>
              </a:buClr>
              <a:buFont typeface="Wingdings" panose="05000000000000000000" pitchFamily="2" charset="2"/>
              <a:buChar char="n"/>
              <a:defRPr/>
            </a:pPr>
            <a:r>
              <a:rPr lang="zh-CN" altLang="en-US" dirty="0">
                <a:solidFill>
                  <a:schemeClr val="bg2"/>
                </a:solidFill>
                <a:effectLst/>
                <a:latin typeface="+mj-lt"/>
                <a:ea typeface="楷体" panose="02010609060101010101" pitchFamily="49" charset="-122"/>
              </a:rPr>
              <a:t>控制选项卡所显示网站的所有内容</a:t>
            </a:r>
          </a:p>
          <a:p>
            <a:pPr eaLnBrk="1" hangingPunct="1">
              <a:spcBef>
                <a:spcPts val="0"/>
              </a:spcBef>
              <a:buClr>
                <a:schemeClr val="bg1"/>
              </a:buClr>
              <a:buFont typeface="Wingdings" panose="05000000000000000000" pitchFamily="2" charset="2"/>
              <a:buChar char="n"/>
              <a:defRPr/>
            </a:pPr>
            <a:r>
              <a:rPr lang="zh-CN" altLang="en-US" dirty="0">
                <a:solidFill>
                  <a:schemeClr val="bg1"/>
                </a:solidFill>
                <a:effectLst>
                  <a:outerShdw blurRad="38100" dist="38100" dir="2700000" algn="tl">
                    <a:srgbClr val="000000">
                      <a:alpha val="43137"/>
                    </a:srgbClr>
                  </a:outerShdw>
                </a:effectLst>
                <a:latin typeface="+mj-lt"/>
                <a:ea typeface="楷体" panose="02010609060101010101" pitchFamily="49" charset="-122"/>
              </a:rPr>
              <a:t>插件（</a:t>
            </a:r>
            <a:r>
              <a:rPr lang="en-US" altLang="zh-CN" dirty="0">
                <a:solidFill>
                  <a:schemeClr val="bg1"/>
                </a:solidFill>
                <a:effectLst>
                  <a:outerShdw blurRad="38100" dist="38100" dir="2700000" algn="tl">
                    <a:srgbClr val="000000">
                      <a:alpha val="43137"/>
                    </a:srgbClr>
                  </a:outerShdw>
                </a:effectLst>
                <a:latin typeface="+mj-lt"/>
                <a:ea typeface="楷体" panose="02010609060101010101" pitchFamily="49" charset="-122"/>
              </a:rPr>
              <a:t>Plugin</a:t>
            </a:r>
            <a:r>
              <a:rPr lang="zh-CN" altLang="en-US" dirty="0">
                <a:solidFill>
                  <a:schemeClr val="bg1"/>
                </a:solidFill>
                <a:effectLst>
                  <a:outerShdw blurRad="38100" dist="38100" dir="2700000" algn="tl">
                    <a:srgbClr val="000000">
                      <a:alpha val="43137"/>
                    </a:srgbClr>
                  </a:outerShdw>
                </a:effectLst>
                <a:latin typeface="+mj-lt"/>
                <a:ea typeface="楷体" panose="02010609060101010101" pitchFamily="49" charset="-122"/>
              </a:rPr>
              <a:t>）</a:t>
            </a:r>
            <a:endParaRPr lang="en-US" altLang="zh-CN" dirty="0">
              <a:solidFill>
                <a:schemeClr val="bg1"/>
              </a:solidFill>
              <a:effectLst>
                <a:outerShdw blurRad="38100" dist="38100" dir="2700000" algn="tl">
                  <a:srgbClr val="000000">
                    <a:alpha val="43137"/>
                  </a:srgbClr>
                </a:outerShdw>
              </a:effectLst>
              <a:latin typeface="+mj-lt"/>
              <a:ea typeface="楷体" panose="02010609060101010101" pitchFamily="49" charset="-122"/>
            </a:endParaRPr>
          </a:p>
          <a:p>
            <a:pPr lvl="1" eaLnBrk="1" hangingPunct="1">
              <a:spcBef>
                <a:spcPts val="0"/>
              </a:spcBef>
              <a:buClr>
                <a:schemeClr val="bg2"/>
              </a:buClr>
              <a:buFont typeface="Wingdings" panose="05000000000000000000" pitchFamily="2" charset="2"/>
              <a:buChar char="n"/>
              <a:defRPr/>
            </a:pPr>
            <a:r>
              <a:rPr lang="zh-CN" altLang="en-US" dirty="0">
                <a:solidFill>
                  <a:schemeClr val="bg2"/>
                </a:solidFill>
                <a:effectLst/>
                <a:latin typeface="+mj-lt"/>
                <a:ea typeface="楷体" panose="02010609060101010101" pitchFamily="49" charset="-122"/>
              </a:rPr>
              <a:t>控制网站使用的插件，如：</a:t>
            </a:r>
            <a:r>
              <a:rPr lang="en-US" altLang="zh-CN" dirty="0">
                <a:solidFill>
                  <a:schemeClr val="bg2"/>
                </a:solidFill>
                <a:effectLst/>
                <a:latin typeface="+mj-lt"/>
                <a:ea typeface="楷体" panose="02010609060101010101" pitchFamily="49" charset="-122"/>
              </a:rPr>
              <a:t>Flash</a:t>
            </a:r>
            <a:endParaRPr lang="zh-CN" altLang="en-US" dirty="0">
              <a:solidFill>
                <a:schemeClr val="bg2"/>
              </a:solidFill>
              <a:effectLst/>
              <a:latin typeface="+mj-lt"/>
              <a:ea typeface="楷体" panose="02010609060101010101" pitchFamily="49" charset="-122"/>
            </a:endParaRPr>
          </a:p>
          <a:p>
            <a:pPr eaLnBrk="1" hangingPunct="1">
              <a:spcBef>
                <a:spcPts val="0"/>
              </a:spcBef>
              <a:buClr>
                <a:schemeClr val="bg1"/>
              </a:buClr>
              <a:buFont typeface="Wingdings" panose="05000000000000000000" pitchFamily="2" charset="2"/>
              <a:buChar char="n"/>
              <a:defRPr/>
            </a:pPr>
            <a:r>
              <a:rPr lang="en-US" altLang="zh-CN" dirty="0" smtClean="0">
                <a:solidFill>
                  <a:schemeClr val="bg1"/>
                </a:solidFill>
                <a:effectLst>
                  <a:outerShdw blurRad="38100" dist="38100" dir="2700000" algn="tl">
                    <a:srgbClr val="000000">
                      <a:alpha val="43137"/>
                    </a:srgbClr>
                  </a:outerShdw>
                </a:effectLst>
                <a:latin typeface="+mj-lt"/>
                <a:ea typeface="楷体" panose="02010609060101010101" pitchFamily="49" charset="-122"/>
              </a:rPr>
              <a:t>GPU</a:t>
            </a:r>
            <a:endParaRPr lang="en-US" altLang="zh-CN" dirty="0">
              <a:solidFill>
                <a:schemeClr val="bg1"/>
              </a:solidFill>
              <a:effectLst>
                <a:outerShdw blurRad="38100" dist="38100" dir="2700000" algn="tl">
                  <a:srgbClr val="000000">
                    <a:alpha val="43137"/>
                  </a:srgbClr>
                </a:outerShdw>
              </a:effectLst>
              <a:latin typeface="+mj-lt"/>
              <a:ea typeface="楷体" panose="02010609060101010101" pitchFamily="49" charset="-122"/>
            </a:endParaRPr>
          </a:p>
          <a:p>
            <a:pPr lvl="1" eaLnBrk="1" hangingPunct="1">
              <a:spcBef>
                <a:spcPts val="0"/>
              </a:spcBef>
              <a:buClr>
                <a:schemeClr val="bg2"/>
              </a:buClr>
              <a:buFont typeface="Wingdings" panose="05000000000000000000" pitchFamily="2" charset="2"/>
              <a:buChar char="n"/>
              <a:defRPr/>
            </a:pPr>
            <a:r>
              <a:rPr lang="zh-CN" altLang="en-US" dirty="0">
                <a:solidFill>
                  <a:schemeClr val="bg2"/>
                </a:solidFill>
                <a:effectLst/>
                <a:latin typeface="+mj-lt"/>
                <a:ea typeface="楷体" panose="02010609060101010101" pitchFamily="49" charset="-122"/>
              </a:rPr>
              <a:t>处理 </a:t>
            </a:r>
            <a:r>
              <a:rPr lang="en-US" altLang="zh-CN" dirty="0">
                <a:solidFill>
                  <a:schemeClr val="bg2"/>
                </a:solidFill>
                <a:effectLst/>
                <a:latin typeface="+mj-lt"/>
                <a:ea typeface="楷体" panose="02010609060101010101" pitchFamily="49" charset="-122"/>
              </a:rPr>
              <a:t>GPU </a:t>
            </a:r>
            <a:r>
              <a:rPr lang="zh-CN" altLang="en-US" dirty="0">
                <a:solidFill>
                  <a:schemeClr val="bg2"/>
                </a:solidFill>
                <a:effectLst/>
                <a:latin typeface="+mj-lt"/>
                <a:ea typeface="楷体" panose="02010609060101010101" pitchFamily="49" charset="-122"/>
              </a:rPr>
              <a:t>任务，它被分成不同的进程，处理来自多个进程的请求，并将它们绘制在相同的 </a:t>
            </a:r>
            <a:r>
              <a:rPr lang="en-US" altLang="zh-CN" dirty="0">
                <a:solidFill>
                  <a:schemeClr val="bg2"/>
                </a:solidFill>
                <a:effectLst/>
                <a:latin typeface="+mj-lt"/>
                <a:ea typeface="楷体" panose="02010609060101010101" pitchFamily="49" charset="-122"/>
              </a:rPr>
              <a:t>Surface </a:t>
            </a:r>
            <a:r>
              <a:rPr lang="zh-CN" altLang="en-US" dirty="0">
                <a:solidFill>
                  <a:schemeClr val="bg2"/>
                </a:solidFill>
                <a:effectLst/>
                <a:latin typeface="+mj-lt"/>
                <a:ea typeface="楷体" panose="02010609060101010101" pitchFamily="49" charset="-122"/>
              </a:rPr>
              <a:t>中。</a:t>
            </a:r>
          </a:p>
        </p:txBody>
      </p:sp>
      <p:sp>
        <p:nvSpPr>
          <p:cNvPr id="8"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77000"/>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4516407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blinds(horizontal)">
                                      <p:cBhvr>
                                        <p:cTn id="7" dur="500"/>
                                        <p:tgtEl>
                                          <p:spTgt spid="6">
                                            <p:txEl>
                                              <p:pRg st="0" end="0"/>
                                            </p:txEl>
                                          </p:spTgt>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blinds(horizontal)">
                                      <p:cBhvr>
                                        <p:cTn id="10" dur="500"/>
                                        <p:tgtEl>
                                          <p:spTgt spid="6">
                                            <p:txEl>
                                              <p:pRg st="1" end="1"/>
                                            </p:txEl>
                                          </p:spTgt>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blinds(horizontal)">
                                      <p:cBhvr>
                                        <p:cTn id="13" dur="500"/>
                                        <p:tgtEl>
                                          <p:spTgt spid="6">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grpId="0" nodeType="click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blinds(horizontal)">
                                      <p:cBhvr>
                                        <p:cTn id="18" dur="500"/>
                                        <p:tgtEl>
                                          <p:spTgt spid="6">
                                            <p:txEl>
                                              <p:pRg st="3" end="3"/>
                                            </p:txEl>
                                          </p:spTgt>
                                        </p:tgtEl>
                                      </p:cBhvr>
                                    </p:animEffect>
                                  </p:childTnLst>
                                </p:cTn>
                              </p:par>
                              <p:par>
                                <p:cTn id="19" presetID="3" presetClass="entr" presetSubtype="1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blinds(horizontal)">
                                      <p:cBhvr>
                                        <p:cTn id="21" dur="500"/>
                                        <p:tgtEl>
                                          <p:spTgt spid="6">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3" presetClass="entr" presetSubtype="10" fill="hold" grpId="0" nodeType="click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blinds(horizontal)">
                                      <p:cBhvr>
                                        <p:cTn id="26" dur="500"/>
                                        <p:tgtEl>
                                          <p:spTgt spid="6">
                                            <p:txEl>
                                              <p:pRg st="5" end="5"/>
                                            </p:txEl>
                                          </p:spTgt>
                                        </p:tgtEl>
                                      </p:cBhvr>
                                    </p:animEffect>
                                  </p:childTnLst>
                                </p:cTn>
                              </p:par>
                              <p:par>
                                <p:cTn id="27" presetID="3" presetClass="entr" presetSubtype="1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blinds(horizontal)">
                                      <p:cBhvr>
                                        <p:cTn id="29" dur="500"/>
                                        <p:tgtEl>
                                          <p:spTgt spid="6">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3" presetClass="entr" presetSubtype="10" fill="hold" grpId="0" nodeType="click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blinds(horizontal)">
                                      <p:cBhvr>
                                        <p:cTn id="34" dur="500"/>
                                        <p:tgtEl>
                                          <p:spTgt spid="6">
                                            <p:txEl>
                                              <p:pRg st="7" end="7"/>
                                            </p:txEl>
                                          </p:spTgt>
                                        </p:tgtEl>
                                      </p:cBhvr>
                                    </p:animEffect>
                                  </p:childTnLst>
                                </p:cTn>
                              </p:par>
                              <p:par>
                                <p:cTn id="35" presetID="3" presetClass="entr" presetSubtype="10" fill="hold" grpId="0" nodeType="with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blinds(horizontal)">
                                      <p:cBhvr>
                                        <p:cTn id="37" dur="500"/>
                                        <p:tgtEl>
                                          <p:spTgt spid="6">
                                            <p:txEl>
                                              <p:pRg st="8" end="8"/>
                                            </p:txEl>
                                          </p:spTgt>
                                        </p:tgtEl>
                                      </p:cBhvr>
                                    </p:animEffect>
                                  </p:childTnLst>
                                </p:cTn>
                              </p:par>
                            </p:childTnLst>
                          </p:cTn>
                        </p:par>
                        <p:par>
                          <p:cTn id="38" fill="hold">
                            <p:stCondLst>
                              <p:cond delay="500"/>
                            </p:stCondLst>
                            <p:childTnLst>
                              <p:par>
                                <p:cTn id="39" presetID="2" presetClass="entr" presetSubtype="6" fill="hold" grpId="0" nodeType="afterEffect">
                                  <p:stCondLst>
                                    <p:cond delay="0"/>
                                  </p:stCondLst>
                                  <p:childTnLst>
                                    <p:set>
                                      <p:cBhvr>
                                        <p:cTn id="40" dur="1" fill="hold">
                                          <p:stCondLst>
                                            <p:cond delay="0"/>
                                          </p:stCondLst>
                                        </p:cTn>
                                        <p:tgtEl>
                                          <p:spTgt spid="8"/>
                                        </p:tgtEl>
                                        <p:attrNameLst>
                                          <p:attrName>style.visibility</p:attrName>
                                        </p:attrNameLst>
                                      </p:cBhvr>
                                      <p:to>
                                        <p:strVal val="visible"/>
                                      </p:to>
                                    </p:set>
                                    <p:anim calcmode="lin" valueType="num">
                                      <p:cBhvr additive="base">
                                        <p:cTn id="41" dur="500" fill="hold"/>
                                        <p:tgtEl>
                                          <p:spTgt spid="8"/>
                                        </p:tgtEl>
                                        <p:attrNameLst>
                                          <p:attrName>ppt_x</p:attrName>
                                        </p:attrNameLst>
                                      </p:cBhvr>
                                      <p:tavLst>
                                        <p:tav tm="0">
                                          <p:val>
                                            <p:strVal val="1+#ppt_w/2"/>
                                          </p:val>
                                        </p:tav>
                                        <p:tav tm="100000">
                                          <p:val>
                                            <p:strVal val="#ppt_x"/>
                                          </p:val>
                                        </p:tav>
                                      </p:tavLst>
                                    </p:anim>
                                    <p:anim calcmode="lin" valueType="num">
                                      <p:cBhvr additive="base">
                                        <p:cTn id="42"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8" grpId="0" animBg="1"/>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2AAA1D34-DD41-431E-A5E7-248747900C3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16425" y="836712"/>
            <a:ext cx="6311149" cy="3672408"/>
          </a:xfrm>
          <a:prstGeom prst="rect">
            <a:avLst/>
          </a:prstGeom>
        </p:spPr>
      </p:pic>
      <p:sp>
        <p:nvSpPr>
          <p:cNvPr id="6" name="矩形 5">
            <a:extLst>
              <a:ext uri="{FF2B5EF4-FFF2-40B4-BE49-F238E27FC236}">
                <a16:creationId xmlns:a16="http://schemas.microsoft.com/office/drawing/2014/main" id="{F14323EE-46A8-4F81-9BEA-33395FD4234A}"/>
              </a:ext>
            </a:extLst>
          </p:cNvPr>
          <p:cNvSpPr/>
          <p:nvPr/>
        </p:nvSpPr>
        <p:spPr>
          <a:xfrm>
            <a:off x="1403648" y="4774936"/>
            <a:ext cx="6912768" cy="523220"/>
          </a:xfrm>
          <a:prstGeom prst="rect">
            <a:avLst/>
          </a:prstGeom>
        </p:spPr>
        <p:txBody>
          <a:bodyPr wrap="square">
            <a:spAutoFit/>
          </a:bodyPr>
          <a:lstStyle/>
          <a:p>
            <a:pPr algn="ctr"/>
            <a:r>
              <a:rPr lang="en-US" altLang="zh-CN" sz="1400" dirty="0">
                <a:solidFill>
                  <a:schemeClr val="bg2"/>
                </a:solidFill>
              </a:rPr>
              <a:t>Diagram of Chrome’s multi-process architecture</a:t>
            </a:r>
          </a:p>
          <a:p>
            <a:pPr algn="ctr"/>
            <a:r>
              <a:rPr lang="en-US" altLang="zh-CN" sz="1400" dirty="0">
                <a:solidFill>
                  <a:schemeClr val="bg2"/>
                </a:solidFill>
              </a:rPr>
              <a:t>https://developers.google.com/web/updates/2018/09/inside-browser-part1</a:t>
            </a:r>
            <a:endParaRPr lang="zh-CN" altLang="en-US" sz="1400" dirty="0">
              <a:solidFill>
                <a:schemeClr val="bg2"/>
              </a:solidFill>
            </a:endParaRPr>
          </a:p>
        </p:txBody>
      </p:sp>
      <p:sp>
        <p:nvSpPr>
          <p:cNvPr id="7" name="矩形 6">
            <a:extLst>
              <a:ext uri="{FF2B5EF4-FFF2-40B4-BE49-F238E27FC236}">
                <a16:creationId xmlns:a16="http://schemas.microsoft.com/office/drawing/2014/main" id="{A462D2C4-0509-47A9-AAD1-3B6A2252BFA1}"/>
              </a:ext>
            </a:extLst>
          </p:cNvPr>
          <p:cNvSpPr/>
          <p:nvPr/>
        </p:nvSpPr>
        <p:spPr>
          <a:xfrm>
            <a:off x="1438300" y="43131"/>
            <a:ext cx="6267400" cy="707886"/>
          </a:xfrm>
          <a:prstGeom prst="rect">
            <a:avLst/>
          </a:prstGeom>
          <a:solidFill>
            <a:srgbClr val="30D204"/>
          </a:solidFill>
        </p:spPr>
        <p:txBody>
          <a:bodyPr wrap="square">
            <a:spAutoFit/>
          </a:bodyPr>
          <a:lstStyle/>
          <a:p>
            <a:pPr algn="ctr" eaLnBrk="1" hangingPunct="1">
              <a:defRPr/>
            </a:pPr>
            <a:r>
              <a:rPr lang="en-US" altLang="zh-CN" sz="4000" dirty="0">
                <a:solidFill>
                  <a:schemeClr val="bg2"/>
                </a:solidFill>
                <a:effectLst>
                  <a:outerShdw blurRad="38100" dist="38100" dir="2700000" algn="tl">
                    <a:srgbClr val="000000">
                      <a:alpha val="43137"/>
                    </a:srgbClr>
                  </a:outerShdw>
                </a:effectLst>
                <a:latin typeface="+mj-lt"/>
                <a:ea typeface="MS PGothic" pitchFamily="34" charset="-128"/>
                <a:cs typeface="+mj-cs"/>
              </a:rPr>
              <a:t>Chrome</a:t>
            </a:r>
            <a:r>
              <a:rPr lang="zh-CN" altLang="en-US" sz="4000" dirty="0">
                <a:solidFill>
                  <a:schemeClr val="bg2"/>
                </a:solidFill>
                <a:effectLst>
                  <a:outerShdw blurRad="38100" dist="38100" dir="2700000" algn="tl">
                    <a:srgbClr val="000000">
                      <a:alpha val="43137"/>
                    </a:srgbClr>
                  </a:outerShdw>
                </a:effectLst>
                <a:latin typeface="+mj-lt"/>
                <a:ea typeface="MS PGothic" pitchFamily="34" charset="-128"/>
                <a:cs typeface="+mj-cs"/>
              </a:rPr>
              <a:t>多进程架构浏览器</a:t>
            </a:r>
          </a:p>
        </p:txBody>
      </p:sp>
      <p:sp>
        <p:nvSpPr>
          <p:cNvPr id="8"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77000"/>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42373003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3A6A52D0-872D-42D4-A86E-0CED7B94D989}"/>
              </a:ext>
            </a:extLst>
          </p:cNvPr>
          <p:cNvSpPr>
            <a:spLocks noGrp="1"/>
          </p:cNvSpPr>
          <p:nvPr>
            <p:ph type="dt" sz="half" idx="10"/>
          </p:nvPr>
        </p:nvSpPr>
        <p:spPr/>
        <p:txBody>
          <a:bodyPr/>
          <a:lstStyle/>
          <a:p>
            <a:pPr>
              <a:defRPr/>
            </a:pPr>
            <a:fld id="{0F3703A3-1889-4D5A-B002-82B1611E7DF6}" type="datetime1">
              <a:rPr lang="zh-CN" altLang="en-US" smtClean="0"/>
              <a:pPr>
                <a:defRPr/>
              </a:pPr>
              <a:t>2021/9/3</a:t>
            </a:fld>
            <a:endParaRPr lang="en-US" altLang="zh-CN"/>
          </a:p>
        </p:txBody>
      </p:sp>
      <p:sp>
        <p:nvSpPr>
          <p:cNvPr id="6" name="矩形 5">
            <a:extLst>
              <a:ext uri="{FF2B5EF4-FFF2-40B4-BE49-F238E27FC236}">
                <a16:creationId xmlns:a16="http://schemas.microsoft.com/office/drawing/2014/main" id="{6F2C4AC3-CCE9-40BD-B995-1526E0861B38}"/>
              </a:ext>
            </a:extLst>
          </p:cNvPr>
          <p:cNvSpPr/>
          <p:nvPr/>
        </p:nvSpPr>
        <p:spPr>
          <a:xfrm>
            <a:off x="1438300" y="43131"/>
            <a:ext cx="6267400" cy="707886"/>
          </a:xfrm>
          <a:prstGeom prst="rect">
            <a:avLst/>
          </a:prstGeom>
          <a:solidFill>
            <a:srgbClr val="30D204"/>
          </a:solidFill>
        </p:spPr>
        <p:txBody>
          <a:bodyPr wrap="square">
            <a:spAutoFit/>
          </a:bodyPr>
          <a:lstStyle/>
          <a:p>
            <a:pPr algn="ctr" eaLnBrk="1" hangingPunct="1">
              <a:defRPr/>
            </a:pPr>
            <a:r>
              <a:rPr lang="en-US" altLang="zh-CN" sz="4000" dirty="0">
                <a:solidFill>
                  <a:schemeClr val="bg2"/>
                </a:solidFill>
                <a:effectLst>
                  <a:outerShdw blurRad="38100" dist="38100" dir="2700000" algn="tl">
                    <a:srgbClr val="000000">
                      <a:alpha val="43137"/>
                    </a:srgbClr>
                  </a:outerShdw>
                </a:effectLst>
                <a:latin typeface="+mj-lt"/>
                <a:ea typeface="MS PGothic" pitchFamily="34" charset="-128"/>
                <a:cs typeface="+mj-cs"/>
              </a:rPr>
              <a:t>Chrome</a:t>
            </a:r>
            <a:r>
              <a:rPr lang="zh-CN" altLang="en-US" sz="4000" dirty="0">
                <a:solidFill>
                  <a:schemeClr val="bg2"/>
                </a:solidFill>
                <a:effectLst>
                  <a:outerShdw blurRad="38100" dist="38100" dir="2700000" algn="tl">
                    <a:srgbClr val="000000">
                      <a:alpha val="43137"/>
                    </a:srgbClr>
                  </a:outerShdw>
                </a:effectLst>
                <a:latin typeface="+mj-lt"/>
                <a:ea typeface="MS PGothic" pitchFamily="34" charset="-128"/>
                <a:cs typeface="+mj-cs"/>
              </a:rPr>
              <a:t>多进程架构浏览器</a:t>
            </a:r>
          </a:p>
        </p:txBody>
      </p:sp>
      <p:sp>
        <p:nvSpPr>
          <p:cNvPr id="7" name="Rectangle 3">
            <a:extLst>
              <a:ext uri="{FF2B5EF4-FFF2-40B4-BE49-F238E27FC236}">
                <a16:creationId xmlns:a16="http://schemas.microsoft.com/office/drawing/2014/main" id="{93A703DC-C31C-4112-A4C3-551DA8DB3EE6}"/>
              </a:ext>
            </a:extLst>
          </p:cNvPr>
          <p:cNvSpPr txBox="1">
            <a:spLocks noChangeArrowheads="1"/>
          </p:cNvSpPr>
          <p:nvPr/>
        </p:nvSpPr>
        <p:spPr>
          <a:xfrm>
            <a:off x="1" y="888113"/>
            <a:ext cx="9143999" cy="5588887"/>
          </a:xfrm>
          <a:prstGeom prst="rect">
            <a:avLst/>
          </a:prstGeom>
        </p:spPr>
        <p:txBody>
          <a:bodyPr/>
          <a:lstStyle>
            <a:lvl1pPr marL="342900" indent="-342900" algn="l" rtl="0" eaLnBrk="0" fontAlgn="base" hangingPunct="0">
              <a:spcBef>
                <a:spcPct val="20000"/>
              </a:spcBef>
              <a:spcAft>
                <a:spcPct val="0"/>
              </a:spcAft>
              <a:buClr>
                <a:schemeClr val="tx2"/>
              </a:buClr>
              <a:buSzPct val="75000"/>
              <a:buFont typeface="Monotype Sorts" pitchFamily="2" charset="2"/>
              <a:buChar char="n"/>
              <a:defRPr kumimoji="1" sz="3200">
                <a:solidFill>
                  <a:schemeClr val="tx1"/>
                </a:solidFill>
                <a:effectLst>
                  <a:outerShdw blurRad="38100" dist="38100" dir="2700000" algn="tl">
                    <a:srgbClr val="000000"/>
                  </a:outerShdw>
                </a:effectLst>
                <a:latin typeface="+mn-lt"/>
                <a:ea typeface="+mn-ea"/>
                <a:cs typeface="+mn-cs"/>
              </a:defRPr>
            </a:lvl1pPr>
            <a:lvl2pPr marL="742950" indent="-285750" algn="l" rtl="0" eaLnBrk="0" fontAlgn="base" hangingPunct="0">
              <a:spcBef>
                <a:spcPct val="20000"/>
              </a:spcBef>
              <a:spcAft>
                <a:spcPct val="0"/>
              </a:spcAft>
              <a:buClr>
                <a:schemeClr val="folHlink"/>
              </a:buClr>
              <a:buSzPct val="75000"/>
              <a:buFont typeface="Monotype Sorts" pitchFamily="2" charset="2"/>
              <a:buChar char="u"/>
              <a:defRPr kumimoji="1" sz="2800">
                <a:solidFill>
                  <a:schemeClr val="tx1"/>
                </a:solidFill>
                <a:effectLst>
                  <a:outerShdw blurRad="38100" dist="38100" dir="2700000" algn="tl">
                    <a:srgbClr val="000000"/>
                  </a:outerShdw>
                </a:effectLst>
                <a:latin typeface="+mn-lt"/>
                <a:ea typeface="+mn-ea"/>
              </a:defRPr>
            </a:lvl2pPr>
            <a:lvl3pPr marL="1143000" indent="-228600" algn="l" rtl="0" eaLnBrk="0" fontAlgn="base" hangingPunct="0">
              <a:spcBef>
                <a:spcPct val="20000"/>
              </a:spcBef>
              <a:spcAft>
                <a:spcPct val="0"/>
              </a:spcAft>
              <a:buClr>
                <a:schemeClr val="tx2"/>
              </a:buClr>
              <a:buSzPct val="65000"/>
              <a:buFont typeface="Monotype Sorts" pitchFamily="2" charset="2"/>
              <a:buChar char="F"/>
              <a:defRPr kumimoji="1" sz="2400">
                <a:solidFill>
                  <a:schemeClr val="tx1"/>
                </a:solidFill>
                <a:effectLst>
                  <a:outerShdw blurRad="38100" dist="38100" dir="2700000" algn="tl">
                    <a:srgbClr val="000000"/>
                  </a:outerShdw>
                </a:effectLst>
                <a:latin typeface="+mn-lt"/>
                <a:ea typeface="+mn-ea"/>
              </a:defRPr>
            </a:lvl3pPr>
            <a:lvl4pPr marL="16002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4pPr>
            <a:lvl5pPr marL="20574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5pPr>
            <a:lvl6pPr marL="25146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6pPr>
            <a:lvl7pPr marL="29718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7pPr>
            <a:lvl8pPr marL="34290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8pPr>
            <a:lvl9pPr marL="38862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9pPr>
          </a:lstStyle>
          <a:p>
            <a:pPr eaLnBrk="1" hangingPunct="1">
              <a:lnSpc>
                <a:spcPct val="110000"/>
              </a:lnSpc>
              <a:spcBef>
                <a:spcPts val="0"/>
              </a:spcBef>
              <a:buClr>
                <a:schemeClr val="bg1"/>
              </a:buClr>
              <a:buSzPct val="80000"/>
              <a:buFont typeface="Wingdings" panose="05000000000000000000" pitchFamily="2" charset="2"/>
              <a:buChar char="n"/>
              <a:defRPr/>
            </a:pPr>
            <a:r>
              <a:rPr lang="zh-CN" altLang="zh-CN" sz="3600" dirty="0" smtClean="0">
                <a:solidFill>
                  <a:schemeClr val="bg1"/>
                </a:solidFill>
                <a:effectLst>
                  <a:outerShdw blurRad="38100" dist="38100" dir="2700000" algn="tl">
                    <a:srgbClr val="000000">
                      <a:alpha val="43137"/>
                    </a:srgbClr>
                  </a:outerShdw>
                </a:effectLst>
                <a:latin typeface="+mj-lt"/>
                <a:ea typeface="楷体" panose="02010609060101010101" pitchFamily="49" charset="-122"/>
              </a:rPr>
              <a:t>稳定性</a:t>
            </a:r>
            <a:r>
              <a:rPr lang="zh-CN" altLang="en-US" sz="3600" dirty="0" smtClean="0">
                <a:solidFill>
                  <a:schemeClr val="bg1"/>
                </a:solidFill>
                <a:effectLst>
                  <a:outerShdw blurRad="38100" dist="38100" dir="2700000" algn="tl">
                    <a:srgbClr val="000000">
                      <a:alpha val="43137"/>
                    </a:srgbClr>
                  </a:outerShdw>
                </a:effectLst>
                <a:latin typeface="+mj-lt"/>
                <a:ea typeface="楷体" panose="02010609060101010101" pitchFamily="49" charset="-122"/>
              </a:rPr>
              <a:t>（健壮性）</a:t>
            </a:r>
            <a:endParaRPr lang="en-US" altLang="zh-CN" sz="3600" dirty="0">
              <a:solidFill>
                <a:schemeClr val="bg1"/>
              </a:solidFill>
              <a:effectLst>
                <a:outerShdw blurRad="38100" dist="38100" dir="2700000" algn="tl">
                  <a:srgbClr val="000000">
                    <a:alpha val="43137"/>
                  </a:srgbClr>
                </a:outerShdw>
              </a:effectLst>
              <a:latin typeface="+mj-lt"/>
              <a:ea typeface="楷体" panose="02010609060101010101" pitchFamily="49" charset="-122"/>
            </a:endParaRPr>
          </a:p>
          <a:p>
            <a:pPr lvl="1" eaLnBrk="1" hangingPunct="1">
              <a:lnSpc>
                <a:spcPct val="110000"/>
              </a:lnSpc>
              <a:spcBef>
                <a:spcPts val="0"/>
              </a:spcBef>
              <a:buClrTx/>
              <a:buSzPct val="80000"/>
              <a:buFont typeface="Wingdings" panose="05000000000000000000" pitchFamily="2" charset="2"/>
              <a:buChar char="n"/>
              <a:defRPr/>
            </a:pPr>
            <a:r>
              <a:rPr lang="zh-CN" altLang="zh-CN" sz="3200" dirty="0" smtClean="0">
                <a:solidFill>
                  <a:schemeClr val="bg2"/>
                </a:solidFill>
                <a:effectLst/>
                <a:latin typeface="+mj-lt"/>
                <a:ea typeface="楷体" panose="02010609060101010101" pitchFamily="49" charset="-122"/>
              </a:rPr>
              <a:t>防止某个</a:t>
            </a:r>
            <a:r>
              <a:rPr lang="zh-CN" altLang="en-US" sz="3200" dirty="0">
                <a:solidFill>
                  <a:schemeClr val="bg2"/>
                </a:solidFill>
                <a:effectLst/>
                <a:latin typeface="+mj-lt"/>
                <a:ea typeface="楷体" panose="02010609060101010101" pitchFamily="49" charset="-122"/>
              </a:rPr>
              <a:t>页面或者插件</a:t>
            </a:r>
            <a:r>
              <a:rPr lang="zh-CN" altLang="zh-CN" sz="3200" dirty="0">
                <a:solidFill>
                  <a:schemeClr val="bg2"/>
                </a:solidFill>
                <a:effectLst/>
                <a:latin typeface="+mj-lt"/>
                <a:ea typeface="楷体" panose="02010609060101010101" pitchFamily="49" charset="-122"/>
              </a:rPr>
              <a:t>崩溃而导致整个浏览器崩溃。</a:t>
            </a:r>
            <a:endParaRPr lang="zh-CN" altLang="en-US" sz="3200" dirty="0">
              <a:solidFill>
                <a:schemeClr val="bg2"/>
              </a:solidFill>
              <a:effectLst/>
              <a:latin typeface="+mj-lt"/>
              <a:ea typeface="楷体" panose="02010609060101010101" pitchFamily="49" charset="-122"/>
            </a:endParaRPr>
          </a:p>
          <a:p>
            <a:pPr lvl="2" eaLnBrk="1" hangingPunct="1">
              <a:lnSpc>
                <a:spcPct val="110000"/>
              </a:lnSpc>
              <a:spcBef>
                <a:spcPts val="0"/>
              </a:spcBef>
              <a:buClrTx/>
              <a:buSzPct val="70000"/>
              <a:buFont typeface="Wingdings" panose="05000000000000000000" pitchFamily="2" charset="2"/>
              <a:buChar char="n"/>
              <a:defRPr/>
            </a:pPr>
            <a:r>
              <a:rPr lang="zh-CN" altLang="en-US" sz="2800" dirty="0" smtClean="0">
                <a:solidFill>
                  <a:schemeClr val="bg2"/>
                </a:solidFill>
                <a:effectLst/>
                <a:latin typeface="+mj-lt"/>
                <a:ea typeface="楷体" panose="02010609060101010101" pitchFamily="49" charset="-122"/>
              </a:rPr>
              <a:t>每个</a:t>
            </a:r>
            <a:r>
              <a:rPr lang="zh-CN" altLang="en-US" sz="2800" dirty="0">
                <a:solidFill>
                  <a:schemeClr val="bg2"/>
                </a:solidFill>
                <a:effectLst/>
                <a:latin typeface="+mj-lt"/>
                <a:ea typeface="楷体" panose="02010609060101010101" pitchFamily="49" charset="-122"/>
              </a:rPr>
              <a:t>选项</a:t>
            </a:r>
            <a:r>
              <a:rPr lang="zh-CN" altLang="en-US" sz="2800" dirty="0" smtClean="0">
                <a:solidFill>
                  <a:schemeClr val="bg2"/>
                </a:solidFill>
                <a:effectLst/>
                <a:latin typeface="+mj-lt"/>
                <a:ea typeface="楷体" panose="02010609060101010101" pitchFamily="49" charset="-122"/>
              </a:rPr>
              <a:t>卡</a:t>
            </a:r>
            <a:r>
              <a:rPr lang="zh-CN" altLang="en-US" sz="2800" dirty="0">
                <a:solidFill>
                  <a:schemeClr val="bg2"/>
                </a:solidFill>
                <a:effectLst/>
                <a:latin typeface="+mj-lt"/>
                <a:ea typeface="楷体" panose="02010609060101010101" pitchFamily="49" charset="-122"/>
              </a:rPr>
              <a:t>对应</a:t>
            </a:r>
            <a:r>
              <a:rPr lang="zh-CN" altLang="en-US" sz="2800" dirty="0" smtClean="0">
                <a:solidFill>
                  <a:schemeClr val="bg2"/>
                </a:solidFill>
                <a:effectLst/>
                <a:latin typeface="+mj-lt"/>
                <a:ea typeface="楷体" panose="02010609060101010101" pitchFamily="49" charset="-122"/>
              </a:rPr>
              <a:t>一</a:t>
            </a:r>
            <a:r>
              <a:rPr lang="zh-CN" altLang="en-US" sz="2800" dirty="0">
                <a:solidFill>
                  <a:schemeClr val="bg2"/>
                </a:solidFill>
                <a:effectLst/>
                <a:latin typeface="+mj-lt"/>
                <a:ea typeface="楷体" panose="02010609060101010101" pitchFamily="49" charset="-122"/>
              </a:rPr>
              <a:t>个渲染器进程</a:t>
            </a:r>
            <a:r>
              <a:rPr lang="zh-CN" altLang="en-US" sz="2800" dirty="0" smtClean="0">
                <a:solidFill>
                  <a:schemeClr val="bg2"/>
                </a:solidFill>
                <a:effectLst/>
                <a:latin typeface="+mj-lt"/>
                <a:ea typeface="楷体" panose="02010609060101010101" pitchFamily="49" charset="-122"/>
              </a:rPr>
              <a:t>。一个页面没有响应可</a:t>
            </a:r>
            <a:r>
              <a:rPr lang="zh-CN" altLang="en-US" sz="2800" dirty="0">
                <a:solidFill>
                  <a:schemeClr val="bg2"/>
                </a:solidFill>
                <a:effectLst/>
                <a:latin typeface="+mj-lt"/>
                <a:ea typeface="楷体" panose="02010609060101010101" pitchFamily="49" charset="-122"/>
              </a:rPr>
              <a:t>关闭它</a:t>
            </a:r>
            <a:r>
              <a:rPr lang="zh-CN" altLang="en-US" sz="2800" dirty="0" smtClean="0">
                <a:solidFill>
                  <a:schemeClr val="bg2"/>
                </a:solidFill>
                <a:effectLst/>
                <a:latin typeface="+mj-lt"/>
                <a:ea typeface="楷体" panose="02010609060101010101" pitchFamily="49" charset="-122"/>
              </a:rPr>
              <a:t>，保持其它页面处于</a:t>
            </a:r>
            <a:r>
              <a:rPr lang="zh-CN" altLang="en-US" sz="2800" dirty="0">
                <a:solidFill>
                  <a:schemeClr val="bg2"/>
                </a:solidFill>
                <a:effectLst/>
                <a:latin typeface="+mj-lt"/>
                <a:ea typeface="楷体" panose="02010609060101010101" pitchFamily="49" charset="-122"/>
              </a:rPr>
              <a:t>活动状态</a:t>
            </a:r>
            <a:r>
              <a:rPr lang="zh-CN" altLang="en-US" sz="2800" dirty="0" smtClean="0">
                <a:solidFill>
                  <a:schemeClr val="bg2"/>
                </a:solidFill>
                <a:effectLst/>
                <a:latin typeface="+mj-lt"/>
                <a:ea typeface="楷体" panose="02010609060101010101" pitchFamily="49" charset="-122"/>
              </a:rPr>
              <a:t>。</a:t>
            </a:r>
            <a:endParaRPr lang="en-US" altLang="zh-CN" sz="2800" dirty="0" smtClean="0">
              <a:solidFill>
                <a:schemeClr val="bg2"/>
              </a:solidFill>
              <a:effectLst/>
              <a:latin typeface="+mj-lt"/>
              <a:ea typeface="楷体" panose="02010609060101010101" pitchFamily="49" charset="-122"/>
            </a:endParaRPr>
          </a:p>
          <a:p>
            <a:pPr eaLnBrk="1" hangingPunct="1">
              <a:lnSpc>
                <a:spcPct val="110000"/>
              </a:lnSpc>
              <a:spcBef>
                <a:spcPts val="0"/>
              </a:spcBef>
              <a:buClr>
                <a:schemeClr val="bg1"/>
              </a:buClr>
              <a:buSzPct val="80000"/>
              <a:buFont typeface="Wingdings" panose="05000000000000000000" pitchFamily="2" charset="2"/>
              <a:buChar char="n"/>
              <a:defRPr/>
            </a:pPr>
            <a:r>
              <a:rPr lang="zh-CN" altLang="en-US" sz="3600" dirty="0" smtClean="0">
                <a:solidFill>
                  <a:schemeClr val="bg1"/>
                </a:solidFill>
                <a:effectLst>
                  <a:outerShdw blurRad="38100" dist="38100" dir="2700000" algn="tl">
                    <a:srgbClr val="000000">
                      <a:alpha val="43137"/>
                    </a:srgbClr>
                  </a:outerShdw>
                </a:effectLst>
                <a:latin typeface="+mj-lt"/>
                <a:ea typeface="楷体" panose="02010609060101010101" pitchFamily="49" charset="-122"/>
              </a:rPr>
              <a:t>安全性</a:t>
            </a:r>
            <a:endParaRPr lang="en-US" altLang="zh-CN" sz="3600" dirty="0">
              <a:solidFill>
                <a:schemeClr val="bg1"/>
              </a:solidFill>
              <a:effectLst>
                <a:outerShdw blurRad="38100" dist="38100" dir="2700000" algn="tl">
                  <a:srgbClr val="000000">
                    <a:alpha val="43137"/>
                  </a:srgbClr>
                </a:outerShdw>
              </a:effectLst>
              <a:latin typeface="+mj-lt"/>
              <a:ea typeface="楷体" panose="02010609060101010101" pitchFamily="49" charset="-122"/>
            </a:endParaRPr>
          </a:p>
          <a:p>
            <a:pPr lvl="1" eaLnBrk="1" hangingPunct="1">
              <a:lnSpc>
                <a:spcPct val="110000"/>
              </a:lnSpc>
              <a:spcBef>
                <a:spcPts val="0"/>
              </a:spcBef>
              <a:buClrTx/>
              <a:buSzPct val="80000"/>
              <a:buFont typeface="Wingdings" panose="05000000000000000000" pitchFamily="2" charset="2"/>
              <a:buChar char="n"/>
              <a:defRPr/>
            </a:pPr>
            <a:r>
              <a:rPr lang="zh-CN" altLang="en-US" sz="3200" dirty="0">
                <a:solidFill>
                  <a:schemeClr val="bg2"/>
                </a:solidFill>
                <a:effectLst/>
                <a:latin typeface="+mj-lt"/>
                <a:ea typeface="楷体" panose="02010609060101010101" pitchFamily="49" charset="-122"/>
              </a:rPr>
              <a:t>将每个页面独立封装在一个沙盒</a:t>
            </a:r>
            <a:r>
              <a:rPr lang="en-US" altLang="zh-CN" sz="3200" dirty="0">
                <a:solidFill>
                  <a:schemeClr val="bg2"/>
                </a:solidFill>
                <a:effectLst/>
                <a:latin typeface="+mj-lt"/>
                <a:ea typeface="楷体" panose="02010609060101010101" pitchFamily="49" charset="-122"/>
              </a:rPr>
              <a:t>(sandbox)</a:t>
            </a:r>
            <a:r>
              <a:rPr lang="zh-CN" altLang="en-US" sz="3200" dirty="0">
                <a:solidFill>
                  <a:schemeClr val="bg2"/>
                </a:solidFill>
                <a:effectLst/>
                <a:latin typeface="+mj-lt"/>
                <a:ea typeface="楷体" panose="02010609060101010101" pitchFamily="49" charset="-122"/>
              </a:rPr>
              <a:t>进程</a:t>
            </a:r>
            <a:r>
              <a:rPr lang="zh-CN" altLang="en-US" sz="3200" dirty="0" smtClean="0">
                <a:solidFill>
                  <a:schemeClr val="bg2"/>
                </a:solidFill>
                <a:effectLst/>
                <a:latin typeface="+mj-lt"/>
                <a:ea typeface="楷体" panose="02010609060101010101" pitchFamily="49" charset="-122"/>
              </a:rPr>
              <a:t>中</a:t>
            </a:r>
            <a:endParaRPr lang="en-US" altLang="zh-CN" sz="3200" dirty="0">
              <a:solidFill>
                <a:schemeClr val="bg2"/>
              </a:solidFill>
              <a:effectLst/>
              <a:latin typeface="+mj-lt"/>
              <a:ea typeface="楷体" panose="02010609060101010101" pitchFamily="49" charset="-122"/>
            </a:endParaRPr>
          </a:p>
          <a:p>
            <a:pPr lvl="1" eaLnBrk="1" hangingPunct="1">
              <a:lnSpc>
                <a:spcPct val="110000"/>
              </a:lnSpc>
              <a:spcBef>
                <a:spcPts val="0"/>
              </a:spcBef>
              <a:buClrTx/>
              <a:buSzPct val="80000"/>
              <a:buFont typeface="Wingdings" panose="05000000000000000000" pitchFamily="2" charset="2"/>
              <a:buChar char="n"/>
              <a:defRPr/>
            </a:pPr>
            <a:r>
              <a:rPr lang="zh-CN" altLang="en-US" sz="3200" dirty="0">
                <a:solidFill>
                  <a:schemeClr val="bg2"/>
                </a:solidFill>
                <a:effectLst/>
                <a:latin typeface="+mj-lt"/>
                <a:ea typeface="楷体" panose="02010609060101010101" pitchFamily="49" charset="-122"/>
              </a:rPr>
              <a:t>高特权的</a:t>
            </a:r>
            <a:r>
              <a:rPr lang="zh-CN" altLang="en-US" sz="3200" dirty="0" smtClean="0">
                <a:solidFill>
                  <a:schemeClr val="bg2"/>
                </a:solidFill>
                <a:effectLst/>
                <a:latin typeface="+mj-lt"/>
                <a:ea typeface="楷体" panose="02010609060101010101" pitchFamily="49" charset="-122"/>
              </a:rPr>
              <a:t>操作由</a:t>
            </a:r>
            <a:r>
              <a:rPr lang="zh-CN" altLang="en-US" sz="3200" dirty="0">
                <a:solidFill>
                  <a:schemeClr val="bg2"/>
                </a:solidFill>
                <a:effectLst/>
                <a:latin typeface="+mj-lt"/>
                <a:ea typeface="楷体" panose="02010609060101010101" pitchFamily="49" charset="-122"/>
              </a:rPr>
              <a:t>代理</a:t>
            </a:r>
            <a:r>
              <a:rPr lang="en-US" altLang="zh-CN" sz="3200" dirty="0">
                <a:solidFill>
                  <a:schemeClr val="bg2"/>
                </a:solidFill>
                <a:effectLst/>
                <a:latin typeface="+mj-lt"/>
                <a:ea typeface="楷体" panose="02010609060101010101" pitchFamily="49" charset="-122"/>
              </a:rPr>
              <a:t>(Broker)</a:t>
            </a:r>
            <a:r>
              <a:rPr lang="zh-CN" altLang="en-US" sz="3200" dirty="0">
                <a:solidFill>
                  <a:schemeClr val="bg2"/>
                </a:solidFill>
                <a:effectLst/>
                <a:latin typeface="+mj-lt"/>
                <a:ea typeface="楷体" panose="02010609060101010101" pitchFamily="49" charset="-122"/>
              </a:rPr>
              <a:t>进程</a:t>
            </a:r>
            <a:r>
              <a:rPr lang="zh-CN" altLang="en-US" sz="3200" dirty="0" smtClean="0">
                <a:solidFill>
                  <a:schemeClr val="bg2"/>
                </a:solidFill>
                <a:effectLst/>
                <a:latin typeface="+mj-lt"/>
                <a:ea typeface="楷体" panose="02010609060101010101" pitchFamily="49" charset="-122"/>
              </a:rPr>
              <a:t>完成</a:t>
            </a:r>
            <a:endParaRPr lang="en-US" altLang="zh-CN" sz="3200" dirty="0">
              <a:solidFill>
                <a:schemeClr val="bg2"/>
              </a:solidFill>
              <a:effectLst/>
              <a:latin typeface="+mj-lt"/>
              <a:ea typeface="楷体" panose="02010609060101010101" pitchFamily="49" charset="-122"/>
            </a:endParaRPr>
          </a:p>
          <a:p>
            <a:pPr lvl="1" eaLnBrk="1" hangingPunct="1">
              <a:lnSpc>
                <a:spcPct val="110000"/>
              </a:lnSpc>
              <a:spcBef>
                <a:spcPts val="0"/>
              </a:spcBef>
              <a:buClrTx/>
              <a:buSzPct val="80000"/>
              <a:buFont typeface="Wingdings" panose="05000000000000000000" pitchFamily="2" charset="2"/>
              <a:buChar char="n"/>
              <a:defRPr/>
            </a:pPr>
            <a:r>
              <a:rPr lang="zh-CN" altLang="en-US" sz="3200" dirty="0" smtClean="0">
                <a:solidFill>
                  <a:schemeClr val="bg2"/>
                </a:solidFill>
                <a:effectLst/>
                <a:latin typeface="+mj-lt"/>
                <a:ea typeface="楷体" panose="02010609060101010101" pitchFamily="49" charset="-122"/>
              </a:rPr>
              <a:t>代理进程</a:t>
            </a:r>
            <a:r>
              <a:rPr lang="zh-CN" altLang="en-US" sz="3200" dirty="0">
                <a:solidFill>
                  <a:schemeClr val="bg2"/>
                </a:solidFill>
                <a:effectLst/>
                <a:latin typeface="+mj-lt"/>
                <a:ea typeface="楷体" panose="02010609060101010101" pitchFamily="49" charset="-122"/>
              </a:rPr>
              <a:t>和沙盒之间通过</a:t>
            </a:r>
            <a:r>
              <a:rPr lang="en-US" altLang="zh-CN" sz="3200" dirty="0">
                <a:solidFill>
                  <a:schemeClr val="bg2"/>
                </a:solidFill>
                <a:effectLst/>
                <a:latin typeface="+mj-lt"/>
                <a:ea typeface="楷体" panose="02010609060101010101" pitchFamily="49" charset="-122"/>
              </a:rPr>
              <a:t>IPC</a:t>
            </a:r>
            <a:r>
              <a:rPr lang="zh-CN" altLang="en-US" sz="3200" dirty="0">
                <a:solidFill>
                  <a:schemeClr val="bg2"/>
                </a:solidFill>
                <a:effectLst/>
                <a:latin typeface="+mj-lt"/>
                <a:ea typeface="楷体" panose="02010609060101010101" pitchFamily="49" charset="-122"/>
              </a:rPr>
              <a:t>机制通信</a:t>
            </a:r>
            <a:endParaRPr lang="en-US" altLang="zh-CN" sz="3200" dirty="0">
              <a:solidFill>
                <a:schemeClr val="bg2"/>
              </a:solidFill>
              <a:effectLst/>
              <a:latin typeface="+mj-lt"/>
              <a:ea typeface="楷体" panose="02010609060101010101" pitchFamily="49" charset="-122"/>
            </a:endParaRPr>
          </a:p>
        </p:txBody>
      </p:sp>
      <p:sp>
        <p:nvSpPr>
          <p:cNvPr id="8"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77000"/>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251323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FC79DA18-5430-467B-AEC1-590F6AA75DFA}"/>
              </a:ext>
            </a:extLst>
          </p:cNvPr>
          <p:cNvPicPr>
            <a:picLocks noChangeAspect="1"/>
          </p:cNvPicPr>
          <p:nvPr/>
        </p:nvPicPr>
        <p:blipFill>
          <a:blip r:embed="rId3"/>
          <a:stretch>
            <a:fillRect/>
          </a:stretch>
        </p:blipFill>
        <p:spPr>
          <a:xfrm>
            <a:off x="467544" y="980728"/>
            <a:ext cx="7567803" cy="4256889"/>
          </a:xfrm>
          <a:prstGeom prst="rect">
            <a:avLst/>
          </a:prstGeom>
        </p:spPr>
      </p:pic>
      <p:pic>
        <p:nvPicPr>
          <p:cNvPr id="6" name="图片 5">
            <a:extLst>
              <a:ext uri="{FF2B5EF4-FFF2-40B4-BE49-F238E27FC236}">
                <a16:creationId xmlns:a16="http://schemas.microsoft.com/office/drawing/2014/main" id="{862B5721-C94B-47EC-A4DD-E146305F6EF3}"/>
              </a:ext>
            </a:extLst>
          </p:cNvPr>
          <p:cNvPicPr>
            <a:picLocks noChangeAspect="1"/>
          </p:cNvPicPr>
          <p:nvPr/>
        </p:nvPicPr>
        <p:blipFill>
          <a:blip r:embed="rId4"/>
          <a:stretch>
            <a:fillRect/>
          </a:stretch>
        </p:blipFill>
        <p:spPr>
          <a:xfrm>
            <a:off x="1115616" y="2217611"/>
            <a:ext cx="7366684" cy="4605040"/>
          </a:xfrm>
          <a:prstGeom prst="rect">
            <a:avLst/>
          </a:prstGeom>
        </p:spPr>
      </p:pic>
      <p:sp>
        <p:nvSpPr>
          <p:cNvPr id="7" name="矩形 6">
            <a:extLst>
              <a:ext uri="{FF2B5EF4-FFF2-40B4-BE49-F238E27FC236}">
                <a16:creationId xmlns:a16="http://schemas.microsoft.com/office/drawing/2014/main" id="{BD087DF1-596F-4AB6-A7C8-3DDB7D3B4128}"/>
              </a:ext>
            </a:extLst>
          </p:cNvPr>
          <p:cNvSpPr/>
          <p:nvPr/>
        </p:nvSpPr>
        <p:spPr>
          <a:xfrm>
            <a:off x="1438300" y="43131"/>
            <a:ext cx="6267400" cy="707886"/>
          </a:xfrm>
          <a:prstGeom prst="rect">
            <a:avLst/>
          </a:prstGeom>
          <a:solidFill>
            <a:srgbClr val="30D204"/>
          </a:solidFill>
        </p:spPr>
        <p:txBody>
          <a:bodyPr wrap="square">
            <a:spAutoFit/>
          </a:bodyPr>
          <a:lstStyle/>
          <a:p>
            <a:pPr algn="ctr" eaLnBrk="1" hangingPunct="1">
              <a:defRPr/>
            </a:pPr>
            <a:r>
              <a:rPr lang="en-US" altLang="zh-CN" sz="4000" dirty="0">
                <a:solidFill>
                  <a:schemeClr val="bg2"/>
                </a:solidFill>
                <a:effectLst>
                  <a:outerShdw blurRad="38100" dist="38100" dir="2700000" algn="tl">
                    <a:srgbClr val="000000">
                      <a:alpha val="43137"/>
                    </a:srgbClr>
                  </a:outerShdw>
                </a:effectLst>
                <a:latin typeface="+mj-lt"/>
                <a:ea typeface="MS PGothic" pitchFamily="34" charset="-128"/>
                <a:cs typeface="+mj-cs"/>
              </a:rPr>
              <a:t>Chrome</a:t>
            </a:r>
            <a:r>
              <a:rPr lang="zh-CN" altLang="en-US" sz="4000" dirty="0">
                <a:solidFill>
                  <a:schemeClr val="bg2"/>
                </a:solidFill>
                <a:effectLst>
                  <a:outerShdw blurRad="38100" dist="38100" dir="2700000" algn="tl">
                    <a:srgbClr val="000000">
                      <a:alpha val="43137"/>
                    </a:srgbClr>
                  </a:outerShdw>
                </a:effectLst>
                <a:latin typeface="+mj-lt"/>
                <a:ea typeface="MS PGothic" pitchFamily="34" charset="-128"/>
                <a:cs typeface="+mj-cs"/>
              </a:rPr>
              <a:t>多进程架构浏览器</a:t>
            </a:r>
          </a:p>
        </p:txBody>
      </p:sp>
      <p:sp>
        <p:nvSpPr>
          <p:cNvPr id="8"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77000"/>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6013176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 presetClass="entr" presetSubtype="6" fill="hold" grpId="0" nodeType="after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1+#ppt_w/2"/>
                                          </p:val>
                                        </p:tav>
                                        <p:tav tm="100000">
                                          <p:val>
                                            <p:strVal val="#ppt_x"/>
                                          </p:val>
                                        </p:tav>
                                      </p:tavLst>
                                    </p:anim>
                                    <p:anim calcmode="lin" valueType="num">
                                      <p:cBhvr additive="base">
                                        <p:cTn id="1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0BABAE55-5B02-43A0-B787-6769DE895308}"/>
              </a:ext>
            </a:extLst>
          </p:cNvPr>
          <p:cNvPicPr>
            <a:picLocks noChangeAspect="1"/>
          </p:cNvPicPr>
          <p:nvPr/>
        </p:nvPicPr>
        <p:blipFill>
          <a:blip r:embed="rId2"/>
          <a:stretch>
            <a:fillRect/>
          </a:stretch>
        </p:blipFill>
        <p:spPr>
          <a:xfrm>
            <a:off x="0" y="857250"/>
            <a:ext cx="9144000" cy="5143500"/>
          </a:xfrm>
          <a:prstGeom prst="rect">
            <a:avLst/>
          </a:prstGeom>
        </p:spPr>
      </p:pic>
      <p:sp>
        <p:nvSpPr>
          <p:cNvPr id="6" name="矩形 5">
            <a:extLst>
              <a:ext uri="{FF2B5EF4-FFF2-40B4-BE49-F238E27FC236}">
                <a16:creationId xmlns:a16="http://schemas.microsoft.com/office/drawing/2014/main" id="{E9ECB56B-C239-46F1-9B04-4CF9E5845668}"/>
              </a:ext>
            </a:extLst>
          </p:cNvPr>
          <p:cNvSpPr/>
          <p:nvPr/>
        </p:nvSpPr>
        <p:spPr>
          <a:xfrm>
            <a:off x="1438300" y="43131"/>
            <a:ext cx="6267400" cy="707886"/>
          </a:xfrm>
          <a:prstGeom prst="rect">
            <a:avLst/>
          </a:prstGeom>
          <a:solidFill>
            <a:srgbClr val="30D204"/>
          </a:solidFill>
        </p:spPr>
        <p:txBody>
          <a:bodyPr wrap="square">
            <a:spAutoFit/>
          </a:bodyPr>
          <a:lstStyle/>
          <a:p>
            <a:pPr algn="ctr" eaLnBrk="1" hangingPunct="1">
              <a:defRPr/>
            </a:pPr>
            <a:r>
              <a:rPr lang="en-US" altLang="zh-CN" sz="4000" dirty="0">
                <a:solidFill>
                  <a:schemeClr val="bg2"/>
                </a:solidFill>
                <a:effectLst>
                  <a:outerShdw blurRad="38100" dist="38100" dir="2700000" algn="tl">
                    <a:srgbClr val="000000">
                      <a:alpha val="43137"/>
                    </a:srgbClr>
                  </a:outerShdw>
                </a:effectLst>
                <a:latin typeface="+mj-lt"/>
                <a:ea typeface="MS PGothic" pitchFamily="34" charset="-128"/>
                <a:cs typeface="+mj-cs"/>
              </a:rPr>
              <a:t>Chrome</a:t>
            </a:r>
            <a:r>
              <a:rPr lang="zh-CN" altLang="en-US" sz="4000" dirty="0">
                <a:solidFill>
                  <a:schemeClr val="bg2"/>
                </a:solidFill>
                <a:effectLst>
                  <a:outerShdw blurRad="38100" dist="38100" dir="2700000" algn="tl">
                    <a:srgbClr val="000000">
                      <a:alpha val="43137"/>
                    </a:srgbClr>
                  </a:outerShdw>
                </a:effectLst>
                <a:latin typeface="+mj-lt"/>
                <a:ea typeface="MS PGothic" pitchFamily="34" charset="-128"/>
                <a:cs typeface="+mj-cs"/>
              </a:rPr>
              <a:t>多进程架构浏览器</a:t>
            </a:r>
          </a:p>
        </p:txBody>
      </p:sp>
      <p:sp>
        <p:nvSpPr>
          <p:cNvPr id="7"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77000"/>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763805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1+#ppt_w/2"/>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BED63B18-2331-47DE-A731-0EF0C8E7116A}"/>
              </a:ext>
            </a:extLst>
          </p:cNvPr>
          <p:cNvPicPr>
            <a:picLocks noChangeAspect="1"/>
          </p:cNvPicPr>
          <p:nvPr/>
        </p:nvPicPr>
        <p:blipFill>
          <a:blip r:embed="rId2"/>
          <a:stretch>
            <a:fillRect/>
          </a:stretch>
        </p:blipFill>
        <p:spPr>
          <a:xfrm>
            <a:off x="0" y="857250"/>
            <a:ext cx="9144000" cy="5143500"/>
          </a:xfrm>
          <a:prstGeom prst="rect">
            <a:avLst/>
          </a:prstGeom>
        </p:spPr>
      </p:pic>
      <p:sp>
        <p:nvSpPr>
          <p:cNvPr id="6" name="矩形 5">
            <a:extLst>
              <a:ext uri="{FF2B5EF4-FFF2-40B4-BE49-F238E27FC236}">
                <a16:creationId xmlns:a16="http://schemas.microsoft.com/office/drawing/2014/main" id="{D16ABFEF-E776-48C9-AE86-A65D4203EDCD}"/>
              </a:ext>
            </a:extLst>
          </p:cNvPr>
          <p:cNvSpPr/>
          <p:nvPr/>
        </p:nvSpPr>
        <p:spPr>
          <a:xfrm>
            <a:off x="1438300" y="43131"/>
            <a:ext cx="6267400" cy="707886"/>
          </a:xfrm>
          <a:prstGeom prst="rect">
            <a:avLst/>
          </a:prstGeom>
          <a:solidFill>
            <a:srgbClr val="30D204"/>
          </a:solidFill>
        </p:spPr>
        <p:txBody>
          <a:bodyPr wrap="square">
            <a:spAutoFit/>
          </a:bodyPr>
          <a:lstStyle/>
          <a:p>
            <a:pPr algn="ctr" eaLnBrk="1" hangingPunct="1">
              <a:defRPr/>
            </a:pPr>
            <a:r>
              <a:rPr lang="en-US" altLang="zh-CN" sz="4000" dirty="0">
                <a:solidFill>
                  <a:schemeClr val="bg2"/>
                </a:solidFill>
                <a:effectLst>
                  <a:outerShdw blurRad="38100" dist="38100" dir="2700000" algn="tl">
                    <a:srgbClr val="000000">
                      <a:alpha val="43137"/>
                    </a:srgbClr>
                  </a:outerShdw>
                </a:effectLst>
                <a:latin typeface="+mj-lt"/>
                <a:ea typeface="MS PGothic" pitchFamily="34" charset="-128"/>
                <a:cs typeface="+mj-cs"/>
              </a:rPr>
              <a:t>Chrome</a:t>
            </a:r>
            <a:r>
              <a:rPr lang="zh-CN" altLang="en-US" sz="4000" dirty="0">
                <a:solidFill>
                  <a:schemeClr val="bg2"/>
                </a:solidFill>
                <a:effectLst>
                  <a:outerShdw blurRad="38100" dist="38100" dir="2700000" algn="tl">
                    <a:srgbClr val="000000">
                      <a:alpha val="43137"/>
                    </a:srgbClr>
                  </a:outerShdw>
                </a:effectLst>
                <a:latin typeface="+mj-lt"/>
                <a:ea typeface="MS PGothic" pitchFamily="34" charset="-128"/>
                <a:cs typeface="+mj-cs"/>
              </a:rPr>
              <a:t>多进程架构浏览器</a:t>
            </a:r>
          </a:p>
        </p:txBody>
      </p:sp>
      <p:sp>
        <p:nvSpPr>
          <p:cNvPr id="7"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77000"/>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8064430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1+#ppt_w/2"/>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6">
            <a:extLst>
              <a:ext uri="{FF2B5EF4-FFF2-40B4-BE49-F238E27FC236}">
                <a16:creationId xmlns:a16="http://schemas.microsoft.com/office/drawing/2014/main" id="{8E79BBB0-88E1-44E1-9B0E-DC00A39EBE77}"/>
              </a:ext>
            </a:extLst>
          </p:cNvPr>
          <p:cNvSpPr>
            <a:spLocks noChangeArrowheads="1"/>
          </p:cNvSpPr>
          <p:nvPr/>
        </p:nvSpPr>
        <p:spPr bwMode="auto">
          <a:xfrm>
            <a:off x="323849" y="908720"/>
            <a:ext cx="8640639" cy="5040560"/>
          </a:xfrm>
          <a:prstGeom prst="rect">
            <a:avLst/>
          </a:prstGeom>
          <a:noFill/>
          <a:ln w="12700" cap="sq">
            <a:noFill/>
            <a:miter lim="800000"/>
            <a:headEnd type="none" w="sm" len="sm"/>
            <a:tailEnd type="none" w="sm" len="sm"/>
          </a:ln>
          <a:effectLst/>
        </p:spPr>
        <p:txBody>
          <a:bodyPr/>
          <a:lstStyle/>
          <a:p>
            <a:pPr marL="571500" indent="-571500" eaLnBrk="1" hangingPunct="1">
              <a:spcBef>
                <a:spcPct val="20000"/>
              </a:spcBef>
              <a:buClr>
                <a:schemeClr val="bg1"/>
              </a:buClr>
              <a:buSzPct val="80000"/>
              <a:buFont typeface="Wingdings" panose="05000000000000000000" pitchFamily="2" charset="2"/>
              <a:buChar char="n"/>
              <a:defRPr/>
            </a:pPr>
            <a:r>
              <a:rPr lang="zh-CN" altLang="en-US" sz="3600" dirty="0">
                <a:solidFill>
                  <a:schemeClr val="bg1"/>
                </a:solidFill>
                <a:effectLst>
                  <a:outerShdw blurRad="38100" dist="38100" dir="2700000" algn="tl">
                    <a:srgbClr val="000000">
                      <a:alpha val="43137"/>
                    </a:srgbClr>
                  </a:outerShdw>
                </a:effectLst>
                <a:latin typeface="+mj-lt"/>
                <a:ea typeface="楷体" panose="02010609060101010101" pitchFamily="49" charset="-122"/>
              </a:rPr>
              <a:t>低级通信：控制信息的交换</a:t>
            </a:r>
          </a:p>
          <a:p>
            <a:pPr marL="742950" lvl="1" indent="-285750" eaLnBrk="1" hangingPunct="1">
              <a:lnSpc>
                <a:spcPct val="110000"/>
              </a:lnSpc>
              <a:spcBef>
                <a:spcPts val="0"/>
              </a:spcBef>
              <a:buClr>
                <a:schemeClr val="bg2"/>
              </a:buClr>
              <a:buSzPct val="70000"/>
              <a:buFont typeface="Wingdings" panose="05000000000000000000" pitchFamily="2" charset="2"/>
              <a:buChar char="n"/>
              <a:defRPr/>
            </a:pPr>
            <a:r>
              <a:rPr lang="zh-CN" altLang="en-US" dirty="0">
                <a:solidFill>
                  <a:schemeClr val="bg2"/>
                </a:solidFill>
                <a:latin typeface="+mj-lt"/>
                <a:ea typeface="楷体" panose="02010609060101010101" pitchFamily="49" charset="-122"/>
              </a:rPr>
              <a:t>只传送一个或几个字节的信息，控制进程执行速度。 </a:t>
            </a:r>
          </a:p>
          <a:p>
            <a:pPr marL="742950" lvl="1" indent="-285750" eaLnBrk="1" hangingPunct="1">
              <a:lnSpc>
                <a:spcPct val="110000"/>
              </a:lnSpc>
              <a:spcBef>
                <a:spcPts val="0"/>
              </a:spcBef>
              <a:buClr>
                <a:schemeClr val="bg2"/>
              </a:buClr>
              <a:buSzPct val="70000"/>
              <a:buFont typeface="Wingdings" panose="05000000000000000000" pitchFamily="2" charset="2"/>
              <a:buChar char="n"/>
              <a:defRPr/>
            </a:pPr>
            <a:r>
              <a:rPr lang="zh-CN" altLang="en-US" dirty="0">
                <a:solidFill>
                  <a:schemeClr val="bg1"/>
                </a:solidFill>
                <a:latin typeface="+mj-lt"/>
                <a:ea typeface="楷体" panose="02010609060101010101" pitchFamily="49" charset="-122"/>
              </a:rPr>
              <a:t>锁、信号量、</a:t>
            </a:r>
            <a:r>
              <a:rPr lang="zh-CN" altLang="en-US" dirty="0" smtClean="0">
                <a:solidFill>
                  <a:schemeClr val="bg1"/>
                </a:solidFill>
                <a:latin typeface="+mj-lt"/>
                <a:ea typeface="楷体" panose="02010609060101010101" pitchFamily="49" charset="-122"/>
              </a:rPr>
              <a:t>软中断</a:t>
            </a:r>
            <a:endParaRPr lang="zh-CN" altLang="en-US" dirty="0" smtClean="0">
              <a:solidFill>
                <a:schemeClr val="bg2"/>
              </a:solidFill>
              <a:latin typeface="+mj-lt"/>
              <a:ea typeface="楷体" panose="02010609060101010101" pitchFamily="49" charset="-122"/>
            </a:endParaRPr>
          </a:p>
          <a:p>
            <a:pPr marL="571500" indent="-571500" eaLnBrk="1" hangingPunct="1">
              <a:spcBef>
                <a:spcPct val="20000"/>
              </a:spcBef>
              <a:buClr>
                <a:schemeClr val="bg1"/>
              </a:buClr>
              <a:buSzPct val="80000"/>
              <a:buFont typeface="Wingdings" panose="05000000000000000000" pitchFamily="2" charset="2"/>
              <a:buChar char="n"/>
              <a:defRPr/>
            </a:pPr>
            <a:r>
              <a:rPr lang="zh-CN" altLang="en-US" sz="3600" dirty="0" smtClean="0">
                <a:solidFill>
                  <a:schemeClr val="bg1"/>
                </a:solidFill>
                <a:effectLst>
                  <a:outerShdw blurRad="38100" dist="38100" dir="2700000" algn="tl">
                    <a:srgbClr val="000000">
                      <a:alpha val="43137"/>
                    </a:srgbClr>
                  </a:outerShdw>
                </a:effectLst>
                <a:latin typeface="+mj-lt"/>
                <a:ea typeface="楷体" panose="02010609060101010101" pitchFamily="49" charset="-122"/>
              </a:rPr>
              <a:t>高级通信：大批量数据的交换</a:t>
            </a:r>
          </a:p>
          <a:p>
            <a:pPr marL="742950" lvl="1" indent="-285750" eaLnBrk="1" hangingPunct="1">
              <a:lnSpc>
                <a:spcPct val="110000"/>
              </a:lnSpc>
              <a:spcBef>
                <a:spcPts val="0"/>
              </a:spcBef>
              <a:buClr>
                <a:schemeClr val="bg2"/>
              </a:buClr>
              <a:buSzPct val="70000"/>
              <a:buFont typeface="Wingdings" panose="05000000000000000000" pitchFamily="2" charset="2"/>
              <a:buChar char="n"/>
              <a:defRPr/>
            </a:pPr>
            <a:r>
              <a:rPr lang="zh-CN" altLang="en-US" dirty="0" smtClean="0">
                <a:solidFill>
                  <a:schemeClr val="bg2"/>
                </a:solidFill>
                <a:latin typeface="+mj-lt"/>
                <a:ea typeface="楷体" panose="02010609060101010101" pitchFamily="49" charset="-122"/>
              </a:rPr>
              <a:t>效率</a:t>
            </a:r>
            <a:r>
              <a:rPr lang="zh-CN" altLang="en-US" dirty="0">
                <a:solidFill>
                  <a:schemeClr val="bg2"/>
                </a:solidFill>
                <a:latin typeface="+mj-lt"/>
                <a:ea typeface="楷体" panose="02010609060101010101" pitchFamily="49" charset="-122"/>
              </a:rPr>
              <a:t>高</a:t>
            </a:r>
          </a:p>
          <a:p>
            <a:pPr marL="742950" lvl="1" indent="-285750" eaLnBrk="1" hangingPunct="1">
              <a:lnSpc>
                <a:spcPct val="110000"/>
              </a:lnSpc>
              <a:spcBef>
                <a:spcPts val="0"/>
              </a:spcBef>
              <a:buClr>
                <a:schemeClr val="bg2"/>
              </a:buClr>
              <a:buSzPct val="70000"/>
              <a:buFont typeface="Wingdings" panose="05000000000000000000" pitchFamily="2" charset="2"/>
              <a:buChar char="n"/>
              <a:defRPr/>
            </a:pPr>
            <a:r>
              <a:rPr lang="zh-CN" altLang="en-US" dirty="0">
                <a:solidFill>
                  <a:schemeClr val="bg2"/>
                </a:solidFill>
                <a:latin typeface="+mj-lt"/>
                <a:ea typeface="楷体" panose="02010609060101010101" pitchFamily="49" charset="-122"/>
              </a:rPr>
              <a:t>通信实现细节对用户</a:t>
            </a:r>
            <a:r>
              <a:rPr lang="zh-CN" altLang="en-US" dirty="0" smtClean="0">
                <a:solidFill>
                  <a:schemeClr val="bg2"/>
                </a:solidFill>
                <a:latin typeface="+mj-lt"/>
                <a:ea typeface="楷体" panose="02010609060101010101" pitchFamily="49" charset="-122"/>
              </a:rPr>
              <a:t>透明</a:t>
            </a:r>
            <a:endParaRPr lang="en-US" altLang="zh-CN" dirty="0" smtClean="0">
              <a:solidFill>
                <a:schemeClr val="bg2"/>
              </a:solidFill>
              <a:latin typeface="+mj-lt"/>
              <a:ea typeface="楷体" panose="02010609060101010101" pitchFamily="49" charset="-122"/>
            </a:endParaRPr>
          </a:p>
          <a:p>
            <a:pPr marL="742950" lvl="1" indent="-285750" eaLnBrk="1" hangingPunct="1">
              <a:lnSpc>
                <a:spcPct val="110000"/>
              </a:lnSpc>
              <a:spcBef>
                <a:spcPts val="0"/>
              </a:spcBef>
              <a:buClr>
                <a:schemeClr val="bg2"/>
              </a:buClr>
              <a:buSzPct val="70000"/>
              <a:buFont typeface="Wingdings" panose="05000000000000000000" pitchFamily="2" charset="2"/>
              <a:buChar char="n"/>
              <a:defRPr/>
            </a:pPr>
            <a:r>
              <a:rPr lang="zh-CN" altLang="en-US" dirty="0" smtClean="0">
                <a:solidFill>
                  <a:schemeClr val="bg2"/>
                </a:solidFill>
                <a:latin typeface="+mj-lt"/>
                <a:ea typeface="楷体" panose="02010609060101010101" pitchFamily="49" charset="-122"/>
              </a:rPr>
              <a:t>消息</a:t>
            </a:r>
            <a:r>
              <a:rPr lang="zh-CN" altLang="en-US" dirty="0">
                <a:solidFill>
                  <a:schemeClr val="bg2"/>
                </a:solidFill>
                <a:latin typeface="+mj-lt"/>
                <a:ea typeface="楷体" panose="02010609060101010101" pitchFamily="49" charset="-122"/>
              </a:rPr>
              <a:t>或邮箱机制、管道、共享内存</a:t>
            </a:r>
          </a:p>
        </p:txBody>
      </p:sp>
      <p:sp>
        <p:nvSpPr>
          <p:cNvPr id="6" name="Rectangle 8">
            <a:extLst>
              <a:ext uri="{FF2B5EF4-FFF2-40B4-BE49-F238E27FC236}">
                <a16:creationId xmlns:a16="http://schemas.microsoft.com/office/drawing/2014/main" id="{B40F0A37-66F6-4E1B-A63E-1EB66D84BE0B}"/>
              </a:ext>
            </a:extLst>
          </p:cNvPr>
          <p:cNvSpPr>
            <a:spLocks noChangeArrowheads="1"/>
          </p:cNvSpPr>
          <p:nvPr/>
        </p:nvSpPr>
        <p:spPr bwMode="auto">
          <a:xfrm>
            <a:off x="1403648" y="0"/>
            <a:ext cx="6552728"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wrap="square">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marL="0" lvl="1" indent="-274638" algn="ctr" eaLnBrk="1" hangingPunct="1">
              <a:spcBef>
                <a:spcPct val="0"/>
              </a:spcBef>
              <a:buFont typeface="Symbol" panose="05050102010706020507" pitchFamily="18" charset="2"/>
              <a:buNone/>
              <a:defRPr/>
            </a:pPr>
            <a:r>
              <a:rPr lang="zh-CN" altLang="en-US" sz="4000" dirty="0">
                <a:solidFill>
                  <a:srgbClr val="006699"/>
                </a:solidFill>
                <a:effectLst>
                  <a:outerShdw blurRad="38100" dist="38100" dir="2700000" algn="tl">
                    <a:srgbClr val="000000">
                      <a:alpha val="43137"/>
                    </a:srgbClr>
                  </a:outerShdw>
                </a:effectLst>
                <a:latin typeface="+mj-lt"/>
                <a:ea typeface="MS PGothic" pitchFamily="34" charset="-128"/>
                <a:cs typeface="+mj-cs"/>
              </a:rPr>
              <a:t>按通信模型分类</a:t>
            </a:r>
          </a:p>
        </p:txBody>
      </p:sp>
      <p:sp>
        <p:nvSpPr>
          <p:cNvPr id="7"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77000"/>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4236770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20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3" end="3"/>
                                            </p:txEl>
                                          </p:spTgt>
                                        </p:tgtEl>
                                        <p:attrNameLst>
                                          <p:attrName>style.visibility</p:attrName>
                                        </p:attrNameLst>
                                      </p:cBhvr>
                                      <p:to>
                                        <p:strVal val="visible"/>
                                      </p:to>
                                    </p:set>
                                    <p:animEffect transition="in" filter="fade">
                                      <p:cBhvr>
                                        <p:cTn id="12" dur="2000"/>
                                        <p:tgtEl>
                                          <p:spTgt spid="4">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4">
                                            <p:txEl>
                                              <p:pRg st="1" end="1"/>
                                            </p:txEl>
                                          </p:spTgt>
                                        </p:tgtEl>
                                        <p:attrNameLst>
                                          <p:attrName>style.visibility</p:attrName>
                                        </p:attrNameLst>
                                      </p:cBhvr>
                                      <p:to>
                                        <p:strVal val="visible"/>
                                      </p:to>
                                    </p:set>
                                    <p:animEffect transition="in" filter="blinds(horizontal)">
                                      <p:cBhvr>
                                        <p:cTn id="17" dur="500"/>
                                        <p:tgtEl>
                                          <p:spTgt spid="4">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4">
                                            <p:txEl>
                                              <p:pRg st="2" end="2"/>
                                            </p:txEl>
                                          </p:spTgt>
                                        </p:tgtEl>
                                        <p:attrNameLst>
                                          <p:attrName>style.visibility</p:attrName>
                                        </p:attrNameLst>
                                      </p:cBhvr>
                                      <p:to>
                                        <p:strVal val="visible"/>
                                      </p:to>
                                    </p:set>
                                    <p:animEffect transition="in" filter="blinds(horizontal)">
                                      <p:cBhvr>
                                        <p:cTn id="22" dur="500"/>
                                        <p:tgtEl>
                                          <p:spTgt spid="4">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5" presetClass="entr" presetSubtype="10" fill="hold"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animEffect transition="in" filter="checkerboard(across)">
                                      <p:cBhvr>
                                        <p:cTn id="27" dur="500"/>
                                        <p:tgtEl>
                                          <p:spTgt spid="4">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5" presetClass="entr" presetSubtype="10" fill="hold" nodeType="clickEffect">
                                  <p:stCondLst>
                                    <p:cond delay="0"/>
                                  </p:stCondLst>
                                  <p:childTnLst>
                                    <p:set>
                                      <p:cBhvr>
                                        <p:cTn id="31" dur="1" fill="hold">
                                          <p:stCondLst>
                                            <p:cond delay="0"/>
                                          </p:stCondLst>
                                        </p:cTn>
                                        <p:tgtEl>
                                          <p:spTgt spid="4">
                                            <p:txEl>
                                              <p:pRg st="5" end="5"/>
                                            </p:txEl>
                                          </p:spTgt>
                                        </p:tgtEl>
                                        <p:attrNameLst>
                                          <p:attrName>style.visibility</p:attrName>
                                        </p:attrNameLst>
                                      </p:cBhvr>
                                      <p:to>
                                        <p:strVal val="visible"/>
                                      </p:to>
                                    </p:set>
                                    <p:animEffect transition="in" filter="checkerboard(across)">
                                      <p:cBhvr>
                                        <p:cTn id="32" dur="500"/>
                                        <p:tgtEl>
                                          <p:spTgt spid="4">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5" presetClass="entr" presetSubtype="10" fill="hold" nodeType="clickEffect">
                                  <p:stCondLst>
                                    <p:cond delay="0"/>
                                  </p:stCondLst>
                                  <p:childTnLst>
                                    <p:set>
                                      <p:cBhvr>
                                        <p:cTn id="36" dur="1" fill="hold">
                                          <p:stCondLst>
                                            <p:cond delay="0"/>
                                          </p:stCondLst>
                                        </p:cTn>
                                        <p:tgtEl>
                                          <p:spTgt spid="4">
                                            <p:txEl>
                                              <p:pRg st="6" end="6"/>
                                            </p:txEl>
                                          </p:spTgt>
                                        </p:tgtEl>
                                        <p:attrNameLst>
                                          <p:attrName>style.visibility</p:attrName>
                                        </p:attrNameLst>
                                      </p:cBhvr>
                                      <p:to>
                                        <p:strVal val="visible"/>
                                      </p:to>
                                    </p:set>
                                    <p:animEffect transition="in" filter="checkerboard(across)">
                                      <p:cBhvr>
                                        <p:cTn id="37" dur="500"/>
                                        <p:tgtEl>
                                          <p:spTgt spid="4">
                                            <p:txEl>
                                              <p:pRg st="6" end="6"/>
                                            </p:txEl>
                                          </p:spTgt>
                                        </p:tgtEl>
                                      </p:cBhvr>
                                    </p:animEffect>
                                  </p:childTnLst>
                                </p:cTn>
                              </p:par>
                            </p:childTnLst>
                          </p:cTn>
                        </p:par>
                        <p:par>
                          <p:cTn id="38" fill="hold">
                            <p:stCondLst>
                              <p:cond delay="500"/>
                            </p:stCondLst>
                            <p:childTnLst>
                              <p:par>
                                <p:cTn id="39" presetID="2" presetClass="entr" presetSubtype="6" fill="hold" grpId="0" nodeType="afterEffect">
                                  <p:stCondLst>
                                    <p:cond delay="0"/>
                                  </p:stCondLst>
                                  <p:childTnLst>
                                    <p:set>
                                      <p:cBhvr>
                                        <p:cTn id="40" dur="1" fill="hold">
                                          <p:stCondLst>
                                            <p:cond delay="0"/>
                                          </p:stCondLst>
                                        </p:cTn>
                                        <p:tgtEl>
                                          <p:spTgt spid="7"/>
                                        </p:tgtEl>
                                        <p:attrNameLst>
                                          <p:attrName>style.visibility</p:attrName>
                                        </p:attrNameLst>
                                      </p:cBhvr>
                                      <p:to>
                                        <p:strVal val="visible"/>
                                      </p:to>
                                    </p:set>
                                    <p:anim calcmode="lin" valueType="num">
                                      <p:cBhvr additive="base">
                                        <p:cTn id="41" dur="500" fill="hold"/>
                                        <p:tgtEl>
                                          <p:spTgt spid="7"/>
                                        </p:tgtEl>
                                        <p:attrNameLst>
                                          <p:attrName>ppt_x</p:attrName>
                                        </p:attrNameLst>
                                      </p:cBhvr>
                                      <p:tavLst>
                                        <p:tav tm="0">
                                          <p:val>
                                            <p:strVal val="1+#ppt_w/2"/>
                                          </p:val>
                                        </p:tav>
                                        <p:tav tm="100000">
                                          <p:val>
                                            <p:strVal val="#ppt_x"/>
                                          </p:val>
                                        </p:tav>
                                      </p:tavLst>
                                    </p:anim>
                                    <p:anim calcmode="lin" valueType="num">
                                      <p:cBhvr additive="base">
                                        <p:cTn id="42"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a:extLst>
              <a:ext uri="{FF2B5EF4-FFF2-40B4-BE49-F238E27FC236}">
                <a16:creationId xmlns:a16="http://schemas.microsoft.com/office/drawing/2014/main" id="{9957D607-A79A-402C-A148-4E65E0B421BE}"/>
              </a:ext>
            </a:extLst>
          </p:cNvPr>
          <p:cNvSpPr txBox="1">
            <a:spLocks noChangeArrowheads="1"/>
          </p:cNvSpPr>
          <p:nvPr/>
        </p:nvSpPr>
        <p:spPr>
          <a:xfrm>
            <a:off x="250825" y="765175"/>
            <a:ext cx="8675688" cy="1728788"/>
          </a:xfrm>
          <a:prstGeom prst="rect">
            <a:avLst/>
          </a:prstGeom>
          <a:solidFill>
            <a:schemeClr val="tx1"/>
          </a:solidFill>
        </p:spPr>
        <p:txBody>
          <a:bodyPr/>
          <a:lstStyle>
            <a:lvl1pPr marL="342900" indent="-342900" algn="l" rtl="0" eaLnBrk="0" fontAlgn="base" hangingPunct="0">
              <a:spcBef>
                <a:spcPct val="20000"/>
              </a:spcBef>
              <a:spcAft>
                <a:spcPct val="0"/>
              </a:spcAft>
              <a:buClr>
                <a:schemeClr val="tx2"/>
              </a:buClr>
              <a:buSzPct val="75000"/>
              <a:buFont typeface="Monotype Sorts" pitchFamily="2" charset="2"/>
              <a:buChar char="n"/>
              <a:defRPr kumimoji="1" sz="3200">
                <a:solidFill>
                  <a:schemeClr val="tx1"/>
                </a:solidFill>
                <a:effectLst>
                  <a:outerShdw blurRad="38100" dist="38100" dir="2700000" algn="tl">
                    <a:srgbClr val="000000"/>
                  </a:outerShdw>
                </a:effectLst>
                <a:latin typeface="+mn-lt"/>
                <a:ea typeface="+mn-ea"/>
                <a:cs typeface="+mn-cs"/>
              </a:defRPr>
            </a:lvl1pPr>
            <a:lvl2pPr marL="742950" indent="-285750" algn="l" rtl="0" eaLnBrk="0" fontAlgn="base" hangingPunct="0">
              <a:spcBef>
                <a:spcPct val="20000"/>
              </a:spcBef>
              <a:spcAft>
                <a:spcPct val="0"/>
              </a:spcAft>
              <a:buClr>
                <a:schemeClr val="folHlink"/>
              </a:buClr>
              <a:buSzPct val="75000"/>
              <a:buFont typeface="Monotype Sorts" pitchFamily="2" charset="2"/>
              <a:buChar char="u"/>
              <a:defRPr kumimoji="1" sz="2800">
                <a:solidFill>
                  <a:schemeClr val="tx1"/>
                </a:solidFill>
                <a:effectLst>
                  <a:outerShdw blurRad="38100" dist="38100" dir="2700000" algn="tl">
                    <a:srgbClr val="000000"/>
                  </a:outerShdw>
                </a:effectLst>
                <a:latin typeface="+mn-lt"/>
                <a:ea typeface="+mn-ea"/>
              </a:defRPr>
            </a:lvl2pPr>
            <a:lvl3pPr marL="1143000" indent="-228600" algn="l" rtl="0" eaLnBrk="0" fontAlgn="base" hangingPunct="0">
              <a:spcBef>
                <a:spcPct val="20000"/>
              </a:spcBef>
              <a:spcAft>
                <a:spcPct val="0"/>
              </a:spcAft>
              <a:buClr>
                <a:schemeClr val="tx2"/>
              </a:buClr>
              <a:buSzPct val="65000"/>
              <a:buFont typeface="Monotype Sorts" pitchFamily="2" charset="2"/>
              <a:buChar char="F"/>
              <a:defRPr kumimoji="1" sz="2400">
                <a:solidFill>
                  <a:schemeClr val="tx1"/>
                </a:solidFill>
                <a:effectLst>
                  <a:outerShdw blurRad="38100" dist="38100" dir="2700000" algn="tl">
                    <a:srgbClr val="000000"/>
                  </a:outerShdw>
                </a:effectLst>
                <a:latin typeface="+mn-lt"/>
                <a:ea typeface="+mn-ea"/>
              </a:defRPr>
            </a:lvl3pPr>
            <a:lvl4pPr marL="16002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4pPr>
            <a:lvl5pPr marL="20574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5pPr>
            <a:lvl6pPr marL="25146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6pPr>
            <a:lvl7pPr marL="29718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7pPr>
            <a:lvl8pPr marL="34290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8pPr>
            <a:lvl9pPr marL="38862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9pPr>
          </a:lstStyle>
          <a:p>
            <a:pPr eaLnBrk="1" hangingPunct="1">
              <a:buFont typeface="Symbol" panose="05050102010706020507" pitchFamily="18" charset="2"/>
              <a:buNone/>
            </a:pPr>
            <a:r>
              <a:rPr lang="zh-CN" altLang="en-US" sz="2800" dirty="0">
                <a:solidFill>
                  <a:schemeClr val="bg2"/>
                </a:solidFill>
                <a:effectLst/>
                <a:latin typeface="+mj-lt"/>
                <a:ea typeface="楷体" panose="02010609060101010101" pitchFamily="49" charset="-122"/>
              </a:rPr>
              <a:t>例：程序</a:t>
            </a:r>
            <a:r>
              <a:rPr lang="en-US" altLang="zh-CN" sz="2800" dirty="0">
                <a:solidFill>
                  <a:schemeClr val="bg2"/>
                </a:solidFill>
                <a:effectLst/>
                <a:latin typeface="+mj-lt"/>
                <a:ea typeface="楷体" panose="02010609060101010101" pitchFamily="49" charset="-122"/>
              </a:rPr>
              <a:t>A</a:t>
            </a:r>
            <a:r>
              <a:rPr lang="zh-CN" altLang="en-US" sz="2800" dirty="0">
                <a:solidFill>
                  <a:schemeClr val="bg2"/>
                </a:solidFill>
                <a:effectLst/>
                <a:latin typeface="+mj-lt"/>
                <a:ea typeface="楷体" panose="02010609060101010101" pitchFamily="49" charset="-122"/>
              </a:rPr>
              <a:t>、</a:t>
            </a:r>
            <a:r>
              <a:rPr lang="en-US" altLang="zh-CN" sz="2800" dirty="0">
                <a:solidFill>
                  <a:schemeClr val="bg2"/>
                </a:solidFill>
                <a:effectLst/>
                <a:latin typeface="+mj-lt"/>
                <a:ea typeface="楷体" panose="02010609060101010101" pitchFamily="49" charset="-122"/>
              </a:rPr>
              <a:t>B</a:t>
            </a:r>
            <a:r>
              <a:rPr lang="zh-CN" altLang="en-US" sz="2800" dirty="0">
                <a:solidFill>
                  <a:schemeClr val="bg2"/>
                </a:solidFill>
                <a:effectLst/>
                <a:latin typeface="+mj-lt"/>
                <a:ea typeface="楷体" panose="02010609060101010101" pitchFamily="49" charset="-122"/>
              </a:rPr>
              <a:t>共享变量</a:t>
            </a:r>
            <a:r>
              <a:rPr lang="en-US" altLang="zh-CN" sz="2800" dirty="0">
                <a:solidFill>
                  <a:schemeClr val="bg2"/>
                </a:solidFill>
                <a:effectLst/>
                <a:latin typeface="+mj-lt"/>
                <a:ea typeface="楷体" panose="02010609060101010101" pitchFamily="49" charset="-122"/>
              </a:rPr>
              <a:t>N</a:t>
            </a:r>
            <a:r>
              <a:rPr lang="zh-CN" altLang="en-US" sz="2800" dirty="0">
                <a:solidFill>
                  <a:schemeClr val="bg2"/>
                </a:solidFill>
                <a:effectLst/>
                <a:latin typeface="+mj-lt"/>
                <a:ea typeface="楷体" panose="02010609060101010101" pitchFamily="49" charset="-122"/>
              </a:rPr>
              <a:t>，程序</a:t>
            </a:r>
            <a:r>
              <a:rPr lang="en-US" altLang="zh-CN" sz="2800" dirty="0">
                <a:solidFill>
                  <a:schemeClr val="bg2"/>
                </a:solidFill>
                <a:effectLst/>
                <a:latin typeface="+mj-lt"/>
                <a:ea typeface="楷体" panose="02010609060101010101" pitchFamily="49" charset="-122"/>
              </a:rPr>
              <a:t>A</a:t>
            </a:r>
            <a:r>
              <a:rPr lang="zh-CN" altLang="en-US" sz="2800" dirty="0">
                <a:solidFill>
                  <a:schemeClr val="bg2"/>
                </a:solidFill>
                <a:effectLst/>
                <a:latin typeface="+mj-lt"/>
                <a:ea typeface="楷体" panose="02010609060101010101" pitchFamily="49" charset="-122"/>
              </a:rPr>
              <a:t>：</a:t>
            </a:r>
            <a:r>
              <a:rPr lang="en-US" altLang="zh-CN" sz="2800" dirty="0">
                <a:solidFill>
                  <a:srgbClr val="FF6600"/>
                </a:solidFill>
                <a:effectLst/>
                <a:latin typeface="+mj-lt"/>
                <a:ea typeface="楷体" panose="02010609060101010101" pitchFamily="49" charset="-122"/>
              </a:rPr>
              <a:t>N:=N+1</a:t>
            </a:r>
            <a:r>
              <a:rPr lang="zh-CN" altLang="en-US" sz="2800" dirty="0">
                <a:solidFill>
                  <a:srgbClr val="FF6600"/>
                </a:solidFill>
                <a:effectLst/>
                <a:latin typeface="+mj-lt"/>
                <a:ea typeface="楷体" panose="02010609060101010101" pitchFamily="49" charset="-122"/>
              </a:rPr>
              <a:t>；</a:t>
            </a:r>
          </a:p>
          <a:p>
            <a:pPr eaLnBrk="1" hangingPunct="1">
              <a:buFont typeface="Symbol" panose="05050102010706020507" pitchFamily="18" charset="2"/>
              <a:buNone/>
            </a:pPr>
            <a:r>
              <a:rPr lang="zh-CN" altLang="en-US" sz="2800" dirty="0">
                <a:solidFill>
                  <a:schemeClr val="bg2"/>
                </a:solidFill>
                <a:effectLst/>
                <a:latin typeface="+mj-lt"/>
                <a:ea typeface="楷体" panose="02010609060101010101" pitchFamily="49" charset="-122"/>
              </a:rPr>
              <a:t>                                                程序</a:t>
            </a:r>
            <a:r>
              <a:rPr lang="en-US" altLang="zh-CN" sz="2800" dirty="0">
                <a:solidFill>
                  <a:schemeClr val="bg2"/>
                </a:solidFill>
                <a:effectLst/>
                <a:latin typeface="+mj-lt"/>
                <a:ea typeface="楷体" panose="02010609060101010101" pitchFamily="49" charset="-122"/>
              </a:rPr>
              <a:t>B</a:t>
            </a:r>
            <a:r>
              <a:rPr lang="zh-CN" altLang="en-US" sz="2800" dirty="0">
                <a:solidFill>
                  <a:schemeClr val="bg2"/>
                </a:solidFill>
                <a:effectLst/>
                <a:latin typeface="+mj-lt"/>
                <a:ea typeface="楷体" panose="02010609060101010101" pitchFamily="49" charset="-122"/>
              </a:rPr>
              <a:t>：</a:t>
            </a:r>
            <a:r>
              <a:rPr lang="en-US" altLang="zh-CN" sz="2800" dirty="0">
                <a:solidFill>
                  <a:srgbClr val="990099"/>
                </a:solidFill>
                <a:effectLst/>
                <a:latin typeface="+mj-lt"/>
                <a:ea typeface="楷体" panose="02010609060101010101" pitchFamily="49" charset="-122"/>
              </a:rPr>
              <a:t>Print(N);N:=0</a:t>
            </a:r>
            <a:r>
              <a:rPr lang="zh-CN" altLang="en-US" sz="2800" dirty="0">
                <a:solidFill>
                  <a:schemeClr val="bg2"/>
                </a:solidFill>
                <a:effectLst/>
                <a:latin typeface="+mj-lt"/>
                <a:ea typeface="楷体" panose="02010609060101010101" pitchFamily="49" charset="-122"/>
              </a:rPr>
              <a:t>。</a:t>
            </a:r>
          </a:p>
          <a:p>
            <a:pPr eaLnBrk="1" hangingPunct="1">
              <a:buFont typeface="Symbol" panose="05050102010706020507" pitchFamily="18" charset="2"/>
              <a:buNone/>
            </a:pPr>
            <a:r>
              <a:rPr lang="zh-CN" altLang="en-US" sz="2800" dirty="0">
                <a:solidFill>
                  <a:schemeClr val="bg2"/>
                </a:solidFill>
                <a:effectLst/>
                <a:latin typeface="+mj-lt"/>
                <a:ea typeface="楷体" panose="02010609060101010101" pitchFamily="49" charset="-122"/>
              </a:rPr>
              <a:t>两个程序以不同速度运行，可能出现三种情况：</a:t>
            </a:r>
          </a:p>
        </p:txBody>
      </p:sp>
      <p:sp>
        <p:nvSpPr>
          <p:cNvPr id="6" name="Rectangle 4">
            <a:extLst>
              <a:ext uri="{FF2B5EF4-FFF2-40B4-BE49-F238E27FC236}">
                <a16:creationId xmlns:a16="http://schemas.microsoft.com/office/drawing/2014/main" id="{76CADA20-A152-4D7D-8763-21AC3EDBA4A2}"/>
              </a:ext>
            </a:extLst>
          </p:cNvPr>
          <p:cNvSpPr>
            <a:spLocks noChangeArrowheads="1"/>
          </p:cNvSpPr>
          <p:nvPr/>
        </p:nvSpPr>
        <p:spPr bwMode="auto">
          <a:xfrm>
            <a:off x="2268538" y="0"/>
            <a:ext cx="5471814" cy="820738"/>
          </a:xfrm>
          <a:prstGeom prst="rect">
            <a:avLst/>
          </a:prstGeom>
          <a:noFill/>
          <a:ln w="12700" cap="sq">
            <a:noFill/>
            <a:miter lim="800000"/>
            <a:headEnd type="none" w="sm" len="sm"/>
            <a:tailEnd type="none" w="sm" len="sm"/>
          </a:ln>
          <a:effectLst/>
        </p:spPr>
        <p:txBody>
          <a:bodyPr anchor="ctr"/>
          <a:lstStyle/>
          <a:p>
            <a:pPr eaLnBrk="1" hangingPunct="1">
              <a:defRPr/>
            </a:pPr>
            <a:r>
              <a:rPr lang="zh-CN" altLang="en-US" sz="4000" dirty="0">
                <a:solidFill>
                  <a:srgbClr val="006699"/>
                </a:solidFill>
                <a:effectLst>
                  <a:outerShdw blurRad="38100" dist="38100" dir="2700000" algn="tl">
                    <a:srgbClr val="000000">
                      <a:alpha val="43137"/>
                    </a:srgbClr>
                  </a:outerShdw>
                </a:effectLst>
                <a:latin typeface="+mj-lt"/>
                <a:ea typeface="MS PGothic" pitchFamily="34" charset="-128"/>
                <a:cs typeface="+mj-cs"/>
              </a:rPr>
              <a:t>多道程序的并发执行</a:t>
            </a:r>
          </a:p>
        </p:txBody>
      </p:sp>
      <p:sp>
        <p:nvSpPr>
          <p:cNvPr id="7" name="Text Box 5">
            <a:extLst>
              <a:ext uri="{FF2B5EF4-FFF2-40B4-BE49-F238E27FC236}">
                <a16:creationId xmlns:a16="http://schemas.microsoft.com/office/drawing/2014/main" id="{348CF29D-9C73-4C08-BB82-8A6722D98279}"/>
              </a:ext>
            </a:extLst>
          </p:cNvPr>
          <p:cNvSpPr txBox="1">
            <a:spLocks noChangeArrowheads="1"/>
          </p:cNvSpPr>
          <p:nvPr/>
        </p:nvSpPr>
        <p:spPr bwMode="auto">
          <a:xfrm>
            <a:off x="1383714" y="2583433"/>
            <a:ext cx="1656879" cy="1548000"/>
          </a:xfrm>
          <a:prstGeom prst="rect">
            <a:avLst/>
          </a:prstGeom>
          <a:solidFill>
            <a:schemeClr val="tx1">
              <a:lumMod val="85000"/>
            </a:schemeClr>
          </a:solidFill>
          <a:ln>
            <a:noFill/>
          </a:ln>
          <a:extLst/>
        </p:spPr>
        <p:txBody>
          <a:bodyPr wrap="square">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marL="342900" indent="-342900" eaLnBrk="1" hangingPunct="1">
              <a:buSzPct val="75000"/>
              <a:buNone/>
            </a:pPr>
            <a:r>
              <a:rPr lang="en-US" altLang="zh-CN" sz="2800" dirty="0">
                <a:solidFill>
                  <a:srgbClr val="FF6600"/>
                </a:solidFill>
                <a:latin typeface="+mj-lt"/>
                <a:ea typeface="楷体" panose="02010609060101010101" pitchFamily="49" charset="-122"/>
              </a:rPr>
              <a:t>N:=</a:t>
            </a:r>
            <a:r>
              <a:rPr lang="en-US" altLang="zh-CN" sz="2800" dirty="0" smtClean="0">
                <a:solidFill>
                  <a:srgbClr val="FF6600"/>
                </a:solidFill>
                <a:latin typeface="+mj-lt"/>
                <a:ea typeface="楷体" panose="02010609060101010101" pitchFamily="49" charset="-122"/>
              </a:rPr>
              <a:t>N+1</a:t>
            </a:r>
          </a:p>
          <a:p>
            <a:pPr marL="342900" indent="-342900" eaLnBrk="1" hangingPunct="1">
              <a:buSzPct val="75000"/>
              <a:buNone/>
            </a:pPr>
            <a:r>
              <a:rPr lang="en-US" altLang="zh-CN" sz="2800" dirty="0" smtClean="0">
                <a:solidFill>
                  <a:srgbClr val="990099"/>
                </a:solidFill>
                <a:latin typeface="+mj-lt"/>
                <a:ea typeface="楷体" panose="02010609060101010101" pitchFamily="49" charset="-122"/>
              </a:rPr>
              <a:t>Print(N)</a:t>
            </a:r>
            <a:endParaRPr lang="en-US" altLang="zh-CN" sz="2800" dirty="0" smtClean="0">
              <a:solidFill>
                <a:schemeClr val="bg2"/>
              </a:solidFill>
              <a:latin typeface="+mj-lt"/>
              <a:ea typeface="楷体" panose="02010609060101010101" pitchFamily="49" charset="-122"/>
            </a:endParaRPr>
          </a:p>
          <a:p>
            <a:pPr marL="342900" indent="-342900" eaLnBrk="1" hangingPunct="1">
              <a:buSzPct val="75000"/>
              <a:buNone/>
            </a:pPr>
            <a:r>
              <a:rPr lang="en-US" altLang="zh-CN" sz="2800" dirty="0" smtClean="0">
                <a:solidFill>
                  <a:srgbClr val="990099"/>
                </a:solidFill>
                <a:latin typeface="+mj-lt"/>
                <a:ea typeface="楷体" panose="02010609060101010101" pitchFamily="49" charset="-122"/>
              </a:rPr>
              <a:t>N</a:t>
            </a:r>
            <a:r>
              <a:rPr lang="en-US" altLang="zh-CN" sz="2800" dirty="0">
                <a:solidFill>
                  <a:srgbClr val="990099"/>
                </a:solidFill>
                <a:latin typeface="+mj-lt"/>
                <a:ea typeface="楷体" panose="02010609060101010101" pitchFamily="49" charset="-122"/>
              </a:rPr>
              <a:t>:=</a:t>
            </a:r>
            <a:r>
              <a:rPr lang="en-US" altLang="zh-CN" sz="2800" dirty="0" smtClean="0">
                <a:solidFill>
                  <a:srgbClr val="990099"/>
                </a:solidFill>
                <a:latin typeface="+mj-lt"/>
                <a:ea typeface="楷体" panose="02010609060101010101" pitchFamily="49" charset="-122"/>
              </a:rPr>
              <a:t>0</a:t>
            </a:r>
            <a:endParaRPr lang="en-US" altLang="zh-CN" sz="2800" dirty="0">
              <a:solidFill>
                <a:schemeClr val="bg2"/>
              </a:solidFill>
              <a:latin typeface="+mj-lt"/>
              <a:ea typeface="楷体" panose="02010609060101010101" pitchFamily="49" charset="-122"/>
            </a:endParaRPr>
          </a:p>
        </p:txBody>
      </p:sp>
      <p:sp>
        <p:nvSpPr>
          <p:cNvPr id="9" name="TextBox 6">
            <a:extLst>
              <a:ext uri="{FF2B5EF4-FFF2-40B4-BE49-F238E27FC236}">
                <a16:creationId xmlns:a16="http://schemas.microsoft.com/office/drawing/2014/main" id="{032CC081-059D-457A-B221-5D263468D62F}"/>
              </a:ext>
            </a:extLst>
          </p:cNvPr>
          <p:cNvSpPr txBox="1">
            <a:spLocks noChangeArrowheads="1"/>
          </p:cNvSpPr>
          <p:nvPr/>
        </p:nvSpPr>
        <p:spPr bwMode="auto">
          <a:xfrm>
            <a:off x="654149" y="5892225"/>
            <a:ext cx="8104956" cy="584775"/>
          </a:xfrm>
          <a:prstGeom prst="rect">
            <a:avLst/>
          </a:prstGeom>
          <a:solidFill>
            <a:srgbClr val="FFFF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algn="ctr" eaLnBrk="1" hangingPunct="1">
              <a:spcBef>
                <a:spcPct val="0"/>
              </a:spcBef>
              <a:buClrTx/>
              <a:buSzTx/>
              <a:buFontTx/>
              <a:buNone/>
            </a:pPr>
            <a:r>
              <a:rPr lang="zh-CN" altLang="en-US" b="1" dirty="0">
                <a:solidFill>
                  <a:schemeClr val="bg2"/>
                </a:solidFill>
                <a:effectLst>
                  <a:outerShdw blurRad="38100" dist="38100" dir="2700000" algn="tl">
                    <a:srgbClr val="000000">
                      <a:alpha val="43137"/>
                    </a:srgbClr>
                  </a:outerShdw>
                </a:effectLst>
              </a:rPr>
              <a:t>在并发执行的情况下导致结果的不确定性</a:t>
            </a:r>
            <a:r>
              <a:rPr lang="zh-CN" altLang="en-US" b="1" dirty="0">
                <a:solidFill>
                  <a:schemeClr val="bg2"/>
                </a:solidFill>
                <a:effectLst>
                  <a:outerShdw blurRad="38100" dist="38100" dir="2700000" algn="tl">
                    <a:srgbClr val="000000">
                      <a:alpha val="43137"/>
                    </a:srgbClr>
                  </a:outerShdw>
                </a:effectLst>
                <a:latin typeface="宋体" panose="02010600030101010101" pitchFamily="2" charset="-122"/>
              </a:rPr>
              <a:t>。</a:t>
            </a:r>
            <a:endParaRPr lang="zh-CN" altLang="en-US" dirty="0">
              <a:solidFill>
                <a:schemeClr val="bg2"/>
              </a:solidFill>
              <a:effectLst>
                <a:outerShdw blurRad="38100" dist="38100" dir="2700000" algn="tl">
                  <a:srgbClr val="000000">
                    <a:alpha val="43137"/>
                  </a:srgbClr>
                </a:outerShdw>
              </a:effectLst>
            </a:endParaRPr>
          </a:p>
        </p:txBody>
      </p:sp>
      <p:sp>
        <p:nvSpPr>
          <p:cNvPr id="10"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77000"/>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
        <p:nvSpPr>
          <p:cNvPr id="8" name="Text Box 5">
            <a:extLst>
              <a:ext uri="{FF2B5EF4-FFF2-40B4-BE49-F238E27FC236}">
                <a16:creationId xmlns:a16="http://schemas.microsoft.com/office/drawing/2014/main" id="{348CF29D-9C73-4C08-BB82-8A6722D98279}"/>
              </a:ext>
            </a:extLst>
          </p:cNvPr>
          <p:cNvSpPr txBox="1">
            <a:spLocks noChangeArrowheads="1"/>
          </p:cNvSpPr>
          <p:nvPr/>
        </p:nvSpPr>
        <p:spPr bwMode="auto">
          <a:xfrm>
            <a:off x="4029736" y="2572181"/>
            <a:ext cx="1656184" cy="1548000"/>
          </a:xfrm>
          <a:prstGeom prst="rect">
            <a:avLst/>
          </a:prstGeom>
          <a:solidFill>
            <a:schemeClr val="tx1">
              <a:lumMod val="85000"/>
            </a:schemeClr>
          </a:solidFill>
          <a:ln>
            <a:noFill/>
          </a:ln>
          <a:extLst/>
        </p:spPr>
        <p:txBody>
          <a:bodyPr wrap="square">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marL="342900" indent="-342900" eaLnBrk="1" hangingPunct="1">
              <a:buSzPct val="75000"/>
              <a:buNone/>
            </a:pPr>
            <a:r>
              <a:rPr lang="en-US" altLang="zh-CN" sz="2800" dirty="0">
                <a:solidFill>
                  <a:srgbClr val="990099"/>
                </a:solidFill>
                <a:latin typeface="+mj-lt"/>
                <a:ea typeface="楷体" panose="02010609060101010101" pitchFamily="49" charset="-122"/>
              </a:rPr>
              <a:t>Print(N</a:t>
            </a:r>
            <a:r>
              <a:rPr lang="en-US" altLang="zh-CN" sz="2800" dirty="0" smtClean="0">
                <a:solidFill>
                  <a:srgbClr val="990099"/>
                </a:solidFill>
                <a:latin typeface="+mj-lt"/>
                <a:ea typeface="楷体" panose="02010609060101010101" pitchFamily="49" charset="-122"/>
              </a:rPr>
              <a:t>) </a:t>
            </a:r>
          </a:p>
          <a:p>
            <a:pPr marL="342900" indent="-342900" eaLnBrk="1" hangingPunct="1">
              <a:buSzPct val="75000"/>
              <a:buNone/>
            </a:pPr>
            <a:r>
              <a:rPr lang="en-US" altLang="zh-CN" sz="2800" dirty="0" smtClean="0">
                <a:solidFill>
                  <a:srgbClr val="FF6600"/>
                </a:solidFill>
                <a:latin typeface="+mj-lt"/>
                <a:ea typeface="楷体" panose="02010609060101010101" pitchFamily="49" charset="-122"/>
              </a:rPr>
              <a:t>N</a:t>
            </a:r>
            <a:r>
              <a:rPr lang="en-US" altLang="zh-CN" sz="2800" dirty="0">
                <a:solidFill>
                  <a:srgbClr val="FF6600"/>
                </a:solidFill>
                <a:latin typeface="+mj-lt"/>
                <a:ea typeface="楷体" panose="02010609060101010101" pitchFamily="49" charset="-122"/>
              </a:rPr>
              <a:t>:=</a:t>
            </a:r>
            <a:r>
              <a:rPr lang="en-US" altLang="zh-CN" sz="2800" dirty="0" smtClean="0">
                <a:solidFill>
                  <a:srgbClr val="FF6600"/>
                </a:solidFill>
                <a:latin typeface="+mj-lt"/>
                <a:ea typeface="楷体" panose="02010609060101010101" pitchFamily="49" charset="-122"/>
              </a:rPr>
              <a:t>N+1</a:t>
            </a:r>
          </a:p>
          <a:p>
            <a:pPr marL="342900" indent="-342900" eaLnBrk="1" hangingPunct="1">
              <a:buSzPct val="75000"/>
              <a:buNone/>
            </a:pPr>
            <a:r>
              <a:rPr lang="en-US" altLang="zh-CN" sz="2800" dirty="0" smtClean="0">
                <a:solidFill>
                  <a:srgbClr val="FF6600"/>
                </a:solidFill>
                <a:latin typeface="+mj-lt"/>
                <a:ea typeface="楷体" panose="02010609060101010101" pitchFamily="49" charset="-122"/>
              </a:rPr>
              <a:t> </a:t>
            </a:r>
            <a:r>
              <a:rPr lang="en-US" altLang="zh-CN" sz="2800" dirty="0" smtClean="0">
                <a:solidFill>
                  <a:srgbClr val="990099"/>
                </a:solidFill>
                <a:latin typeface="+mj-lt"/>
                <a:ea typeface="楷体" panose="02010609060101010101" pitchFamily="49" charset="-122"/>
              </a:rPr>
              <a:t>N</a:t>
            </a:r>
            <a:r>
              <a:rPr lang="en-US" altLang="zh-CN" sz="2800" dirty="0">
                <a:solidFill>
                  <a:srgbClr val="990099"/>
                </a:solidFill>
                <a:latin typeface="+mj-lt"/>
                <a:ea typeface="楷体" panose="02010609060101010101" pitchFamily="49" charset="-122"/>
              </a:rPr>
              <a:t>:=</a:t>
            </a:r>
            <a:r>
              <a:rPr lang="en-US" altLang="zh-CN" sz="2800" dirty="0" smtClean="0">
                <a:solidFill>
                  <a:srgbClr val="990099"/>
                </a:solidFill>
                <a:latin typeface="+mj-lt"/>
                <a:ea typeface="楷体" panose="02010609060101010101" pitchFamily="49" charset="-122"/>
              </a:rPr>
              <a:t>0</a:t>
            </a:r>
            <a:endParaRPr lang="en-US" altLang="zh-CN" sz="2800" dirty="0">
              <a:solidFill>
                <a:schemeClr val="bg2"/>
              </a:solidFill>
              <a:latin typeface="+mj-lt"/>
              <a:ea typeface="楷体" panose="02010609060101010101" pitchFamily="49" charset="-122"/>
            </a:endParaRPr>
          </a:p>
        </p:txBody>
      </p:sp>
      <p:sp>
        <p:nvSpPr>
          <p:cNvPr id="2" name="矩形 1"/>
          <p:cNvSpPr/>
          <p:nvPr/>
        </p:nvSpPr>
        <p:spPr>
          <a:xfrm>
            <a:off x="30794" y="4380181"/>
            <a:ext cx="1300846" cy="1080000"/>
          </a:xfrm>
          <a:prstGeom prst="rect">
            <a:avLst/>
          </a:prstGeom>
          <a:solidFill>
            <a:srgbClr val="CEDBFE"/>
          </a:solidFill>
        </p:spPr>
        <p:txBody>
          <a:bodyPr wrap="square">
            <a:spAutoFit/>
          </a:bodyPr>
          <a:lstStyle/>
          <a:p>
            <a:r>
              <a:rPr lang="zh-CN" altLang="en-US" dirty="0" smtClean="0">
                <a:solidFill>
                  <a:schemeClr val="bg2"/>
                </a:solidFill>
                <a:latin typeface="+mn-lt"/>
                <a:ea typeface="+mn-ea"/>
              </a:rPr>
              <a:t>输出</a:t>
            </a:r>
            <a:r>
              <a:rPr lang="en-US" altLang="zh-CN" dirty="0" smtClean="0">
                <a:solidFill>
                  <a:schemeClr val="bg2"/>
                </a:solidFill>
                <a:latin typeface="+mn-lt"/>
                <a:ea typeface="+mn-ea"/>
              </a:rPr>
              <a:t>:</a:t>
            </a:r>
          </a:p>
          <a:p>
            <a:r>
              <a:rPr lang="en-US" altLang="zh-CN" dirty="0" smtClean="0">
                <a:solidFill>
                  <a:schemeClr val="bg2"/>
                </a:solidFill>
                <a:latin typeface="+mn-lt"/>
                <a:ea typeface="+mn-ea"/>
              </a:rPr>
              <a:t>N </a:t>
            </a:r>
            <a:r>
              <a:rPr lang="zh-CN" altLang="en-US" dirty="0" smtClean="0">
                <a:solidFill>
                  <a:schemeClr val="bg2"/>
                </a:solidFill>
                <a:latin typeface="+mn-lt"/>
                <a:ea typeface="+mn-ea"/>
              </a:rPr>
              <a:t>值</a:t>
            </a:r>
            <a:r>
              <a:rPr lang="en-US" altLang="zh-CN" dirty="0" smtClean="0">
                <a:solidFill>
                  <a:schemeClr val="bg2"/>
                </a:solidFill>
                <a:latin typeface="+mn-lt"/>
                <a:ea typeface="+mn-ea"/>
              </a:rPr>
              <a:t>:</a:t>
            </a:r>
            <a:endParaRPr lang="zh-CN" altLang="en-US" dirty="0">
              <a:latin typeface="+mn-lt"/>
              <a:ea typeface="+mn-ea"/>
            </a:endParaRPr>
          </a:p>
        </p:txBody>
      </p:sp>
      <p:sp>
        <p:nvSpPr>
          <p:cNvPr id="11" name="Text Box 5">
            <a:extLst>
              <a:ext uri="{FF2B5EF4-FFF2-40B4-BE49-F238E27FC236}">
                <a16:creationId xmlns:a16="http://schemas.microsoft.com/office/drawing/2014/main" id="{348CF29D-9C73-4C08-BB82-8A6722D98279}"/>
              </a:ext>
            </a:extLst>
          </p:cNvPr>
          <p:cNvSpPr txBox="1">
            <a:spLocks noChangeArrowheads="1"/>
          </p:cNvSpPr>
          <p:nvPr/>
        </p:nvSpPr>
        <p:spPr bwMode="auto">
          <a:xfrm>
            <a:off x="6700207" y="2556000"/>
            <a:ext cx="1636279" cy="1548000"/>
          </a:xfrm>
          <a:prstGeom prst="rect">
            <a:avLst/>
          </a:prstGeom>
          <a:solidFill>
            <a:schemeClr val="tx1">
              <a:lumMod val="85000"/>
            </a:schemeClr>
          </a:solidFill>
          <a:ln>
            <a:noFill/>
          </a:ln>
          <a:extLst/>
        </p:spPr>
        <p:txBody>
          <a:bodyPr wrap="square">
            <a:spAutoFit/>
          </a:bodyP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marL="342900" indent="-342900" eaLnBrk="1" hangingPunct="1">
              <a:buSzPct val="75000"/>
              <a:buNone/>
            </a:pPr>
            <a:r>
              <a:rPr lang="en-US" altLang="zh-CN" sz="2800" dirty="0" smtClean="0">
                <a:solidFill>
                  <a:srgbClr val="990099"/>
                </a:solidFill>
                <a:latin typeface="+mj-lt"/>
                <a:ea typeface="楷体" panose="02010609060101010101" pitchFamily="49" charset="-122"/>
              </a:rPr>
              <a:t>Print(N)</a:t>
            </a:r>
          </a:p>
          <a:p>
            <a:pPr marL="342900" indent="-342900" eaLnBrk="1" hangingPunct="1">
              <a:buSzPct val="75000"/>
              <a:buNone/>
            </a:pPr>
            <a:r>
              <a:rPr lang="en-US" altLang="zh-CN" sz="2800" dirty="0" smtClean="0">
                <a:solidFill>
                  <a:srgbClr val="990099"/>
                </a:solidFill>
                <a:latin typeface="+mj-lt"/>
                <a:ea typeface="楷体" panose="02010609060101010101" pitchFamily="49" charset="-122"/>
              </a:rPr>
              <a:t>N</a:t>
            </a:r>
            <a:r>
              <a:rPr lang="en-US" altLang="zh-CN" sz="2800" dirty="0">
                <a:solidFill>
                  <a:srgbClr val="990099"/>
                </a:solidFill>
                <a:latin typeface="+mj-lt"/>
                <a:ea typeface="楷体" panose="02010609060101010101" pitchFamily="49" charset="-122"/>
              </a:rPr>
              <a:t>:=</a:t>
            </a:r>
            <a:r>
              <a:rPr lang="en-US" altLang="zh-CN" sz="2800" dirty="0" smtClean="0">
                <a:solidFill>
                  <a:srgbClr val="990099"/>
                </a:solidFill>
                <a:latin typeface="+mj-lt"/>
                <a:ea typeface="楷体" panose="02010609060101010101" pitchFamily="49" charset="-122"/>
              </a:rPr>
              <a:t>0</a:t>
            </a:r>
          </a:p>
          <a:p>
            <a:pPr marL="342900" indent="-342900" eaLnBrk="1" hangingPunct="1">
              <a:buSzPct val="75000"/>
              <a:buNone/>
            </a:pPr>
            <a:r>
              <a:rPr lang="en-US" altLang="zh-CN" sz="2800" dirty="0" smtClean="0">
                <a:solidFill>
                  <a:srgbClr val="FF6600"/>
                </a:solidFill>
                <a:latin typeface="+mj-lt"/>
                <a:ea typeface="楷体" panose="02010609060101010101" pitchFamily="49" charset="-122"/>
              </a:rPr>
              <a:t>N</a:t>
            </a:r>
            <a:r>
              <a:rPr lang="en-US" altLang="zh-CN" sz="2800" dirty="0">
                <a:solidFill>
                  <a:srgbClr val="FF6600"/>
                </a:solidFill>
                <a:latin typeface="+mj-lt"/>
                <a:ea typeface="楷体" panose="02010609060101010101" pitchFamily="49" charset="-122"/>
              </a:rPr>
              <a:t>:=</a:t>
            </a:r>
            <a:r>
              <a:rPr lang="en-US" altLang="zh-CN" sz="2800" dirty="0" smtClean="0">
                <a:solidFill>
                  <a:srgbClr val="FF6600"/>
                </a:solidFill>
                <a:latin typeface="+mj-lt"/>
                <a:ea typeface="楷体" panose="02010609060101010101" pitchFamily="49" charset="-122"/>
              </a:rPr>
              <a:t>N+1</a:t>
            </a:r>
            <a:endParaRPr lang="en-US" altLang="zh-CN" sz="2800" dirty="0">
              <a:solidFill>
                <a:schemeClr val="bg2"/>
              </a:solidFill>
              <a:latin typeface="+mj-lt"/>
              <a:ea typeface="楷体" panose="02010609060101010101" pitchFamily="49" charset="-122"/>
            </a:endParaRPr>
          </a:p>
        </p:txBody>
      </p:sp>
      <p:sp>
        <p:nvSpPr>
          <p:cNvPr id="3" name="文本框 2"/>
          <p:cNvSpPr txBox="1"/>
          <p:nvPr/>
        </p:nvSpPr>
        <p:spPr>
          <a:xfrm>
            <a:off x="4428000" y="4356000"/>
            <a:ext cx="659883" cy="1080000"/>
          </a:xfrm>
          <a:prstGeom prst="rect">
            <a:avLst/>
          </a:prstGeom>
          <a:noFill/>
        </p:spPr>
        <p:txBody>
          <a:bodyPr wrap="square" rtlCol="0">
            <a:spAutoFit/>
          </a:bodyPr>
          <a:lstStyle/>
          <a:p>
            <a:r>
              <a:rPr lang="en-US" altLang="zh-CN" dirty="0" smtClean="0">
                <a:solidFill>
                  <a:schemeClr val="bg2"/>
                </a:solidFill>
                <a:latin typeface="+mj-lt"/>
                <a:ea typeface="楷体" panose="02010609060101010101" pitchFamily="49" charset="-122"/>
              </a:rPr>
              <a:t>N      </a:t>
            </a:r>
          </a:p>
          <a:p>
            <a:r>
              <a:rPr lang="en-US" altLang="zh-CN" dirty="0" smtClean="0">
                <a:solidFill>
                  <a:schemeClr val="bg2"/>
                </a:solidFill>
                <a:latin typeface="+mj-lt"/>
                <a:ea typeface="楷体" panose="02010609060101010101" pitchFamily="49" charset="-122"/>
              </a:rPr>
              <a:t>0</a:t>
            </a:r>
            <a:endParaRPr lang="zh-CN" altLang="en-US" dirty="0">
              <a:solidFill>
                <a:schemeClr val="bg2"/>
              </a:solidFill>
              <a:latin typeface="+mj-lt"/>
              <a:ea typeface="楷体" panose="02010609060101010101" pitchFamily="49" charset="-122"/>
            </a:endParaRPr>
          </a:p>
        </p:txBody>
      </p:sp>
      <p:sp>
        <p:nvSpPr>
          <p:cNvPr id="4" name="文本框 3"/>
          <p:cNvSpPr txBox="1"/>
          <p:nvPr/>
        </p:nvSpPr>
        <p:spPr>
          <a:xfrm>
            <a:off x="7056000" y="4320000"/>
            <a:ext cx="884166" cy="1080000"/>
          </a:xfrm>
          <a:prstGeom prst="rect">
            <a:avLst/>
          </a:prstGeom>
          <a:noFill/>
        </p:spPr>
        <p:txBody>
          <a:bodyPr wrap="square" rtlCol="0">
            <a:spAutoFit/>
          </a:bodyPr>
          <a:lstStyle/>
          <a:p>
            <a:r>
              <a:rPr lang="en-US" altLang="zh-CN" dirty="0" smtClean="0">
                <a:solidFill>
                  <a:schemeClr val="bg2"/>
                </a:solidFill>
                <a:latin typeface="+mj-lt"/>
                <a:ea typeface="楷体" panose="02010609060101010101" pitchFamily="49" charset="-122"/>
              </a:rPr>
              <a:t>N        </a:t>
            </a:r>
          </a:p>
          <a:p>
            <a:r>
              <a:rPr lang="en-US" altLang="zh-CN" dirty="0" smtClean="0">
                <a:solidFill>
                  <a:schemeClr val="bg2"/>
                </a:solidFill>
                <a:latin typeface="+mj-lt"/>
                <a:ea typeface="楷体" panose="02010609060101010101" pitchFamily="49" charset="-122"/>
              </a:rPr>
              <a:t>1</a:t>
            </a:r>
            <a:endParaRPr lang="zh-CN" altLang="en-US" dirty="0">
              <a:solidFill>
                <a:schemeClr val="bg2"/>
              </a:solidFill>
              <a:latin typeface="+mj-lt"/>
              <a:ea typeface="楷体" panose="02010609060101010101" pitchFamily="49" charset="-122"/>
            </a:endParaRPr>
          </a:p>
        </p:txBody>
      </p:sp>
      <p:sp>
        <p:nvSpPr>
          <p:cNvPr id="13" name="矩形 12"/>
          <p:cNvSpPr/>
          <p:nvPr/>
        </p:nvSpPr>
        <p:spPr>
          <a:xfrm>
            <a:off x="1800000" y="4320000"/>
            <a:ext cx="920445" cy="1080000"/>
          </a:xfrm>
          <a:prstGeom prst="rect">
            <a:avLst/>
          </a:prstGeom>
        </p:spPr>
        <p:txBody>
          <a:bodyPr wrap="none">
            <a:spAutoFit/>
          </a:bodyPr>
          <a:lstStyle/>
          <a:p>
            <a:r>
              <a:rPr lang="en-US" altLang="zh-CN" dirty="0">
                <a:solidFill>
                  <a:schemeClr val="bg2"/>
                </a:solidFill>
                <a:latin typeface="+mj-lt"/>
                <a:ea typeface="楷体" panose="02010609060101010101" pitchFamily="49" charset="-122"/>
              </a:rPr>
              <a:t>N</a:t>
            </a:r>
            <a:r>
              <a:rPr lang="en-US" altLang="zh-CN" dirty="0" smtClean="0">
                <a:solidFill>
                  <a:schemeClr val="bg2"/>
                </a:solidFill>
                <a:latin typeface="+mj-lt"/>
                <a:ea typeface="楷体" panose="02010609060101010101" pitchFamily="49" charset="-122"/>
              </a:rPr>
              <a:t>+1</a:t>
            </a:r>
          </a:p>
          <a:p>
            <a:r>
              <a:rPr lang="en-US" altLang="zh-CN" dirty="0" smtClean="0">
                <a:solidFill>
                  <a:schemeClr val="bg2"/>
                </a:solidFill>
                <a:latin typeface="+mj-lt"/>
                <a:ea typeface="楷体" panose="02010609060101010101" pitchFamily="49" charset="-122"/>
              </a:rPr>
              <a:t>0</a:t>
            </a:r>
            <a:endParaRPr lang="en-US" altLang="zh-CN" dirty="0">
              <a:solidFill>
                <a:schemeClr val="bg2"/>
              </a:solidFill>
              <a:latin typeface="+mj-lt"/>
              <a:ea typeface="楷体" panose="02010609060101010101" pitchFamily="49" charset="-122"/>
            </a:endParaRPr>
          </a:p>
        </p:txBody>
      </p:sp>
    </p:spTree>
    <p:extLst>
      <p:ext uri="{BB962C8B-B14F-4D97-AF65-F5344CB8AC3E}">
        <p14:creationId xmlns:p14="http://schemas.microsoft.com/office/powerpoint/2010/main" val="41572379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1000"/>
                                        <p:tgtEl>
                                          <p:spTgt spid="8"/>
                                        </p:tgtEl>
                                      </p:cBhvr>
                                    </p:animEffect>
                                    <p:anim calcmode="lin" valueType="num">
                                      <p:cBhvr>
                                        <p:cTn id="15" dur="1000" fill="hold"/>
                                        <p:tgtEl>
                                          <p:spTgt spid="8"/>
                                        </p:tgtEl>
                                        <p:attrNameLst>
                                          <p:attrName>ppt_x</p:attrName>
                                        </p:attrNameLst>
                                      </p:cBhvr>
                                      <p:tavLst>
                                        <p:tav tm="0">
                                          <p:val>
                                            <p:strVal val="#ppt_x"/>
                                          </p:val>
                                        </p:tav>
                                        <p:tav tm="100000">
                                          <p:val>
                                            <p:strVal val="#ppt_x"/>
                                          </p:val>
                                        </p:tav>
                                      </p:tavLst>
                                    </p:anim>
                                    <p:anim calcmode="lin" valueType="num">
                                      <p:cBhvr>
                                        <p:cTn id="16"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fade">
                                      <p:cBhvr>
                                        <p:cTn id="21" dur="1000"/>
                                        <p:tgtEl>
                                          <p:spTgt spid="11"/>
                                        </p:tgtEl>
                                      </p:cBhvr>
                                    </p:animEffect>
                                    <p:anim calcmode="lin" valueType="num">
                                      <p:cBhvr>
                                        <p:cTn id="22" dur="1000" fill="hold"/>
                                        <p:tgtEl>
                                          <p:spTgt spid="11"/>
                                        </p:tgtEl>
                                        <p:attrNameLst>
                                          <p:attrName>ppt_x</p:attrName>
                                        </p:attrNameLst>
                                      </p:cBhvr>
                                      <p:tavLst>
                                        <p:tav tm="0">
                                          <p:val>
                                            <p:strVal val="#ppt_x"/>
                                          </p:val>
                                        </p:tav>
                                        <p:tav tm="100000">
                                          <p:val>
                                            <p:strVal val="#ppt_x"/>
                                          </p:val>
                                        </p:tav>
                                      </p:tavLst>
                                    </p:anim>
                                    <p:anim calcmode="lin" valueType="num">
                                      <p:cBhvr>
                                        <p:cTn id="23"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9" presetClass="entr" presetSubtype="0" fill="hold" grpId="0" nodeType="clickEffect">
                                  <p:stCondLst>
                                    <p:cond delay="0"/>
                                  </p:stCondLst>
                                  <p:childTnLst>
                                    <p:set>
                                      <p:cBhvr>
                                        <p:cTn id="27" dur="1" fill="hold">
                                          <p:stCondLst>
                                            <p:cond delay="0"/>
                                          </p:stCondLst>
                                        </p:cTn>
                                        <p:tgtEl>
                                          <p:spTgt spid="2"/>
                                        </p:tgtEl>
                                        <p:attrNameLst>
                                          <p:attrName>style.visibility</p:attrName>
                                        </p:attrNameLst>
                                      </p:cBhvr>
                                      <p:to>
                                        <p:strVal val="visible"/>
                                      </p:to>
                                    </p:set>
                                    <p:animEffect transition="in" filter="dissolve">
                                      <p:cBhvr>
                                        <p:cTn id="28" dur="500"/>
                                        <p:tgtEl>
                                          <p:spTgt spid="2"/>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13"/>
                                        </p:tgtEl>
                                        <p:attrNameLst>
                                          <p:attrName>style.visibility</p:attrName>
                                        </p:attrNameLst>
                                      </p:cBhvr>
                                      <p:to>
                                        <p:strVal val="visible"/>
                                      </p:to>
                                    </p:set>
                                    <p:animEffect transition="in" filter="fade">
                                      <p:cBhvr>
                                        <p:cTn id="33" dur="500"/>
                                        <p:tgtEl>
                                          <p:spTgt spid="13"/>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3"/>
                                        </p:tgtEl>
                                        <p:attrNameLst>
                                          <p:attrName>style.visibility</p:attrName>
                                        </p:attrNameLst>
                                      </p:cBhvr>
                                      <p:to>
                                        <p:strVal val="visible"/>
                                      </p:to>
                                    </p:set>
                                    <p:animEffect transition="in" filter="fade">
                                      <p:cBhvr>
                                        <p:cTn id="38" dur="500"/>
                                        <p:tgtEl>
                                          <p:spTgt spid="3"/>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4"/>
                                        </p:tgtEl>
                                        <p:attrNameLst>
                                          <p:attrName>style.visibility</p:attrName>
                                        </p:attrNameLst>
                                      </p:cBhvr>
                                      <p:to>
                                        <p:strVal val="visible"/>
                                      </p:to>
                                    </p:set>
                                    <p:animEffect transition="in" filter="fade">
                                      <p:cBhvr>
                                        <p:cTn id="43" dur="500"/>
                                        <p:tgtEl>
                                          <p:spTgt spid="4"/>
                                        </p:tgtEl>
                                      </p:cBhvr>
                                    </p:animEffect>
                                  </p:childTnLst>
                                </p:cTn>
                              </p:par>
                            </p:childTnLst>
                          </p:cTn>
                        </p:par>
                      </p:childTnLst>
                    </p:cTn>
                  </p:par>
                  <p:par>
                    <p:cTn id="44" fill="hold">
                      <p:stCondLst>
                        <p:cond delay="indefinite"/>
                      </p:stCondLst>
                      <p:childTnLst>
                        <p:par>
                          <p:cTn id="45" fill="hold">
                            <p:stCondLst>
                              <p:cond delay="0"/>
                            </p:stCondLst>
                            <p:childTnLst>
                              <p:par>
                                <p:cTn id="46" presetID="9" presetClass="entr" presetSubtype="0" fill="hold" grpId="0" nodeType="clickEffect">
                                  <p:stCondLst>
                                    <p:cond delay="0"/>
                                  </p:stCondLst>
                                  <p:childTnLst>
                                    <p:set>
                                      <p:cBhvr>
                                        <p:cTn id="47" dur="1" fill="hold">
                                          <p:stCondLst>
                                            <p:cond delay="0"/>
                                          </p:stCondLst>
                                        </p:cTn>
                                        <p:tgtEl>
                                          <p:spTgt spid="9"/>
                                        </p:tgtEl>
                                        <p:attrNameLst>
                                          <p:attrName>style.visibility</p:attrName>
                                        </p:attrNameLst>
                                      </p:cBhvr>
                                      <p:to>
                                        <p:strVal val="visible"/>
                                      </p:to>
                                    </p:set>
                                    <p:animEffect transition="in" filter="dissolve">
                                      <p:cBhvr>
                                        <p:cTn id="48" dur="500"/>
                                        <p:tgtEl>
                                          <p:spTgt spid="9"/>
                                        </p:tgtEl>
                                      </p:cBhvr>
                                    </p:animEffect>
                                  </p:childTnLst>
                                </p:cTn>
                              </p:par>
                            </p:childTnLst>
                          </p:cTn>
                        </p:par>
                        <p:par>
                          <p:cTn id="49" fill="hold">
                            <p:stCondLst>
                              <p:cond delay="500"/>
                            </p:stCondLst>
                            <p:childTnLst>
                              <p:par>
                                <p:cTn id="50" presetID="2" presetClass="entr" presetSubtype="6" fill="hold" grpId="0" nodeType="afterEffect">
                                  <p:stCondLst>
                                    <p:cond delay="0"/>
                                  </p:stCondLst>
                                  <p:childTnLst>
                                    <p:set>
                                      <p:cBhvr>
                                        <p:cTn id="51" dur="1" fill="hold">
                                          <p:stCondLst>
                                            <p:cond delay="0"/>
                                          </p:stCondLst>
                                        </p:cTn>
                                        <p:tgtEl>
                                          <p:spTgt spid="10"/>
                                        </p:tgtEl>
                                        <p:attrNameLst>
                                          <p:attrName>style.visibility</p:attrName>
                                        </p:attrNameLst>
                                      </p:cBhvr>
                                      <p:to>
                                        <p:strVal val="visible"/>
                                      </p:to>
                                    </p:set>
                                    <p:anim calcmode="lin" valueType="num">
                                      <p:cBhvr additive="base">
                                        <p:cTn id="52" dur="500" fill="hold"/>
                                        <p:tgtEl>
                                          <p:spTgt spid="10"/>
                                        </p:tgtEl>
                                        <p:attrNameLst>
                                          <p:attrName>ppt_x</p:attrName>
                                        </p:attrNameLst>
                                      </p:cBhvr>
                                      <p:tavLst>
                                        <p:tav tm="0">
                                          <p:val>
                                            <p:strVal val="1+#ppt_w/2"/>
                                          </p:val>
                                        </p:tav>
                                        <p:tav tm="100000">
                                          <p:val>
                                            <p:strVal val="#ppt_x"/>
                                          </p:val>
                                        </p:tav>
                                      </p:tavLst>
                                    </p:anim>
                                    <p:anim calcmode="lin" valueType="num">
                                      <p:cBhvr additive="base">
                                        <p:cTn id="53"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P spid="10" grpId="0" animBg="1"/>
      <p:bldP spid="8" grpId="0" animBg="1"/>
      <p:bldP spid="2" grpId="0" animBg="1"/>
      <p:bldP spid="11" grpId="0" animBg="1"/>
      <p:bldP spid="3" grpId="0"/>
      <p:bldP spid="4" grpId="0"/>
      <p:bldP spid="13" grpId="0"/>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C19D57C2-CDEC-4BFF-8544-27F613EE0242}"/>
              </a:ext>
            </a:extLst>
          </p:cNvPr>
          <p:cNvSpPr/>
          <p:nvPr/>
        </p:nvSpPr>
        <p:spPr>
          <a:xfrm>
            <a:off x="2123728" y="0"/>
            <a:ext cx="4896544" cy="707886"/>
          </a:xfrm>
          <a:prstGeom prst="rect">
            <a:avLst/>
          </a:prstGeom>
        </p:spPr>
        <p:txBody>
          <a:bodyPr wrap="square">
            <a:spAutoFit/>
          </a:bodyPr>
          <a:lstStyle/>
          <a:p>
            <a:pPr marL="0" lvl="1" indent="-274638" algn="ctr" eaLnBrk="1" hangingPunct="1">
              <a:defRPr/>
            </a:pPr>
            <a:r>
              <a:rPr lang="zh-CN" altLang="en-US" sz="4000" dirty="0">
                <a:solidFill>
                  <a:srgbClr val="006699"/>
                </a:solidFill>
                <a:effectLst>
                  <a:outerShdw blurRad="38100" dist="38100" dir="2700000" algn="tl">
                    <a:srgbClr val="000000">
                      <a:alpha val="43137"/>
                    </a:srgbClr>
                  </a:outerShdw>
                </a:effectLst>
                <a:latin typeface="+mj-lt"/>
                <a:ea typeface="MS PGothic" pitchFamily="34" charset="-128"/>
                <a:cs typeface="+mj-cs"/>
              </a:rPr>
              <a:t>消息通信和共享内存</a:t>
            </a:r>
          </a:p>
        </p:txBody>
      </p:sp>
      <p:pic>
        <p:nvPicPr>
          <p:cNvPr id="5" name="Picture 1" descr="3_12.pdf">
            <a:extLst>
              <a:ext uri="{FF2B5EF4-FFF2-40B4-BE49-F238E27FC236}">
                <a16:creationId xmlns:a16="http://schemas.microsoft.com/office/drawing/2014/main" id="{81468A5B-1A20-448F-A198-7EDAF207C85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521619" y="1258091"/>
            <a:ext cx="6100762" cy="432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文本框 6">
            <a:extLst>
              <a:ext uri="{FF2B5EF4-FFF2-40B4-BE49-F238E27FC236}">
                <a16:creationId xmlns:a16="http://schemas.microsoft.com/office/drawing/2014/main" id="{C194E77D-4861-4642-B453-B8171C8392C6}"/>
              </a:ext>
            </a:extLst>
          </p:cNvPr>
          <p:cNvSpPr txBox="1"/>
          <p:nvPr/>
        </p:nvSpPr>
        <p:spPr>
          <a:xfrm>
            <a:off x="2668203" y="5939631"/>
            <a:ext cx="3807594" cy="400110"/>
          </a:xfrm>
          <a:prstGeom prst="rect">
            <a:avLst/>
          </a:prstGeom>
          <a:noFill/>
        </p:spPr>
        <p:txBody>
          <a:bodyPr wrap="square" rtlCol="0">
            <a:spAutoFit/>
          </a:bodyPr>
          <a:lstStyle/>
          <a:p>
            <a:pPr algn="ctr"/>
            <a:r>
              <a:rPr lang="zh-CN" altLang="en-US" sz="2000" dirty="0">
                <a:solidFill>
                  <a:schemeClr val="bg2"/>
                </a:solidFill>
              </a:rPr>
              <a:t>图 </a:t>
            </a:r>
            <a:r>
              <a:rPr lang="en-US" altLang="zh-CN" sz="2000" dirty="0">
                <a:solidFill>
                  <a:schemeClr val="bg2"/>
                </a:solidFill>
              </a:rPr>
              <a:t>3-12 IPC</a:t>
            </a:r>
            <a:r>
              <a:rPr lang="zh-CN" altLang="en-US" sz="2000" dirty="0">
                <a:solidFill>
                  <a:schemeClr val="bg2"/>
                </a:solidFill>
              </a:rPr>
              <a:t>通信模型</a:t>
            </a:r>
          </a:p>
        </p:txBody>
      </p:sp>
      <p:sp>
        <p:nvSpPr>
          <p:cNvPr id="8" name="Rectangle 3">
            <a:extLst>
              <a:ext uri="{FF2B5EF4-FFF2-40B4-BE49-F238E27FC236}">
                <a16:creationId xmlns:a16="http://schemas.microsoft.com/office/drawing/2014/main" id="{6AB0E46E-DDE5-4669-A0F7-CCA35C043015}"/>
              </a:ext>
            </a:extLst>
          </p:cNvPr>
          <p:cNvSpPr>
            <a:spLocks noChangeArrowheads="1"/>
          </p:cNvSpPr>
          <p:nvPr/>
        </p:nvSpPr>
        <p:spPr bwMode="auto">
          <a:xfrm>
            <a:off x="3131840" y="5230577"/>
            <a:ext cx="124189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35000"/>
              </a:spcBef>
              <a:buClr>
                <a:srgbClr val="993300"/>
              </a:buClr>
              <a:buSzPct val="90000"/>
              <a:buFont typeface="Monotype Sorts" pitchFamily="-84" charset="2"/>
              <a:buChar char="n"/>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80000"/>
              <a:buFont typeface="Monotype Sorts" pitchFamily="-84" charset="2"/>
              <a:buChar char="l"/>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r>
              <a:rPr lang="zh-CN" altLang="en-US" sz="1800" dirty="0">
                <a:solidFill>
                  <a:schemeClr val="bg2"/>
                </a:solidFill>
                <a:latin typeface="宋体" panose="02010600030101010101" pitchFamily="2" charset="-122"/>
                <a:ea typeface="宋体" panose="02010600030101010101" pitchFamily="2" charset="-122"/>
              </a:rPr>
              <a:t>消息传递</a:t>
            </a:r>
            <a:endParaRPr lang="en-US" altLang="en-US" sz="1800" dirty="0">
              <a:solidFill>
                <a:schemeClr val="bg2"/>
              </a:solidFill>
              <a:latin typeface="宋体" panose="02010600030101010101" pitchFamily="2" charset="-122"/>
              <a:ea typeface="宋体" panose="02010600030101010101" pitchFamily="2" charset="-122"/>
            </a:endParaRPr>
          </a:p>
        </p:txBody>
      </p:sp>
      <p:sp>
        <p:nvSpPr>
          <p:cNvPr id="9" name="Rectangle 3">
            <a:extLst>
              <a:ext uri="{FF2B5EF4-FFF2-40B4-BE49-F238E27FC236}">
                <a16:creationId xmlns:a16="http://schemas.microsoft.com/office/drawing/2014/main" id="{2B0EA55A-01FF-4E51-8E2E-B3A889D001AD}"/>
              </a:ext>
            </a:extLst>
          </p:cNvPr>
          <p:cNvSpPr>
            <a:spLocks noChangeArrowheads="1"/>
          </p:cNvSpPr>
          <p:nvPr/>
        </p:nvSpPr>
        <p:spPr bwMode="auto">
          <a:xfrm>
            <a:off x="6228184" y="5230577"/>
            <a:ext cx="122413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35000"/>
              </a:spcBef>
              <a:buClr>
                <a:srgbClr val="993300"/>
              </a:buClr>
              <a:buSzPct val="90000"/>
              <a:buFont typeface="Monotype Sorts" pitchFamily="-84" charset="2"/>
              <a:buChar char="n"/>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80000"/>
              <a:buFont typeface="Monotype Sorts" pitchFamily="-84" charset="2"/>
              <a:buChar char="l"/>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r>
              <a:rPr lang="zh-CN" altLang="en-US" sz="1800" dirty="0">
                <a:solidFill>
                  <a:schemeClr val="bg2"/>
                </a:solidFill>
                <a:latin typeface="宋体" panose="02010600030101010101" pitchFamily="2" charset="-122"/>
                <a:ea typeface="宋体" panose="02010600030101010101" pitchFamily="2" charset="-122"/>
              </a:rPr>
              <a:t>共享内存</a:t>
            </a:r>
            <a:endParaRPr lang="en-US" altLang="en-US" sz="1800" dirty="0">
              <a:solidFill>
                <a:schemeClr val="bg2"/>
              </a:solidFill>
              <a:latin typeface="宋体" panose="02010600030101010101" pitchFamily="2" charset="-122"/>
              <a:ea typeface="宋体" panose="02010600030101010101" pitchFamily="2" charset="-122"/>
            </a:endParaRPr>
          </a:p>
        </p:txBody>
      </p:sp>
      <p:sp>
        <p:nvSpPr>
          <p:cNvPr id="10"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77000"/>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6359761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1+#ppt_w/2"/>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A4AE7530-CC7B-4586-BFAE-F7D940A9B34F}"/>
              </a:ext>
            </a:extLst>
          </p:cNvPr>
          <p:cNvSpPr/>
          <p:nvPr/>
        </p:nvSpPr>
        <p:spPr>
          <a:xfrm>
            <a:off x="2147298" y="-209916"/>
            <a:ext cx="4849404" cy="904863"/>
          </a:xfrm>
          <a:prstGeom prst="rect">
            <a:avLst/>
          </a:prstGeom>
        </p:spPr>
        <p:txBody>
          <a:bodyPr wrap="none">
            <a:spAutoFit/>
          </a:bodyPr>
          <a:lstStyle/>
          <a:p>
            <a:pPr marL="0" lvl="1" indent="-274638" algn="ctr" eaLnBrk="1" hangingPunct="1">
              <a:lnSpc>
                <a:spcPct val="120000"/>
              </a:lnSpc>
              <a:buClr>
                <a:schemeClr val="folHlink"/>
              </a:buClr>
              <a:buSzPct val="75000"/>
              <a:defRPr/>
            </a:pPr>
            <a:r>
              <a:rPr lang="en-US" altLang="zh-CN" sz="4400" dirty="0">
                <a:solidFill>
                  <a:srgbClr val="B2622C"/>
                </a:solidFill>
                <a:effectLst>
                  <a:outerShdw blurRad="38100" dist="38100" dir="2700000" algn="tl">
                    <a:srgbClr val="000000"/>
                  </a:outerShdw>
                </a:effectLst>
                <a:latin typeface="Times New Roman" pitchFamily="18" charset="0"/>
                <a:ea typeface="楷体_GB2312" pitchFamily="49" charset="-122"/>
                <a:cs typeface="+mj-cs"/>
              </a:rPr>
              <a:t>3.4.1 </a:t>
            </a:r>
            <a:r>
              <a:rPr lang="zh-CN" altLang="en-US" sz="4400" dirty="0">
                <a:solidFill>
                  <a:srgbClr val="B2622C"/>
                </a:solidFill>
                <a:effectLst>
                  <a:outerShdw blurRad="38100" dist="38100" dir="2700000" algn="tl">
                    <a:srgbClr val="000000"/>
                  </a:outerShdw>
                </a:effectLst>
                <a:latin typeface="Times New Roman" pitchFamily="18" charset="0"/>
                <a:ea typeface="楷体_GB2312" pitchFamily="49" charset="-122"/>
                <a:cs typeface="+mj-cs"/>
              </a:rPr>
              <a:t>共享内存模型</a:t>
            </a:r>
            <a:endParaRPr lang="en-US" altLang="zh-CN" sz="4400" dirty="0">
              <a:solidFill>
                <a:srgbClr val="B2622C"/>
              </a:solidFill>
              <a:effectLst>
                <a:outerShdw blurRad="38100" dist="38100" dir="2700000" algn="tl">
                  <a:srgbClr val="000000"/>
                </a:outerShdw>
              </a:effectLst>
              <a:latin typeface="Times New Roman" pitchFamily="18" charset="0"/>
              <a:ea typeface="楷体_GB2312" pitchFamily="49" charset="-122"/>
              <a:cs typeface="+mj-cs"/>
            </a:endParaRPr>
          </a:p>
        </p:txBody>
      </p:sp>
      <p:sp>
        <p:nvSpPr>
          <p:cNvPr id="7" name="Rectangle 4">
            <a:extLst>
              <a:ext uri="{FF2B5EF4-FFF2-40B4-BE49-F238E27FC236}">
                <a16:creationId xmlns:a16="http://schemas.microsoft.com/office/drawing/2014/main" id="{D6ED8E15-7019-4A3E-8128-4C73F2CE19BF}"/>
              </a:ext>
            </a:extLst>
          </p:cNvPr>
          <p:cNvSpPr txBox="1">
            <a:spLocks noChangeArrowheads="1"/>
          </p:cNvSpPr>
          <p:nvPr/>
        </p:nvSpPr>
        <p:spPr>
          <a:xfrm>
            <a:off x="0" y="582928"/>
            <a:ext cx="9144000" cy="768031"/>
          </a:xfrm>
          <a:prstGeom prst="rect">
            <a:avLst/>
          </a:prstGeom>
        </p:spPr>
        <p:txBody>
          <a:bodyPr/>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2pPr>
            <a:lvl3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3pPr>
            <a:lvl4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4pPr>
            <a:lvl5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5pPr>
            <a:lvl6pPr marL="4572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6pPr>
            <a:lvl7pPr marL="9144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7pPr>
            <a:lvl8pPr marL="13716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8pPr>
            <a:lvl9pPr marL="18288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9pPr>
          </a:lstStyle>
          <a:p>
            <a:pPr algn="ctr" eaLnBrk="1" hangingPunct="1">
              <a:defRPr/>
            </a:pPr>
            <a:r>
              <a:rPr lang="zh-CN" altLang="en-US" sz="4000" dirty="0">
                <a:solidFill>
                  <a:srgbClr val="006699"/>
                </a:solidFill>
                <a:effectLst>
                  <a:outerShdw blurRad="38100" dist="38100" dir="2700000" algn="tl">
                    <a:srgbClr val="000000">
                      <a:alpha val="43137"/>
                    </a:srgbClr>
                  </a:outerShdw>
                </a:effectLst>
                <a:ea typeface="MS PGothic" pitchFamily="34" charset="-128"/>
              </a:rPr>
              <a:t>共享内存解决生产者消费者问题</a:t>
            </a:r>
            <a:endParaRPr lang="zh-CN" altLang="en-US" sz="2800" dirty="0">
              <a:solidFill>
                <a:srgbClr val="006699"/>
              </a:solidFill>
              <a:effectLst>
                <a:outerShdw blurRad="38100" dist="38100" dir="2700000" algn="tl">
                  <a:srgbClr val="000000">
                    <a:alpha val="43137"/>
                  </a:srgbClr>
                </a:outerShdw>
              </a:effectLst>
              <a:ea typeface="MS PGothic" pitchFamily="34" charset="-128"/>
            </a:endParaRPr>
          </a:p>
        </p:txBody>
      </p:sp>
      <p:sp>
        <p:nvSpPr>
          <p:cNvPr id="8" name="Rectangle 6">
            <a:extLst>
              <a:ext uri="{FF2B5EF4-FFF2-40B4-BE49-F238E27FC236}">
                <a16:creationId xmlns:a16="http://schemas.microsoft.com/office/drawing/2014/main" id="{E133C4EA-09D3-4D53-81AA-8E52F0E05F69}"/>
              </a:ext>
            </a:extLst>
          </p:cNvPr>
          <p:cNvSpPr>
            <a:spLocks noChangeArrowheads="1"/>
          </p:cNvSpPr>
          <p:nvPr/>
        </p:nvSpPr>
        <p:spPr bwMode="auto">
          <a:xfrm>
            <a:off x="475703" y="1170715"/>
            <a:ext cx="8640763" cy="3468156"/>
          </a:xfrm>
          <a:prstGeom prst="rect">
            <a:avLst/>
          </a:prstGeom>
          <a:noFill/>
          <a:ln w="12700" cap="sq">
            <a:noFill/>
            <a:miter lim="800000"/>
            <a:headEnd type="none" w="sm" len="sm"/>
            <a:tailEnd type="none" w="sm" len="sm"/>
          </a:ln>
          <a:effectLst/>
        </p:spPr>
        <p:txBody>
          <a:bodyPr/>
          <a:lstStyle/>
          <a:p>
            <a:pPr marL="571500" indent="-571500" eaLnBrk="1" hangingPunct="1">
              <a:spcBef>
                <a:spcPts val="0"/>
              </a:spcBef>
              <a:buClr>
                <a:schemeClr val="bg1"/>
              </a:buClr>
              <a:buSzPct val="90000"/>
              <a:buFont typeface="Wingdings" panose="05000000000000000000" pitchFamily="2" charset="2"/>
              <a:buChar char="n"/>
              <a:defRPr/>
            </a:pPr>
            <a:r>
              <a:rPr lang="zh-CN" altLang="en-US" sz="3600" dirty="0">
                <a:solidFill>
                  <a:schemeClr val="bg1"/>
                </a:solidFill>
                <a:effectLst>
                  <a:outerShdw blurRad="38100" dist="38100" dir="2700000" algn="tl">
                    <a:srgbClr val="000000">
                      <a:alpha val="43137"/>
                    </a:srgbClr>
                  </a:outerShdw>
                </a:effectLst>
                <a:latin typeface="+mj-lt"/>
                <a:ea typeface="楷体" panose="02010609060101010101" pitchFamily="49" charset="-122"/>
              </a:rPr>
              <a:t>生产者：</a:t>
            </a:r>
            <a:r>
              <a:rPr lang="zh-CN" altLang="en-US" sz="3600" dirty="0">
                <a:solidFill>
                  <a:schemeClr val="bg2"/>
                </a:solidFill>
                <a:effectLst>
                  <a:outerShdw blurRad="38100" dist="38100" dir="2700000" algn="tl">
                    <a:srgbClr val="000000">
                      <a:alpha val="43137"/>
                    </a:srgbClr>
                  </a:outerShdw>
                </a:effectLst>
                <a:latin typeface="+mj-lt"/>
                <a:ea typeface="楷体" panose="02010609060101010101" pitchFamily="49" charset="-122"/>
              </a:rPr>
              <a:t>资源的释放者</a:t>
            </a:r>
            <a:endParaRPr lang="en-US" altLang="zh-CN" sz="3600" dirty="0">
              <a:solidFill>
                <a:schemeClr val="bg2"/>
              </a:solidFill>
              <a:effectLst>
                <a:outerShdw blurRad="38100" dist="38100" dir="2700000" algn="tl">
                  <a:srgbClr val="000000">
                    <a:alpha val="43137"/>
                  </a:srgbClr>
                </a:outerShdw>
              </a:effectLst>
              <a:latin typeface="+mj-lt"/>
              <a:ea typeface="楷体" panose="02010609060101010101" pitchFamily="49" charset="-122"/>
            </a:endParaRPr>
          </a:p>
          <a:p>
            <a:pPr marL="571500" indent="-571500" eaLnBrk="1" hangingPunct="1">
              <a:spcBef>
                <a:spcPts val="0"/>
              </a:spcBef>
              <a:buClr>
                <a:schemeClr val="bg1"/>
              </a:buClr>
              <a:buSzPct val="90000"/>
              <a:buFont typeface="Wingdings" panose="05000000000000000000" pitchFamily="2" charset="2"/>
              <a:buChar char="n"/>
              <a:defRPr/>
            </a:pPr>
            <a:r>
              <a:rPr lang="zh-CN" altLang="en-US" sz="3600" dirty="0">
                <a:solidFill>
                  <a:schemeClr val="bg1"/>
                </a:solidFill>
                <a:effectLst>
                  <a:outerShdw blurRad="38100" dist="38100" dir="2700000" algn="tl">
                    <a:srgbClr val="000000">
                      <a:alpha val="43137"/>
                    </a:srgbClr>
                  </a:outerShdw>
                </a:effectLst>
                <a:latin typeface="+mj-lt"/>
                <a:ea typeface="楷体" panose="02010609060101010101" pitchFamily="49" charset="-122"/>
              </a:rPr>
              <a:t>消费者：</a:t>
            </a:r>
            <a:r>
              <a:rPr lang="zh-CN" altLang="en-US" sz="3600" dirty="0">
                <a:solidFill>
                  <a:schemeClr val="bg2"/>
                </a:solidFill>
                <a:effectLst>
                  <a:outerShdw blurRad="38100" dist="38100" dir="2700000" algn="tl">
                    <a:srgbClr val="000000">
                      <a:alpha val="43137"/>
                    </a:srgbClr>
                  </a:outerShdw>
                </a:effectLst>
                <a:latin typeface="+mj-lt"/>
                <a:ea typeface="楷体" panose="02010609060101010101" pitchFamily="49" charset="-122"/>
              </a:rPr>
              <a:t>资源的申请者</a:t>
            </a:r>
          </a:p>
          <a:p>
            <a:pPr marL="571500" indent="-571500" eaLnBrk="1" hangingPunct="1">
              <a:spcBef>
                <a:spcPts val="0"/>
              </a:spcBef>
              <a:buClr>
                <a:schemeClr val="bg1"/>
              </a:buClr>
              <a:buSzPct val="90000"/>
              <a:buFont typeface="Wingdings" panose="05000000000000000000" pitchFamily="2" charset="2"/>
              <a:buChar char="n"/>
              <a:defRPr/>
            </a:pPr>
            <a:r>
              <a:rPr lang="zh-CN" altLang="en-US" sz="3600" dirty="0">
                <a:solidFill>
                  <a:schemeClr val="bg1"/>
                </a:solidFill>
                <a:effectLst>
                  <a:outerShdw blurRad="38100" dist="38100" dir="2700000" algn="tl">
                    <a:srgbClr val="000000">
                      <a:alpha val="43137"/>
                    </a:srgbClr>
                  </a:outerShdw>
                </a:effectLst>
                <a:latin typeface="+mj-lt"/>
                <a:ea typeface="楷体" panose="02010609060101010101" pitchFamily="49" charset="-122"/>
              </a:rPr>
              <a:t>缓冲区：</a:t>
            </a:r>
            <a:r>
              <a:rPr lang="zh-CN" altLang="en-US" sz="3600" dirty="0">
                <a:solidFill>
                  <a:schemeClr val="bg2"/>
                </a:solidFill>
                <a:effectLst>
                  <a:outerShdw blurRad="38100" dist="38100" dir="2700000" algn="tl">
                    <a:srgbClr val="000000">
                      <a:alpha val="43137"/>
                    </a:srgbClr>
                  </a:outerShdw>
                </a:effectLst>
                <a:latin typeface="+mj-lt"/>
                <a:ea typeface="楷体" panose="02010609060101010101" pitchFamily="49" charset="-122"/>
              </a:rPr>
              <a:t>生产者和消费者进程空间的共享内存区</a:t>
            </a:r>
          </a:p>
          <a:p>
            <a:pPr marL="1028700" lvl="1" indent="-571500">
              <a:spcBef>
                <a:spcPts val="0"/>
              </a:spcBef>
              <a:buFontTx/>
              <a:buChar char="–"/>
              <a:defRPr/>
            </a:pPr>
            <a:r>
              <a:rPr lang="zh-CN" altLang="en-US" dirty="0">
                <a:solidFill>
                  <a:schemeClr val="bg2"/>
                </a:solidFill>
                <a:latin typeface="+mj-lt"/>
                <a:ea typeface="楷体" panose="02010609060101010101" pitchFamily="49" charset="-122"/>
              </a:rPr>
              <a:t>无界缓冲区：生产者无需等待</a:t>
            </a:r>
          </a:p>
          <a:p>
            <a:pPr marL="1028700" lvl="1" indent="-571500">
              <a:spcBef>
                <a:spcPts val="0"/>
              </a:spcBef>
              <a:buFontTx/>
              <a:buChar char="–"/>
              <a:defRPr/>
            </a:pPr>
            <a:r>
              <a:rPr lang="zh-CN" altLang="en-US" dirty="0">
                <a:solidFill>
                  <a:schemeClr val="bg2"/>
                </a:solidFill>
                <a:latin typeface="+mj-lt"/>
                <a:ea typeface="楷体" panose="02010609060101010101" pitchFamily="49" charset="-122"/>
              </a:rPr>
              <a:t>有界缓冲区：满：生产者等待</a:t>
            </a:r>
          </a:p>
        </p:txBody>
      </p:sp>
      <p:sp>
        <p:nvSpPr>
          <p:cNvPr id="9" name="Rectangle 3">
            <a:extLst>
              <a:ext uri="{FF2B5EF4-FFF2-40B4-BE49-F238E27FC236}">
                <a16:creationId xmlns:a16="http://schemas.microsoft.com/office/drawing/2014/main" id="{78AA147C-39F2-4844-9ED6-83AF0617AB7D}"/>
              </a:ext>
            </a:extLst>
          </p:cNvPr>
          <p:cNvSpPr txBox="1">
            <a:spLocks noChangeArrowheads="1"/>
          </p:cNvSpPr>
          <p:nvPr/>
        </p:nvSpPr>
        <p:spPr>
          <a:xfrm>
            <a:off x="1763688" y="4394882"/>
            <a:ext cx="3912941" cy="2364693"/>
          </a:xfrm>
          <a:prstGeom prst="rect">
            <a:avLst/>
          </a:prstGeom>
          <a:solidFill>
            <a:schemeClr val="tx1">
              <a:lumMod val="85000"/>
            </a:schemeClr>
          </a:solidFill>
        </p:spPr>
        <p:txBody>
          <a:bodyPr/>
          <a:lstStyle>
            <a:lvl1pPr marL="342900" indent="-342900" algn="l" rtl="0" eaLnBrk="0" fontAlgn="base" hangingPunct="0">
              <a:spcBef>
                <a:spcPct val="20000"/>
              </a:spcBef>
              <a:spcAft>
                <a:spcPct val="0"/>
              </a:spcAft>
              <a:buClr>
                <a:schemeClr val="tx2"/>
              </a:buClr>
              <a:buSzPct val="75000"/>
              <a:buFont typeface="Monotype Sorts" pitchFamily="2" charset="2"/>
              <a:buChar char="n"/>
              <a:defRPr kumimoji="1" sz="3200">
                <a:solidFill>
                  <a:schemeClr val="tx1"/>
                </a:solidFill>
                <a:effectLst>
                  <a:outerShdw blurRad="38100" dist="38100" dir="2700000" algn="tl">
                    <a:srgbClr val="000000"/>
                  </a:outerShdw>
                </a:effectLst>
                <a:latin typeface="+mn-lt"/>
                <a:ea typeface="+mn-ea"/>
                <a:cs typeface="+mn-cs"/>
              </a:defRPr>
            </a:lvl1pPr>
            <a:lvl2pPr marL="742950" indent="-285750" algn="l" rtl="0" eaLnBrk="0" fontAlgn="base" hangingPunct="0">
              <a:spcBef>
                <a:spcPct val="20000"/>
              </a:spcBef>
              <a:spcAft>
                <a:spcPct val="0"/>
              </a:spcAft>
              <a:buClr>
                <a:schemeClr val="folHlink"/>
              </a:buClr>
              <a:buSzPct val="75000"/>
              <a:buFont typeface="Monotype Sorts" pitchFamily="2" charset="2"/>
              <a:buChar char="u"/>
              <a:defRPr kumimoji="1" sz="2800">
                <a:solidFill>
                  <a:schemeClr val="tx1"/>
                </a:solidFill>
                <a:effectLst>
                  <a:outerShdw blurRad="38100" dist="38100" dir="2700000" algn="tl">
                    <a:srgbClr val="000000"/>
                  </a:outerShdw>
                </a:effectLst>
                <a:latin typeface="+mn-lt"/>
                <a:ea typeface="+mn-ea"/>
              </a:defRPr>
            </a:lvl2pPr>
            <a:lvl3pPr marL="1143000" indent="-228600" algn="l" rtl="0" eaLnBrk="0" fontAlgn="base" hangingPunct="0">
              <a:spcBef>
                <a:spcPct val="20000"/>
              </a:spcBef>
              <a:spcAft>
                <a:spcPct val="0"/>
              </a:spcAft>
              <a:buClr>
                <a:schemeClr val="tx2"/>
              </a:buClr>
              <a:buSzPct val="65000"/>
              <a:buFont typeface="Monotype Sorts" pitchFamily="2" charset="2"/>
              <a:buChar char="F"/>
              <a:defRPr kumimoji="1" sz="2400">
                <a:solidFill>
                  <a:schemeClr val="tx1"/>
                </a:solidFill>
                <a:effectLst>
                  <a:outerShdw blurRad="38100" dist="38100" dir="2700000" algn="tl">
                    <a:srgbClr val="000000"/>
                  </a:outerShdw>
                </a:effectLst>
                <a:latin typeface="+mn-lt"/>
                <a:ea typeface="+mn-ea"/>
              </a:defRPr>
            </a:lvl3pPr>
            <a:lvl4pPr marL="16002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4pPr>
            <a:lvl5pPr marL="20574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5pPr>
            <a:lvl6pPr marL="25146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6pPr>
            <a:lvl7pPr marL="29718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7pPr>
            <a:lvl8pPr marL="34290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8pPr>
            <a:lvl9pPr marL="38862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9pPr>
          </a:lstStyle>
          <a:p>
            <a:pPr marL="0" lvl="3" indent="87313">
              <a:buFontTx/>
              <a:buNone/>
            </a:pPr>
            <a:r>
              <a:rPr lang="en-US" altLang="zh-CN" sz="1800" kern="0" dirty="0">
                <a:solidFill>
                  <a:schemeClr val="bg2"/>
                </a:solidFill>
                <a:effectLst/>
                <a:latin typeface="Times New Roman" panose="02020603050405020304" pitchFamily="18" charset="0"/>
                <a:cs typeface="Times New Roman" panose="02020603050405020304" pitchFamily="18" charset="0"/>
              </a:rPr>
              <a:t>#define BUFFER_SIZE 10</a:t>
            </a:r>
          </a:p>
          <a:p>
            <a:pPr marL="0" lvl="3" indent="87313">
              <a:buFontTx/>
              <a:buNone/>
            </a:pPr>
            <a:r>
              <a:rPr lang="en-US" altLang="zh-CN" sz="1800" kern="0" dirty="0">
                <a:solidFill>
                  <a:schemeClr val="bg2"/>
                </a:solidFill>
                <a:effectLst/>
                <a:latin typeface="Times New Roman" panose="02020603050405020304" pitchFamily="18" charset="0"/>
                <a:cs typeface="Times New Roman" panose="02020603050405020304" pitchFamily="18" charset="0"/>
              </a:rPr>
              <a:t>typedef struct {</a:t>
            </a:r>
          </a:p>
          <a:p>
            <a:pPr marL="0" lvl="3" indent="87313">
              <a:buFontTx/>
              <a:buNone/>
            </a:pPr>
            <a:r>
              <a:rPr lang="en-US" altLang="zh-CN" sz="1800" kern="0" dirty="0">
                <a:solidFill>
                  <a:schemeClr val="bg2"/>
                </a:solidFill>
                <a:effectLst/>
                <a:latin typeface="Times New Roman" panose="02020603050405020304" pitchFamily="18" charset="0"/>
                <a:cs typeface="Times New Roman" panose="02020603050405020304" pitchFamily="18" charset="0"/>
              </a:rPr>
              <a:t>	. . .</a:t>
            </a:r>
          </a:p>
          <a:p>
            <a:pPr marL="0" lvl="3" indent="87313">
              <a:buFontTx/>
              <a:buNone/>
            </a:pPr>
            <a:r>
              <a:rPr lang="en-US" altLang="zh-CN" sz="1800" kern="0" dirty="0">
                <a:solidFill>
                  <a:schemeClr val="bg2"/>
                </a:solidFill>
                <a:effectLst/>
                <a:latin typeface="Times New Roman" panose="02020603050405020304" pitchFamily="18" charset="0"/>
                <a:cs typeface="Times New Roman" panose="02020603050405020304" pitchFamily="18" charset="0"/>
              </a:rPr>
              <a:t>} item;</a:t>
            </a:r>
          </a:p>
          <a:p>
            <a:pPr marL="0" lvl="3" indent="87313">
              <a:buFontTx/>
              <a:buNone/>
            </a:pPr>
            <a:r>
              <a:rPr lang="en-US" altLang="zh-CN" sz="1800" kern="0" dirty="0">
                <a:solidFill>
                  <a:schemeClr val="bg2"/>
                </a:solidFill>
                <a:effectLst/>
                <a:latin typeface="Times New Roman" panose="02020603050405020304" pitchFamily="18" charset="0"/>
                <a:cs typeface="Times New Roman" panose="02020603050405020304" pitchFamily="18" charset="0"/>
              </a:rPr>
              <a:t>item </a:t>
            </a:r>
            <a:r>
              <a:rPr lang="en-US" altLang="zh-CN" sz="1800" kern="0" dirty="0">
                <a:solidFill>
                  <a:schemeClr val="bg1"/>
                </a:solidFill>
                <a:effectLst/>
                <a:latin typeface="Times New Roman" panose="02020603050405020304" pitchFamily="18" charset="0"/>
                <a:cs typeface="Times New Roman" panose="02020603050405020304" pitchFamily="18" charset="0"/>
              </a:rPr>
              <a:t>buffer</a:t>
            </a:r>
            <a:r>
              <a:rPr lang="en-US" altLang="zh-CN" sz="1800" kern="0" dirty="0">
                <a:solidFill>
                  <a:schemeClr val="bg2"/>
                </a:solidFill>
                <a:effectLst/>
                <a:latin typeface="Times New Roman" panose="02020603050405020304" pitchFamily="18" charset="0"/>
                <a:cs typeface="Times New Roman" panose="02020603050405020304" pitchFamily="18" charset="0"/>
              </a:rPr>
              <a:t>[BUFFER_SIZE];</a:t>
            </a:r>
          </a:p>
          <a:p>
            <a:pPr marL="0" lvl="3" indent="87313">
              <a:buFontTx/>
              <a:buNone/>
            </a:pPr>
            <a:r>
              <a:rPr lang="en-US" altLang="zh-CN" sz="1800" kern="0" dirty="0">
                <a:solidFill>
                  <a:schemeClr val="bg2"/>
                </a:solidFill>
                <a:effectLst/>
                <a:latin typeface="Times New Roman" panose="02020603050405020304" pitchFamily="18" charset="0"/>
                <a:cs typeface="Times New Roman" panose="02020603050405020304" pitchFamily="18" charset="0"/>
              </a:rPr>
              <a:t>int in = 0;</a:t>
            </a:r>
          </a:p>
          <a:p>
            <a:pPr marL="0" lvl="3" indent="87313">
              <a:buFontTx/>
              <a:buNone/>
            </a:pPr>
            <a:r>
              <a:rPr lang="en-US" altLang="zh-CN" sz="1800" kern="0" dirty="0">
                <a:solidFill>
                  <a:schemeClr val="bg2"/>
                </a:solidFill>
                <a:effectLst/>
                <a:latin typeface="Times New Roman" panose="02020603050405020304" pitchFamily="18" charset="0"/>
                <a:cs typeface="Times New Roman" panose="02020603050405020304" pitchFamily="18" charset="0"/>
              </a:rPr>
              <a:t>int out = 0;</a:t>
            </a:r>
          </a:p>
          <a:p>
            <a:pPr marL="1598613" lvl="3">
              <a:buFontTx/>
              <a:buNone/>
            </a:pPr>
            <a:endParaRPr lang="en-US" altLang="zh-CN" b="1" kern="0" dirty="0"/>
          </a:p>
        </p:txBody>
      </p:sp>
      <p:sp>
        <p:nvSpPr>
          <p:cNvPr id="10" name="矩形标注 7">
            <a:extLst>
              <a:ext uri="{FF2B5EF4-FFF2-40B4-BE49-F238E27FC236}">
                <a16:creationId xmlns:a16="http://schemas.microsoft.com/office/drawing/2014/main" id="{A536DDF9-387F-4BDB-B887-7926D0A209C8}"/>
              </a:ext>
            </a:extLst>
          </p:cNvPr>
          <p:cNvSpPr>
            <a:spLocks noChangeArrowheads="1"/>
          </p:cNvSpPr>
          <p:nvPr/>
        </p:nvSpPr>
        <p:spPr bwMode="auto">
          <a:xfrm>
            <a:off x="3607952" y="4836811"/>
            <a:ext cx="2376264" cy="542133"/>
          </a:xfrm>
          <a:prstGeom prst="wedgeRectCallout">
            <a:avLst>
              <a:gd name="adj1" fmla="val -80405"/>
              <a:gd name="adj2" fmla="val 141051"/>
            </a:avLst>
          </a:prstGeom>
          <a:solidFill>
            <a:srgbClr val="E3DAFE"/>
          </a:solidFill>
          <a:ln w="12700" cap="sq" algn="ctr">
            <a:noFill/>
            <a:round/>
            <a:headEnd type="none" w="sm" len="sm"/>
            <a:tailEnd type="none" w="sm" len="sm"/>
          </a:ln>
        </p:spPr>
        <p:txBody>
          <a:bodyPr wrap="none"/>
          <a:lstStyle>
            <a:lvl1pPr>
              <a:defRPr kumimoji="1" sz="2400">
                <a:solidFill>
                  <a:schemeClr val="tx1"/>
                </a:solidFill>
                <a:latin typeface="Times New Roman" panose="02020603050405020304" pitchFamily="18" charset="0"/>
                <a:ea typeface="宋体" panose="02010600030101010101" pitchFamily="2" charset="-122"/>
              </a:defRPr>
            </a:lvl1pPr>
            <a:lvl2pPr marL="742950" indent="-285750">
              <a:defRPr kumimoji="1" sz="2400">
                <a:solidFill>
                  <a:schemeClr val="tx1"/>
                </a:solidFill>
                <a:latin typeface="Times New Roman" panose="02020603050405020304" pitchFamily="18" charset="0"/>
                <a:ea typeface="宋体" panose="02010600030101010101" pitchFamily="2" charset="-122"/>
              </a:defRPr>
            </a:lvl2pPr>
            <a:lvl3pPr marL="1143000" indent="-228600">
              <a:defRPr kumimoji="1" sz="2400">
                <a:solidFill>
                  <a:schemeClr val="tx1"/>
                </a:solidFill>
                <a:latin typeface="Times New Roman" panose="02020603050405020304" pitchFamily="18" charset="0"/>
                <a:ea typeface="宋体" panose="02010600030101010101" pitchFamily="2" charset="-122"/>
              </a:defRPr>
            </a:lvl3pPr>
            <a:lvl4pPr marL="1600200" indent="-228600">
              <a:defRPr kumimoji="1" sz="2400">
                <a:solidFill>
                  <a:schemeClr val="tx1"/>
                </a:solidFill>
                <a:latin typeface="Times New Roman" panose="02020603050405020304" pitchFamily="18" charset="0"/>
                <a:ea typeface="宋体" panose="02010600030101010101" pitchFamily="2" charset="-122"/>
              </a:defRPr>
            </a:lvl4pPr>
            <a:lvl5pPr marL="2057400" indent="-22860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r>
              <a:rPr lang="zh-CN" altLang="en-US" sz="2800" dirty="0">
                <a:solidFill>
                  <a:schemeClr val="bg2"/>
                </a:solidFill>
                <a:latin typeface="楷体" panose="02010609060101010101" pitchFamily="49" charset="-122"/>
                <a:ea typeface="楷体" panose="02010609060101010101" pitchFamily="49" charset="-122"/>
              </a:rPr>
              <a:t>有界缓冲区</a:t>
            </a:r>
            <a:endParaRPr lang="zh-CN" altLang="en-US" sz="2800" b="1" dirty="0">
              <a:solidFill>
                <a:schemeClr val="bg2"/>
              </a:solidFill>
              <a:latin typeface="楷体" panose="02010609060101010101" pitchFamily="49" charset="-122"/>
              <a:ea typeface="楷体" panose="02010609060101010101" pitchFamily="49" charset="-122"/>
            </a:endParaRPr>
          </a:p>
        </p:txBody>
      </p:sp>
      <p:sp>
        <p:nvSpPr>
          <p:cNvPr id="11"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77000"/>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1880791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20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20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20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5" presetClass="entr" presetSubtype="10" fill="hold"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checkerboard(across)">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5" presetClass="entr" presetSubtype="10" fill="hold"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checkerboard(across)">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42" presetClass="entr" presetSubtype="0" fill="hold" grpId="0" nodeType="click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fade">
                                      <p:cBhvr>
                                        <p:cTn id="32" dur="1000"/>
                                        <p:tgtEl>
                                          <p:spTgt spid="10"/>
                                        </p:tgtEl>
                                      </p:cBhvr>
                                    </p:animEffect>
                                    <p:anim calcmode="lin" valueType="num">
                                      <p:cBhvr>
                                        <p:cTn id="33" dur="1000" fill="hold"/>
                                        <p:tgtEl>
                                          <p:spTgt spid="10"/>
                                        </p:tgtEl>
                                        <p:attrNameLst>
                                          <p:attrName>ppt_x</p:attrName>
                                        </p:attrNameLst>
                                      </p:cBhvr>
                                      <p:tavLst>
                                        <p:tav tm="0">
                                          <p:val>
                                            <p:strVal val="#ppt_x"/>
                                          </p:val>
                                        </p:tav>
                                        <p:tav tm="100000">
                                          <p:val>
                                            <p:strVal val="#ppt_x"/>
                                          </p:val>
                                        </p:tav>
                                      </p:tavLst>
                                    </p:anim>
                                    <p:anim calcmode="lin" valueType="num">
                                      <p:cBhvr>
                                        <p:cTn id="34" dur="1000" fill="hold"/>
                                        <p:tgtEl>
                                          <p:spTgt spid="10"/>
                                        </p:tgtEl>
                                        <p:attrNameLst>
                                          <p:attrName>ppt_y</p:attrName>
                                        </p:attrNameLst>
                                      </p:cBhvr>
                                      <p:tavLst>
                                        <p:tav tm="0">
                                          <p:val>
                                            <p:strVal val="#ppt_y+.1"/>
                                          </p:val>
                                        </p:tav>
                                        <p:tav tm="100000">
                                          <p:val>
                                            <p:strVal val="#ppt_y"/>
                                          </p:val>
                                        </p:tav>
                                      </p:tavLst>
                                    </p:anim>
                                  </p:childTnLst>
                                </p:cTn>
                              </p:par>
                            </p:childTnLst>
                          </p:cTn>
                        </p:par>
                        <p:par>
                          <p:cTn id="35" fill="hold">
                            <p:stCondLst>
                              <p:cond delay="1000"/>
                            </p:stCondLst>
                            <p:childTnLst>
                              <p:par>
                                <p:cTn id="36" presetID="2" presetClass="entr" presetSubtype="6" fill="hold" grpId="0" nodeType="afterEffect">
                                  <p:stCondLst>
                                    <p:cond delay="0"/>
                                  </p:stCondLst>
                                  <p:childTnLst>
                                    <p:set>
                                      <p:cBhvr>
                                        <p:cTn id="37" dur="1" fill="hold">
                                          <p:stCondLst>
                                            <p:cond delay="0"/>
                                          </p:stCondLst>
                                        </p:cTn>
                                        <p:tgtEl>
                                          <p:spTgt spid="11"/>
                                        </p:tgtEl>
                                        <p:attrNameLst>
                                          <p:attrName>style.visibility</p:attrName>
                                        </p:attrNameLst>
                                      </p:cBhvr>
                                      <p:to>
                                        <p:strVal val="visible"/>
                                      </p:to>
                                    </p:set>
                                    <p:anim calcmode="lin" valueType="num">
                                      <p:cBhvr additive="base">
                                        <p:cTn id="38" dur="500" fill="hold"/>
                                        <p:tgtEl>
                                          <p:spTgt spid="11"/>
                                        </p:tgtEl>
                                        <p:attrNameLst>
                                          <p:attrName>ppt_x</p:attrName>
                                        </p:attrNameLst>
                                      </p:cBhvr>
                                      <p:tavLst>
                                        <p:tav tm="0">
                                          <p:val>
                                            <p:strVal val="1+#ppt_w/2"/>
                                          </p:val>
                                        </p:tav>
                                        <p:tav tm="100000">
                                          <p:val>
                                            <p:strVal val="#ppt_x"/>
                                          </p:val>
                                        </p:tav>
                                      </p:tavLst>
                                    </p:anim>
                                    <p:anim calcmode="lin" valueType="num">
                                      <p:cBhvr additive="base">
                                        <p:cTn id="39"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8950935-E9EE-4C77-B9D8-F2813F09C0A2}"/>
              </a:ext>
            </a:extLst>
          </p:cNvPr>
          <p:cNvSpPr txBox="1">
            <a:spLocks noChangeArrowheads="1"/>
          </p:cNvSpPr>
          <p:nvPr/>
        </p:nvSpPr>
        <p:spPr>
          <a:xfrm>
            <a:off x="0" y="916649"/>
            <a:ext cx="4752528" cy="2844043"/>
          </a:xfrm>
          <a:prstGeom prst="rect">
            <a:avLst/>
          </a:prstGeom>
          <a:solidFill>
            <a:schemeClr val="tx1">
              <a:lumMod val="85000"/>
            </a:schemeClr>
          </a:solidFill>
          <a:ln>
            <a:solidFill>
              <a:schemeClr val="bg2">
                <a:lumMod val="50000"/>
                <a:lumOff val="50000"/>
              </a:schemeClr>
            </a:solidFill>
          </a:ln>
        </p:spPr>
        <p:txBody>
          <a:bodyPr/>
          <a:lstStyle>
            <a:lvl1pPr marL="342900" indent="-342900" algn="l" rtl="0" eaLnBrk="0" fontAlgn="base" hangingPunct="0">
              <a:spcBef>
                <a:spcPct val="20000"/>
              </a:spcBef>
              <a:spcAft>
                <a:spcPct val="0"/>
              </a:spcAft>
              <a:buClr>
                <a:schemeClr val="tx2"/>
              </a:buClr>
              <a:buSzPct val="75000"/>
              <a:buFont typeface="Monotype Sorts" pitchFamily="2" charset="2"/>
              <a:buChar char="n"/>
              <a:defRPr kumimoji="1" sz="3200">
                <a:solidFill>
                  <a:schemeClr val="tx1"/>
                </a:solidFill>
                <a:effectLst>
                  <a:outerShdw blurRad="38100" dist="38100" dir="2700000" algn="tl">
                    <a:srgbClr val="000000"/>
                  </a:outerShdw>
                </a:effectLst>
                <a:latin typeface="+mn-lt"/>
                <a:ea typeface="+mn-ea"/>
                <a:cs typeface="+mn-cs"/>
              </a:defRPr>
            </a:lvl1pPr>
            <a:lvl2pPr marL="742950" indent="-285750" algn="l" rtl="0" eaLnBrk="0" fontAlgn="base" hangingPunct="0">
              <a:spcBef>
                <a:spcPct val="20000"/>
              </a:spcBef>
              <a:spcAft>
                <a:spcPct val="0"/>
              </a:spcAft>
              <a:buClr>
                <a:schemeClr val="folHlink"/>
              </a:buClr>
              <a:buSzPct val="75000"/>
              <a:buFont typeface="Monotype Sorts" pitchFamily="2" charset="2"/>
              <a:buChar char="u"/>
              <a:defRPr kumimoji="1" sz="2800">
                <a:solidFill>
                  <a:schemeClr val="tx1"/>
                </a:solidFill>
                <a:effectLst>
                  <a:outerShdw blurRad="38100" dist="38100" dir="2700000" algn="tl">
                    <a:srgbClr val="000000"/>
                  </a:outerShdw>
                </a:effectLst>
                <a:latin typeface="+mn-lt"/>
                <a:ea typeface="+mn-ea"/>
              </a:defRPr>
            </a:lvl2pPr>
            <a:lvl3pPr marL="1143000" indent="-228600" algn="l" rtl="0" eaLnBrk="0" fontAlgn="base" hangingPunct="0">
              <a:spcBef>
                <a:spcPct val="20000"/>
              </a:spcBef>
              <a:spcAft>
                <a:spcPct val="0"/>
              </a:spcAft>
              <a:buClr>
                <a:schemeClr val="tx2"/>
              </a:buClr>
              <a:buSzPct val="65000"/>
              <a:buFont typeface="Monotype Sorts" pitchFamily="2" charset="2"/>
              <a:buChar char="F"/>
              <a:defRPr kumimoji="1" sz="2400">
                <a:solidFill>
                  <a:schemeClr val="tx1"/>
                </a:solidFill>
                <a:effectLst>
                  <a:outerShdw blurRad="38100" dist="38100" dir="2700000" algn="tl">
                    <a:srgbClr val="000000"/>
                  </a:outerShdw>
                </a:effectLst>
                <a:latin typeface="+mn-lt"/>
                <a:ea typeface="+mn-ea"/>
              </a:defRPr>
            </a:lvl3pPr>
            <a:lvl4pPr marL="16002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4pPr>
            <a:lvl5pPr marL="20574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5pPr>
            <a:lvl6pPr marL="25146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6pPr>
            <a:lvl7pPr marL="29718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7pPr>
            <a:lvl8pPr marL="34290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8pPr>
            <a:lvl9pPr marL="38862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9pPr>
          </a:lstStyle>
          <a:p>
            <a:pPr marL="0" indent="0">
              <a:buFont typeface="Monotype Sorts" pitchFamily="-84" charset="2"/>
              <a:buNone/>
              <a:defRPr/>
            </a:pPr>
            <a:r>
              <a:rPr lang="en-US" sz="1800" b="0" kern="0" dirty="0">
                <a:solidFill>
                  <a:schemeClr val="bg2"/>
                </a:solidFill>
                <a:effectLst/>
                <a:latin typeface="Times New Roman" panose="02020603050405020304" pitchFamily="18" charset="0"/>
                <a:cs typeface="Times New Roman" panose="02020603050405020304" pitchFamily="18" charset="0"/>
              </a:rPr>
              <a:t>item </a:t>
            </a:r>
            <a:r>
              <a:rPr lang="en-US" sz="1800" b="0" kern="0" dirty="0" err="1">
                <a:solidFill>
                  <a:schemeClr val="bg2"/>
                </a:solidFill>
                <a:effectLst/>
                <a:latin typeface="Times New Roman" panose="02020603050405020304" pitchFamily="18" charset="0"/>
                <a:cs typeface="Times New Roman" panose="02020603050405020304" pitchFamily="18" charset="0"/>
              </a:rPr>
              <a:t>next_produced</a:t>
            </a:r>
            <a:r>
              <a:rPr lang="en-US" sz="1800" b="0" kern="0" dirty="0">
                <a:solidFill>
                  <a:schemeClr val="bg2"/>
                </a:solidFill>
                <a:effectLst/>
                <a:latin typeface="Times New Roman" panose="02020603050405020304" pitchFamily="18" charset="0"/>
                <a:cs typeface="Times New Roman" panose="02020603050405020304" pitchFamily="18" charset="0"/>
              </a:rPr>
              <a:t>; </a:t>
            </a:r>
          </a:p>
          <a:p>
            <a:pPr marL="0" indent="0">
              <a:buFont typeface="Monotype Sorts" pitchFamily="-84" charset="2"/>
              <a:buNone/>
              <a:defRPr/>
            </a:pPr>
            <a:r>
              <a:rPr lang="en-US" sz="1800" b="0" kern="0" dirty="0">
                <a:solidFill>
                  <a:schemeClr val="bg2"/>
                </a:solidFill>
                <a:effectLst/>
                <a:latin typeface="Times New Roman" panose="02020603050405020304" pitchFamily="18" charset="0"/>
                <a:cs typeface="Times New Roman" panose="02020603050405020304" pitchFamily="18" charset="0"/>
              </a:rPr>
              <a:t>while (true) { </a:t>
            </a:r>
          </a:p>
          <a:p>
            <a:pPr marL="0" indent="0">
              <a:buFont typeface="Monotype Sorts" pitchFamily="-84" charset="2"/>
              <a:buNone/>
              <a:defRPr/>
            </a:pPr>
            <a:r>
              <a:rPr lang="en-US" sz="1800" b="0" kern="0" dirty="0">
                <a:solidFill>
                  <a:schemeClr val="bg2"/>
                </a:solidFill>
                <a:effectLst/>
                <a:latin typeface="Times New Roman" panose="02020603050405020304" pitchFamily="18" charset="0"/>
                <a:cs typeface="Times New Roman" panose="02020603050405020304" pitchFamily="18" charset="0"/>
              </a:rPr>
              <a:t>       /* produce an item in next produced */ </a:t>
            </a:r>
          </a:p>
          <a:p>
            <a:pPr marL="0" indent="0">
              <a:buFont typeface="Monotype Sorts" pitchFamily="-84" charset="2"/>
              <a:buNone/>
              <a:defRPr/>
            </a:pPr>
            <a:r>
              <a:rPr lang="en-US" sz="1800" b="0" kern="0" dirty="0">
                <a:solidFill>
                  <a:schemeClr val="bg2"/>
                </a:solidFill>
                <a:effectLst/>
                <a:latin typeface="Times New Roman" panose="02020603050405020304" pitchFamily="18" charset="0"/>
                <a:cs typeface="Times New Roman" panose="02020603050405020304" pitchFamily="18" charset="0"/>
              </a:rPr>
              <a:t>        while (((in + 1) % BUFFER_SIZE) == out) </a:t>
            </a:r>
          </a:p>
          <a:p>
            <a:pPr marL="0" indent="0">
              <a:buFont typeface="Monotype Sorts" pitchFamily="-84" charset="2"/>
              <a:buNone/>
              <a:defRPr/>
            </a:pPr>
            <a:r>
              <a:rPr lang="en-US" sz="1800" b="0" kern="0" dirty="0">
                <a:solidFill>
                  <a:schemeClr val="bg2"/>
                </a:solidFill>
                <a:effectLst/>
                <a:latin typeface="Times New Roman" panose="02020603050405020304" pitchFamily="18" charset="0"/>
                <a:cs typeface="Times New Roman" panose="02020603050405020304" pitchFamily="18" charset="0"/>
              </a:rPr>
              <a:t>	 </a:t>
            </a:r>
            <a:r>
              <a:rPr lang="en-US" sz="2400" kern="0" dirty="0">
                <a:solidFill>
                  <a:srgbClr val="FF0000"/>
                </a:solidFill>
                <a:effectLst/>
                <a:latin typeface="Times New Roman" panose="02020603050405020304" pitchFamily="18" charset="0"/>
                <a:cs typeface="Times New Roman" panose="02020603050405020304" pitchFamily="18" charset="0"/>
              </a:rPr>
              <a:t>;</a:t>
            </a:r>
            <a:r>
              <a:rPr lang="en-US" sz="1800" kern="0" dirty="0">
                <a:solidFill>
                  <a:srgbClr val="FF0000"/>
                </a:solidFill>
                <a:effectLst/>
                <a:latin typeface="Times New Roman" panose="02020603050405020304" pitchFamily="18" charset="0"/>
                <a:cs typeface="Times New Roman" panose="02020603050405020304" pitchFamily="18" charset="0"/>
              </a:rPr>
              <a:t> </a:t>
            </a:r>
            <a:r>
              <a:rPr lang="en-US" sz="1800" b="0" kern="0" dirty="0">
                <a:solidFill>
                  <a:schemeClr val="bg2"/>
                </a:solidFill>
                <a:effectLst/>
                <a:latin typeface="Times New Roman" panose="02020603050405020304" pitchFamily="18" charset="0"/>
                <a:cs typeface="Times New Roman" panose="02020603050405020304" pitchFamily="18" charset="0"/>
              </a:rPr>
              <a:t>/* </a:t>
            </a:r>
            <a:r>
              <a:rPr lang="zh-CN" altLang="en-US" sz="1800" b="0" kern="0" dirty="0">
                <a:solidFill>
                  <a:schemeClr val="bg2"/>
                </a:solidFill>
                <a:effectLst/>
                <a:latin typeface="Times New Roman" panose="02020603050405020304" pitchFamily="18" charset="0"/>
                <a:cs typeface="Times New Roman" panose="02020603050405020304" pitchFamily="18" charset="0"/>
              </a:rPr>
              <a:t>缓冲区满，</a:t>
            </a:r>
            <a:r>
              <a:rPr lang="en-US" sz="1800" b="0" kern="0" dirty="0">
                <a:solidFill>
                  <a:schemeClr val="bg2"/>
                </a:solidFill>
                <a:effectLst/>
                <a:latin typeface="Times New Roman" panose="02020603050405020304" pitchFamily="18" charset="0"/>
                <a:cs typeface="Times New Roman" panose="02020603050405020304" pitchFamily="18" charset="0"/>
              </a:rPr>
              <a:t>do nothing */ </a:t>
            </a:r>
          </a:p>
          <a:p>
            <a:pPr marL="0" indent="0">
              <a:buFont typeface="Monotype Sorts" pitchFamily="-84" charset="2"/>
              <a:buNone/>
              <a:defRPr/>
            </a:pPr>
            <a:r>
              <a:rPr lang="en-US" sz="1800" b="0" kern="0" dirty="0">
                <a:solidFill>
                  <a:schemeClr val="bg2"/>
                </a:solidFill>
                <a:effectLst/>
                <a:latin typeface="Times New Roman" panose="02020603050405020304" pitchFamily="18" charset="0"/>
                <a:cs typeface="Times New Roman" panose="02020603050405020304" pitchFamily="18" charset="0"/>
              </a:rPr>
              <a:t>       </a:t>
            </a:r>
            <a:r>
              <a:rPr lang="en-US" sz="1800" kern="0" dirty="0">
                <a:solidFill>
                  <a:schemeClr val="bg1"/>
                </a:solidFill>
                <a:effectLst/>
                <a:latin typeface="Times New Roman" panose="02020603050405020304" pitchFamily="18" charset="0"/>
                <a:cs typeface="Times New Roman" panose="02020603050405020304" pitchFamily="18" charset="0"/>
              </a:rPr>
              <a:t>buffer</a:t>
            </a:r>
            <a:r>
              <a:rPr lang="en-US" sz="1800" b="0" kern="0" dirty="0">
                <a:solidFill>
                  <a:schemeClr val="bg2"/>
                </a:solidFill>
                <a:effectLst/>
                <a:latin typeface="Times New Roman" panose="02020603050405020304" pitchFamily="18" charset="0"/>
                <a:cs typeface="Times New Roman" panose="02020603050405020304" pitchFamily="18" charset="0"/>
              </a:rPr>
              <a:t>[in] = </a:t>
            </a:r>
            <a:r>
              <a:rPr lang="en-US" sz="1800" b="0" kern="0" dirty="0" err="1">
                <a:solidFill>
                  <a:schemeClr val="bg2"/>
                </a:solidFill>
                <a:effectLst/>
                <a:latin typeface="Times New Roman" panose="02020603050405020304" pitchFamily="18" charset="0"/>
                <a:cs typeface="Times New Roman" panose="02020603050405020304" pitchFamily="18" charset="0"/>
              </a:rPr>
              <a:t>next_produced</a:t>
            </a:r>
            <a:r>
              <a:rPr lang="en-US" sz="1800" b="0" kern="0" dirty="0">
                <a:solidFill>
                  <a:schemeClr val="bg2"/>
                </a:solidFill>
                <a:effectLst/>
                <a:latin typeface="Times New Roman" panose="02020603050405020304" pitchFamily="18" charset="0"/>
                <a:cs typeface="Times New Roman" panose="02020603050405020304" pitchFamily="18" charset="0"/>
              </a:rPr>
              <a:t>; </a:t>
            </a:r>
          </a:p>
          <a:p>
            <a:pPr marL="0" indent="0">
              <a:buFont typeface="Monotype Sorts" pitchFamily="-84" charset="2"/>
              <a:buNone/>
              <a:defRPr/>
            </a:pPr>
            <a:r>
              <a:rPr lang="en-US" sz="1800" b="0" kern="0" dirty="0">
                <a:solidFill>
                  <a:schemeClr val="bg2"/>
                </a:solidFill>
                <a:effectLst/>
                <a:latin typeface="Times New Roman" panose="02020603050405020304" pitchFamily="18" charset="0"/>
                <a:cs typeface="Times New Roman" panose="02020603050405020304" pitchFamily="18" charset="0"/>
              </a:rPr>
              <a:t>       in = (in + 1) % BUFFER_SIZE; </a:t>
            </a:r>
          </a:p>
          <a:p>
            <a:pPr marL="0" indent="0">
              <a:buFont typeface="Monotype Sorts" pitchFamily="-84" charset="2"/>
              <a:buNone/>
              <a:defRPr/>
            </a:pPr>
            <a:r>
              <a:rPr lang="en-US" sz="1800" b="0" kern="0" dirty="0">
                <a:solidFill>
                  <a:schemeClr val="bg2"/>
                </a:solidFill>
                <a:effectLst/>
                <a:latin typeface="Times New Roman" panose="02020603050405020304" pitchFamily="18" charset="0"/>
                <a:cs typeface="Times New Roman" panose="02020603050405020304" pitchFamily="18" charset="0"/>
              </a:rPr>
              <a:t>}</a:t>
            </a:r>
            <a:endParaRPr lang="en-US" sz="1100" b="0" kern="0" dirty="0">
              <a:ea typeface="ＭＳ Ｐゴシック" charset="0"/>
            </a:endParaRPr>
          </a:p>
        </p:txBody>
      </p:sp>
      <p:sp>
        <p:nvSpPr>
          <p:cNvPr id="5" name="Rectangle 3">
            <a:extLst>
              <a:ext uri="{FF2B5EF4-FFF2-40B4-BE49-F238E27FC236}">
                <a16:creationId xmlns:a16="http://schemas.microsoft.com/office/drawing/2014/main" id="{872F1CDE-E867-45DD-80C0-41DC8F67316C}"/>
              </a:ext>
            </a:extLst>
          </p:cNvPr>
          <p:cNvSpPr txBox="1">
            <a:spLocks noChangeArrowheads="1"/>
          </p:cNvSpPr>
          <p:nvPr/>
        </p:nvSpPr>
        <p:spPr>
          <a:xfrm>
            <a:off x="4741088" y="916649"/>
            <a:ext cx="4391472" cy="2844043"/>
          </a:xfrm>
          <a:prstGeom prst="rect">
            <a:avLst/>
          </a:prstGeom>
          <a:solidFill>
            <a:schemeClr val="tx1">
              <a:lumMod val="85000"/>
            </a:schemeClr>
          </a:solidFill>
          <a:ln>
            <a:solidFill>
              <a:schemeClr val="bg2">
                <a:lumMod val="50000"/>
                <a:lumOff val="50000"/>
              </a:schemeClr>
            </a:solidFill>
          </a:ln>
        </p:spPr>
        <p:txBody>
          <a:bodyPr/>
          <a:lstStyle>
            <a:lvl1pPr marL="342900" indent="-342900" algn="l" rtl="0" eaLnBrk="0" fontAlgn="base" hangingPunct="0">
              <a:spcBef>
                <a:spcPct val="20000"/>
              </a:spcBef>
              <a:spcAft>
                <a:spcPct val="0"/>
              </a:spcAft>
              <a:buClr>
                <a:schemeClr val="tx2"/>
              </a:buClr>
              <a:buSzPct val="75000"/>
              <a:buFont typeface="Monotype Sorts" pitchFamily="2" charset="2"/>
              <a:buChar char="n"/>
              <a:defRPr kumimoji="1" sz="3200">
                <a:solidFill>
                  <a:schemeClr val="tx1"/>
                </a:solidFill>
                <a:effectLst>
                  <a:outerShdw blurRad="38100" dist="38100" dir="2700000" algn="tl">
                    <a:srgbClr val="000000"/>
                  </a:outerShdw>
                </a:effectLst>
                <a:latin typeface="+mn-lt"/>
                <a:ea typeface="+mn-ea"/>
                <a:cs typeface="+mn-cs"/>
              </a:defRPr>
            </a:lvl1pPr>
            <a:lvl2pPr marL="742950" indent="-285750" algn="l" rtl="0" eaLnBrk="0" fontAlgn="base" hangingPunct="0">
              <a:spcBef>
                <a:spcPct val="20000"/>
              </a:spcBef>
              <a:spcAft>
                <a:spcPct val="0"/>
              </a:spcAft>
              <a:buClr>
                <a:schemeClr val="folHlink"/>
              </a:buClr>
              <a:buSzPct val="75000"/>
              <a:buFont typeface="Monotype Sorts" pitchFamily="2" charset="2"/>
              <a:buChar char="u"/>
              <a:defRPr kumimoji="1" sz="2800">
                <a:solidFill>
                  <a:schemeClr val="tx1"/>
                </a:solidFill>
                <a:effectLst>
                  <a:outerShdw blurRad="38100" dist="38100" dir="2700000" algn="tl">
                    <a:srgbClr val="000000"/>
                  </a:outerShdw>
                </a:effectLst>
                <a:latin typeface="+mn-lt"/>
                <a:ea typeface="+mn-ea"/>
              </a:defRPr>
            </a:lvl2pPr>
            <a:lvl3pPr marL="1143000" indent="-228600" algn="l" rtl="0" eaLnBrk="0" fontAlgn="base" hangingPunct="0">
              <a:spcBef>
                <a:spcPct val="20000"/>
              </a:spcBef>
              <a:spcAft>
                <a:spcPct val="0"/>
              </a:spcAft>
              <a:buClr>
                <a:schemeClr val="tx2"/>
              </a:buClr>
              <a:buSzPct val="65000"/>
              <a:buFont typeface="Monotype Sorts" pitchFamily="2" charset="2"/>
              <a:buChar char="F"/>
              <a:defRPr kumimoji="1" sz="2400">
                <a:solidFill>
                  <a:schemeClr val="tx1"/>
                </a:solidFill>
                <a:effectLst>
                  <a:outerShdw blurRad="38100" dist="38100" dir="2700000" algn="tl">
                    <a:srgbClr val="000000"/>
                  </a:outerShdw>
                </a:effectLst>
                <a:latin typeface="+mn-lt"/>
                <a:ea typeface="+mn-ea"/>
              </a:defRPr>
            </a:lvl3pPr>
            <a:lvl4pPr marL="16002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4pPr>
            <a:lvl5pPr marL="20574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5pPr>
            <a:lvl6pPr marL="25146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6pPr>
            <a:lvl7pPr marL="29718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7pPr>
            <a:lvl8pPr marL="34290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8pPr>
            <a:lvl9pPr marL="38862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9pPr>
          </a:lstStyle>
          <a:p>
            <a:pPr marL="0" indent="0">
              <a:buNone/>
              <a:defRPr/>
            </a:pPr>
            <a:r>
              <a:rPr lang="en-US" altLang="zh-CN" sz="1800" b="0" kern="0" dirty="0">
                <a:solidFill>
                  <a:schemeClr val="bg2"/>
                </a:solidFill>
                <a:effectLst/>
                <a:latin typeface="Times New Roman" panose="02020603050405020304" pitchFamily="18" charset="0"/>
                <a:cs typeface="Times New Roman" panose="02020603050405020304" pitchFamily="18" charset="0"/>
              </a:rPr>
              <a:t>item </a:t>
            </a:r>
            <a:r>
              <a:rPr lang="en-US" altLang="zh-CN" sz="1800" b="0" kern="0" dirty="0" err="1">
                <a:solidFill>
                  <a:schemeClr val="bg2"/>
                </a:solidFill>
                <a:effectLst/>
                <a:latin typeface="Times New Roman" panose="02020603050405020304" pitchFamily="18" charset="0"/>
                <a:cs typeface="Times New Roman" panose="02020603050405020304" pitchFamily="18" charset="0"/>
              </a:rPr>
              <a:t>next_consumed</a:t>
            </a:r>
            <a:r>
              <a:rPr lang="en-US" altLang="zh-CN" sz="1800" b="0" kern="0" dirty="0">
                <a:solidFill>
                  <a:schemeClr val="bg2"/>
                </a:solidFill>
                <a:effectLst/>
                <a:latin typeface="Times New Roman" panose="02020603050405020304" pitchFamily="18" charset="0"/>
                <a:cs typeface="Times New Roman" panose="02020603050405020304" pitchFamily="18" charset="0"/>
              </a:rPr>
              <a:t>; </a:t>
            </a:r>
          </a:p>
          <a:p>
            <a:pPr marL="0" indent="0">
              <a:buNone/>
              <a:defRPr/>
            </a:pPr>
            <a:r>
              <a:rPr lang="en-US" altLang="zh-CN" sz="1800" b="0" kern="0" dirty="0">
                <a:solidFill>
                  <a:schemeClr val="bg2"/>
                </a:solidFill>
                <a:effectLst/>
                <a:latin typeface="Times New Roman" panose="02020603050405020304" pitchFamily="18" charset="0"/>
                <a:cs typeface="Times New Roman" panose="02020603050405020304" pitchFamily="18" charset="0"/>
              </a:rPr>
              <a:t>while (true) {</a:t>
            </a:r>
            <a:br>
              <a:rPr lang="en-US" altLang="zh-CN" sz="1800" b="0" kern="0" dirty="0">
                <a:solidFill>
                  <a:schemeClr val="bg2"/>
                </a:solidFill>
                <a:effectLst/>
                <a:latin typeface="Times New Roman" panose="02020603050405020304" pitchFamily="18" charset="0"/>
                <a:cs typeface="Times New Roman" panose="02020603050405020304" pitchFamily="18" charset="0"/>
              </a:rPr>
            </a:br>
            <a:r>
              <a:rPr lang="en-US" altLang="zh-CN" sz="1800" b="0" kern="0" dirty="0">
                <a:solidFill>
                  <a:schemeClr val="bg2"/>
                </a:solidFill>
                <a:effectLst/>
                <a:latin typeface="Times New Roman" panose="02020603050405020304" pitchFamily="18" charset="0"/>
                <a:cs typeface="Times New Roman" panose="02020603050405020304" pitchFamily="18" charset="0"/>
              </a:rPr>
              <a:t>       while (in == out) </a:t>
            </a:r>
          </a:p>
          <a:p>
            <a:pPr marL="0" indent="0">
              <a:buNone/>
              <a:defRPr/>
            </a:pPr>
            <a:r>
              <a:rPr lang="en-US" altLang="zh-CN" sz="1800" b="0" kern="0" dirty="0">
                <a:solidFill>
                  <a:schemeClr val="bg2"/>
                </a:solidFill>
                <a:effectLst/>
                <a:latin typeface="Times New Roman" panose="02020603050405020304" pitchFamily="18" charset="0"/>
                <a:cs typeface="Times New Roman" panose="02020603050405020304" pitchFamily="18" charset="0"/>
              </a:rPr>
              <a:t>              </a:t>
            </a:r>
            <a:r>
              <a:rPr lang="en-US" altLang="zh-CN" sz="2400" kern="0" dirty="0">
                <a:solidFill>
                  <a:srgbClr val="FF0000"/>
                </a:solidFill>
                <a:effectLst/>
                <a:latin typeface="Times New Roman" panose="02020603050405020304" pitchFamily="18" charset="0"/>
                <a:cs typeface="Times New Roman" panose="02020603050405020304" pitchFamily="18" charset="0"/>
              </a:rPr>
              <a:t>;</a:t>
            </a:r>
            <a:r>
              <a:rPr lang="en-US" altLang="zh-CN" sz="1800" b="0" kern="0" dirty="0">
                <a:solidFill>
                  <a:schemeClr val="bg2"/>
                </a:solidFill>
                <a:effectLst/>
                <a:latin typeface="Times New Roman" panose="02020603050405020304" pitchFamily="18" charset="0"/>
                <a:cs typeface="Times New Roman" panose="02020603050405020304" pitchFamily="18" charset="0"/>
              </a:rPr>
              <a:t> /* </a:t>
            </a:r>
            <a:r>
              <a:rPr lang="zh-CN" altLang="en-US" sz="1800" b="0" kern="0" dirty="0">
                <a:solidFill>
                  <a:schemeClr val="bg2"/>
                </a:solidFill>
                <a:effectLst/>
                <a:latin typeface="Times New Roman" panose="02020603050405020304" pitchFamily="18" charset="0"/>
                <a:cs typeface="Times New Roman" panose="02020603050405020304" pitchFamily="18" charset="0"/>
              </a:rPr>
              <a:t>缓冲区空</a:t>
            </a:r>
            <a:r>
              <a:rPr lang="en-US" altLang="zh-CN" sz="1800" b="0" kern="0" dirty="0">
                <a:solidFill>
                  <a:schemeClr val="bg2"/>
                </a:solidFill>
                <a:effectLst/>
                <a:latin typeface="Times New Roman" panose="02020603050405020304" pitchFamily="18" charset="0"/>
                <a:cs typeface="Times New Roman" panose="02020603050405020304" pitchFamily="18" charset="0"/>
              </a:rPr>
              <a:t>do nothing */</a:t>
            </a:r>
            <a:br>
              <a:rPr lang="en-US" altLang="zh-CN" sz="1800" b="0" kern="0" dirty="0">
                <a:solidFill>
                  <a:schemeClr val="bg2"/>
                </a:solidFill>
                <a:effectLst/>
                <a:latin typeface="Times New Roman" panose="02020603050405020304" pitchFamily="18" charset="0"/>
                <a:cs typeface="Times New Roman" panose="02020603050405020304" pitchFamily="18" charset="0"/>
              </a:rPr>
            </a:br>
            <a:r>
              <a:rPr lang="en-US" altLang="zh-CN" sz="1800" b="0" kern="0" dirty="0">
                <a:solidFill>
                  <a:schemeClr val="bg2"/>
                </a:solidFill>
                <a:effectLst/>
                <a:latin typeface="Times New Roman" panose="02020603050405020304" pitchFamily="18" charset="0"/>
                <a:cs typeface="Times New Roman" panose="02020603050405020304" pitchFamily="18" charset="0"/>
              </a:rPr>
              <a:t>       </a:t>
            </a:r>
            <a:r>
              <a:rPr lang="en-US" altLang="zh-CN" sz="1800" b="0" kern="0" dirty="0" err="1">
                <a:solidFill>
                  <a:schemeClr val="bg2"/>
                </a:solidFill>
                <a:effectLst/>
                <a:latin typeface="Times New Roman" panose="02020603050405020304" pitchFamily="18" charset="0"/>
                <a:cs typeface="Times New Roman" panose="02020603050405020304" pitchFamily="18" charset="0"/>
              </a:rPr>
              <a:t>next_consumed</a:t>
            </a:r>
            <a:r>
              <a:rPr lang="en-US" altLang="zh-CN" sz="1800" b="0" kern="0" dirty="0">
                <a:solidFill>
                  <a:schemeClr val="bg2"/>
                </a:solidFill>
                <a:effectLst/>
                <a:latin typeface="Times New Roman" panose="02020603050405020304" pitchFamily="18" charset="0"/>
                <a:cs typeface="Times New Roman" panose="02020603050405020304" pitchFamily="18" charset="0"/>
              </a:rPr>
              <a:t> = </a:t>
            </a:r>
            <a:r>
              <a:rPr lang="en-US" altLang="zh-CN" sz="1800" kern="0" dirty="0">
                <a:solidFill>
                  <a:schemeClr val="bg1"/>
                </a:solidFill>
                <a:effectLst/>
                <a:latin typeface="Times New Roman" panose="02020603050405020304" pitchFamily="18" charset="0"/>
                <a:cs typeface="Times New Roman" panose="02020603050405020304" pitchFamily="18" charset="0"/>
              </a:rPr>
              <a:t>buffer</a:t>
            </a:r>
            <a:r>
              <a:rPr lang="en-US" altLang="zh-CN" sz="1800" b="0" kern="0" dirty="0">
                <a:solidFill>
                  <a:schemeClr val="bg2"/>
                </a:solidFill>
                <a:effectLst/>
                <a:latin typeface="Times New Roman" panose="02020603050405020304" pitchFamily="18" charset="0"/>
                <a:cs typeface="Times New Roman" panose="02020603050405020304" pitchFamily="18" charset="0"/>
              </a:rPr>
              <a:t>[out]; </a:t>
            </a:r>
          </a:p>
          <a:p>
            <a:pPr marL="0" indent="0">
              <a:buNone/>
              <a:defRPr/>
            </a:pPr>
            <a:r>
              <a:rPr lang="en-US" altLang="zh-CN" sz="1800" b="0" kern="0" dirty="0">
                <a:solidFill>
                  <a:schemeClr val="bg2"/>
                </a:solidFill>
                <a:effectLst/>
                <a:latin typeface="Times New Roman" panose="02020603050405020304" pitchFamily="18" charset="0"/>
                <a:cs typeface="Times New Roman" panose="02020603050405020304" pitchFamily="18" charset="0"/>
              </a:rPr>
              <a:t>       out = (out + 1) % BUFFER_SIZE;</a:t>
            </a:r>
            <a:br>
              <a:rPr lang="en-US" altLang="zh-CN" sz="1800" b="0" kern="0" dirty="0">
                <a:solidFill>
                  <a:schemeClr val="bg2"/>
                </a:solidFill>
                <a:effectLst/>
                <a:latin typeface="Times New Roman" panose="02020603050405020304" pitchFamily="18" charset="0"/>
                <a:cs typeface="Times New Roman" panose="02020603050405020304" pitchFamily="18" charset="0"/>
              </a:rPr>
            </a:br>
            <a:r>
              <a:rPr lang="en-US" altLang="zh-CN" sz="1800" b="0" kern="0" dirty="0">
                <a:solidFill>
                  <a:schemeClr val="bg2"/>
                </a:solidFill>
                <a:effectLst/>
                <a:latin typeface="Times New Roman" panose="02020603050405020304" pitchFamily="18" charset="0"/>
                <a:cs typeface="Times New Roman" panose="02020603050405020304" pitchFamily="18" charset="0"/>
              </a:rPr>
              <a:t>       /* consume the item in next consumed */ </a:t>
            </a:r>
          </a:p>
          <a:p>
            <a:pPr marL="0" indent="0">
              <a:buNone/>
              <a:defRPr/>
            </a:pPr>
            <a:r>
              <a:rPr lang="en-US" altLang="zh-CN" sz="1800" b="0" kern="0" dirty="0">
                <a:solidFill>
                  <a:schemeClr val="bg2"/>
                </a:solidFill>
                <a:effectLst/>
                <a:latin typeface="Times New Roman" panose="02020603050405020304" pitchFamily="18" charset="0"/>
                <a:cs typeface="Times New Roman" panose="02020603050405020304" pitchFamily="18" charset="0"/>
              </a:rPr>
              <a:t>} </a:t>
            </a:r>
          </a:p>
        </p:txBody>
      </p:sp>
      <p:sp>
        <p:nvSpPr>
          <p:cNvPr id="6" name="文本框 5">
            <a:extLst>
              <a:ext uri="{FF2B5EF4-FFF2-40B4-BE49-F238E27FC236}">
                <a16:creationId xmlns:a16="http://schemas.microsoft.com/office/drawing/2014/main" id="{B29EC5F7-F7D2-4E96-A5BC-6A728380BB9B}"/>
              </a:ext>
            </a:extLst>
          </p:cNvPr>
          <p:cNvSpPr txBox="1"/>
          <p:nvPr/>
        </p:nvSpPr>
        <p:spPr>
          <a:xfrm>
            <a:off x="0" y="3746379"/>
            <a:ext cx="4401326" cy="400110"/>
          </a:xfrm>
          <a:prstGeom prst="rect">
            <a:avLst/>
          </a:prstGeom>
          <a:noFill/>
        </p:spPr>
        <p:txBody>
          <a:bodyPr wrap="square" rtlCol="0">
            <a:spAutoFit/>
          </a:bodyPr>
          <a:lstStyle/>
          <a:p>
            <a:pPr algn="ctr"/>
            <a:r>
              <a:rPr lang="zh-CN" altLang="en-US" sz="2000" dirty="0">
                <a:solidFill>
                  <a:schemeClr val="bg2"/>
                </a:solidFill>
              </a:rPr>
              <a:t>图 </a:t>
            </a:r>
            <a:r>
              <a:rPr lang="en-US" altLang="zh-CN" sz="2000" dirty="0">
                <a:solidFill>
                  <a:schemeClr val="bg2"/>
                </a:solidFill>
              </a:rPr>
              <a:t>3-13 </a:t>
            </a:r>
            <a:r>
              <a:rPr lang="zh-CN" altLang="en-US" sz="2000" dirty="0">
                <a:solidFill>
                  <a:schemeClr val="bg2"/>
                </a:solidFill>
              </a:rPr>
              <a:t>采用共享内存的生产者进程</a:t>
            </a:r>
          </a:p>
        </p:txBody>
      </p:sp>
      <p:sp>
        <p:nvSpPr>
          <p:cNvPr id="7" name="文本框 6">
            <a:extLst>
              <a:ext uri="{FF2B5EF4-FFF2-40B4-BE49-F238E27FC236}">
                <a16:creationId xmlns:a16="http://schemas.microsoft.com/office/drawing/2014/main" id="{9534037C-0B0A-490C-B20A-950E526A7DBE}"/>
              </a:ext>
            </a:extLst>
          </p:cNvPr>
          <p:cNvSpPr txBox="1"/>
          <p:nvPr/>
        </p:nvSpPr>
        <p:spPr>
          <a:xfrm>
            <a:off x="4619073" y="3730121"/>
            <a:ext cx="4466989" cy="400110"/>
          </a:xfrm>
          <a:prstGeom prst="rect">
            <a:avLst/>
          </a:prstGeom>
          <a:noFill/>
        </p:spPr>
        <p:txBody>
          <a:bodyPr wrap="square" rtlCol="0">
            <a:spAutoFit/>
          </a:bodyPr>
          <a:lstStyle/>
          <a:p>
            <a:pPr algn="ctr"/>
            <a:r>
              <a:rPr lang="zh-CN" altLang="en-US" sz="2000" dirty="0">
                <a:solidFill>
                  <a:schemeClr val="bg2"/>
                </a:solidFill>
              </a:rPr>
              <a:t>图 </a:t>
            </a:r>
            <a:r>
              <a:rPr lang="en-US" altLang="zh-CN" sz="2000" dirty="0">
                <a:solidFill>
                  <a:schemeClr val="bg2"/>
                </a:solidFill>
              </a:rPr>
              <a:t>3-14 </a:t>
            </a:r>
            <a:r>
              <a:rPr lang="zh-CN" altLang="en-US" sz="2000" dirty="0">
                <a:solidFill>
                  <a:schemeClr val="bg2"/>
                </a:solidFill>
              </a:rPr>
              <a:t>采用共享内存的消费者进程</a:t>
            </a:r>
          </a:p>
        </p:txBody>
      </p:sp>
      <p:sp>
        <p:nvSpPr>
          <p:cNvPr id="8" name="文本框 7">
            <a:extLst>
              <a:ext uri="{FF2B5EF4-FFF2-40B4-BE49-F238E27FC236}">
                <a16:creationId xmlns:a16="http://schemas.microsoft.com/office/drawing/2014/main" id="{1BB2E14F-94AE-451C-8B56-056296EC4228}"/>
              </a:ext>
            </a:extLst>
          </p:cNvPr>
          <p:cNvSpPr txBox="1"/>
          <p:nvPr/>
        </p:nvSpPr>
        <p:spPr>
          <a:xfrm>
            <a:off x="8385931" y="0"/>
            <a:ext cx="758069" cy="461665"/>
          </a:xfrm>
          <a:prstGeom prst="rect">
            <a:avLst/>
          </a:prstGeom>
          <a:noFill/>
        </p:spPr>
        <p:txBody>
          <a:bodyPr wrap="square" rtlCol="0">
            <a:spAutoFit/>
          </a:bodyPr>
          <a:lstStyle/>
          <a:p>
            <a:r>
              <a:rPr lang="en-US" altLang="zh-CN" sz="2400" dirty="0">
                <a:solidFill>
                  <a:schemeClr val="bg2"/>
                </a:solidFill>
                <a:latin typeface="+mn-lt"/>
              </a:rPr>
              <a:t>P80</a:t>
            </a:r>
            <a:endParaRPr lang="zh-CN" altLang="en-US" sz="2400" dirty="0">
              <a:solidFill>
                <a:schemeClr val="bg2"/>
              </a:solidFill>
              <a:latin typeface="+mn-lt"/>
            </a:endParaRPr>
          </a:p>
        </p:txBody>
      </p:sp>
      <p:sp>
        <p:nvSpPr>
          <p:cNvPr id="10" name="Rectangle 4">
            <a:extLst>
              <a:ext uri="{FF2B5EF4-FFF2-40B4-BE49-F238E27FC236}">
                <a16:creationId xmlns:a16="http://schemas.microsoft.com/office/drawing/2014/main" id="{D3E9FB67-F382-43EA-B0A0-C87D657BC72A}"/>
              </a:ext>
            </a:extLst>
          </p:cNvPr>
          <p:cNvSpPr txBox="1">
            <a:spLocks noChangeArrowheads="1"/>
          </p:cNvSpPr>
          <p:nvPr/>
        </p:nvSpPr>
        <p:spPr>
          <a:xfrm>
            <a:off x="-57938" y="0"/>
            <a:ext cx="9144000" cy="768031"/>
          </a:xfrm>
          <a:prstGeom prst="rect">
            <a:avLst/>
          </a:prstGeom>
        </p:spPr>
        <p:txBody>
          <a:bodyPr/>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2pPr>
            <a:lvl3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3pPr>
            <a:lvl4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4pPr>
            <a:lvl5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5pPr>
            <a:lvl6pPr marL="4572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6pPr>
            <a:lvl7pPr marL="9144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7pPr>
            <a:lvl8pPr marL="13716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8pPr>
            <a:lvl9pPr marL="18288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9pPr>
          </a:lstStyle>
          <a:p>
            <a:pPr algn="ctr" eaLnBrk="1" hangingPunct="1">
              <a:defRPr/>
            </a:pPr>
            <a:r>
              <a:rPr lang="zh-CN" altLang="en-US" sz="4000" dirty="0">
                <a:solidFill>
                  <a:srgbClr val="006699"/>
                </a:solidFill>
                <a:effectLst>
                  <a:outerShdw blurRad="38100" dist="38100" dir="2700000" algn="tl">
                    <a:srgbClr val="000000">
                      <a:alpha val="43137"/>
                    </a:srgbClr>
                  </a:outerShdw>
                </a:effectLst>
                <a:ea typeface="MS PGothic" pitchFamily="34" charset="-128"/>
              </a:rPr>
              <a:t>共享内存解决生产者消费者问题</a:t>
            </a:r>
            <a:endParaRPr lang="zh-CN" altLang="en-US" sz="2800" dirty="0">
              <a:solidFill>
                <a:srgbClr val="006699"/>
              </a:solidFill>
              <a:effectLst>
                <a:outerShdw blurRad="38100" dist="38100" dir="2700000" algn="tl">
                  <a:srgbClr val="000000">
                    <a:alpha val="43137"/>
                  </a:srgbClr>
                </a:outerShdw>
              </a:effectLst>
              <a:ea typeface="MS PGothic" pitchFamily="34" charset="-128"/>
            </a:endParaRPr>
          </a:p>
        </p:txBody>
      </p:sp>
      <p:sp>
        <p:nvSpPr>
          <p:cNvPr id="11" name="文本框 10"/>
          <p:cNvSpPr txBox="1"/>
          <p:nvPr/>
        </p:nvSpPr>
        <p:spPr>
          <a:xfrm>
            <a:off x="0" y="4488814"/>
            <a:ext cx="9144000" cy="1569660"/>
          </a:xfrm>
          <a:prstGeom prst="rect">
            <a:avLst/>
          </a:prstGeom>
          <a:solidFill>
            <a:srgbClr val="FFFF99"/>
          </a:solidFill>
        </p:spPr>
        <p:txBody>
          <a:bodyPr wrap="square" rtlCol="0">
            <a:spAutoFit/>
          </a:bodyPr>
          <a:lstStyle/>
          <a:p>
            <a:r>
              <a:rPr lang="zh-CN" altLang="en-US" dirty="0" smtClean="0">
                <a:solidFill>
                  <a:schemeClr val="bg2"/>
                </a:solidFill>
                <a:effectLst>
                  <a:outerShdw blurRad="38100" dist="38100" dir="2700000" algn="tl">
                    <a:srgbClr val="000000">
                      <a:alpha val="43137"/>
                    </a:srgbClr>
                  </a:outerShdw>
                </a:effectLst>
              </a:rPr>
              <a:t>生产者和消费者的</a:t>
            </a:r>
            <a:r>
              <a:rPr lang="en-US" altLang="zh-CN" dirty="0" smtClean="0">
                <a:solidFill>
                  <a:schemeClr val="bg2"/>
                </a:solidFill>
                <a:effectLst>
                  <a:outerShdw blurRad="38100" dist="38100" dir="2700000" algn="tl">
                    <a:srgbClr val="000000">
                      <a:alpha val="43137"/>
                    </a:srgbClr>
                  </a:outerShdw>
                </a:effectLst>
                <a:latin typeface="+mn-lt"/>
              </a:rPr>
              <a:t>buffer</a:t>
            </a:r>
            <a:r>
              <a:rPr lang="zh-CN" altLang="en-US" dirty="0" smtClean="0">
                <a:solidFill>
                  <a:schemeClr val="bg2"/>
                </a:solidFill>
                <a:effectLst>
                  <a:outerShdw blurRad="38100" dist="38100" dir="2700000" algn="tl">
                    <a:srgbClr val="000000">
                      <a:alpha val="43137"/>
                    </a:srgbClr>
                  </a:outerShdw>
                </a:effectLst>
              </a:rPr>
              <a:t>在各自的进程虚拟地址空间里，</a:t>
            </a:r>
            <a:r>
              <a:rPr lang="en-US" altLang="zh-CN" dirty="0" smtClean="0">
                <a:solidFill>
                  <a:schemeClr val="bg2"/>
                </a:solidFill>
                <a:effectLst>
                  <a:outerShdw blurRad="38100" dist="38100" dir="2700000" algn="tl">
                    <a:srgbClr val="000000">
                      <a:alpha val="43137"/>
                    </a:srgbClr>
                  </a:outerShdw>
                </a:effectLst>
                <a:latin typeface="+mn-lt"/>
              </a:rPr>
              <a:t>OS</a:t>
            </a:r>
            <a:r>
              <a:rPr lang="zh-CN" altLang="en-US" dirty="0" smtClean="0">
                <a:solidFill>
                  <a:schemeClr val="bg2"/>
                </a:solidFill>
                <a:effectLst>
                  <a:outerShdw blurRad="38100" dist="38100" dir="2700000" algn="tl">
                    <a:srgbClr val="000000">
                      <a:alpha val="43137"/>
                    </a:srgbClr>
                  </a:outerShdw>
                </a:effectLst>
              </a:rPr>
              <a:t>必须提供</a:t>
            </a:r>
            <a:r>
              <a:rPr lang="zh-CN" altLang="en-US" dirty="0" smtClean="0">
                <a:solidFill>
                  <a:srgbClr val="FF0000"/>
                </a:solidFill>
                <a:effectLst>
                  <a:outerShdw blurRad="38100" dist="38100" dir="2700000" algn="tl">
                    <a:srgbClr val="000000">
                      <a:alpha val="43137"/>
                    </a:srgbClr>
                  </a:outerShdw>
                </a:effectLst>
              </a:rPr>
              <a:t>内存共享机制</a:t>
            </a:r>
            <a:r>
              <a:rPr lang="zh-CN" altLang="en-US" dirty="0" smtClean="0">
                <a:solidFill>
                  <a:schemeClr val="bg2"/>
                </a:solidFill>
                <a:effectLst>
                  <a:outerShdw blurRad="38100" dist="38100" dir="2700000" algn="tl">
                    <a:srgbClr val="000000">
                      <a:alpha val="43137"/>
                    </a:srgbClr>
                  </a:outerShdw>
                </a:effectLst>
              </a:rPr>
              <a:t>，使两个进程能访问同一段数据。</a:t>
            </a:r>
            <a:endParaRPr lang="zh-CN" altLang="en-US" dirty="0">
              <a:solidFill>
                <a:schemeClr val="bg2"/>
              </a:solidFill>
              <a:effectLst>
                <a:outerShdw blurRad="38100" dist="38100" dir="2700000" algn="tl">
                  <a:srgbClr val="000000">
                    <a:alpha val="43137"/>
                  </a:srgbClr>
                </a:outerShdw>
              </a:effectLst>
            </a:endParaRPr>
          </a:p>
        </p:txBody>
      </p:sp>
      <p:sp>
        <p:nvSpPr>
          <p:cNvPr id="12"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77000"/>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7135771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par>
                          <p:cTn id="8" fill="hold">
                            <p:stCondLst>
                              <p:cond delay="500"/>
                            </p:stCondLst>
                            <p:childTnLst>
                              <p:par>
                                <p:cTn id="9" presetID="2" presetClass="entr" presetSubtype="6" fill="hold" grpId="0" nodeType="after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500" fill="hold"/>
                                        <p:tgtEl>
                                          <p:spTgt spid="12"/>
                                        </p:tgtEl>
                                        <p:attrNameLst>
                                          <p:attrName>ppt_x</p:attrName>
                                        </p:attrNameLst>
                                      </p:cBhvr>
                                      <p:tavLst>
                                        <p:tav tm="0">
                                          <p:val>
                                            <p:strVal val="1+#ppt_w/2"/>
                                          </p:val>
                                        </p:tav>
                                        <p:tav tm="100000">
                                          <p:val>
                                            <p:strVal val="#ppt_x"/>
                                          </p:val>
                                        </p:tav>
                                      </p:tavLst>
                                    </p:anim>
                                    <p:anim calcmode="lin" valueType="num">
                                      <p:cBhvr additive="base">
                                        <p:cTn id="12"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49E2CB76-7846-4C55-8562-DA6E6BD89267}"/>
              </a:ext>
            </a:extLst>
          </p:cNvPr>
          <p:cNvSpPr/>
          <p:nvPr/>
        </p:nvSpPr>
        <p:spPr>
          <a:xfrm>
            <a:off x="2713158" y="0"/>
            <a:ext cx="3717684" cy="827150"/>
          </a:xfrm>
          <a:prstGeom prst="rect">
            <a:avLst/>
          </a:prstGeom>
        </p:spPr>
        <p:txBody>
          <a:bodyPr wrap="none">
            <a:spAutoFit/>
          </a:bodyPr>
          <a:lstStyle/>
          <a:p>
            <a:pPr marL="0" lvl="1" indent="-274638" algn="ctr" eaLnBrk="1" hangingPunct="1">
              <a:lnSpc>
                <a:spcPct val="120000"/>
              </a:lnSpc>
              <a:buClr>
                <a:schemeClr val="folHlink"/>
              </a:buClr>
              <a:buSzPct val="75000"/>
              <a:defRPr/>
            </a:pPr>
            <a:r>
              <a:rPr lang="en-US" altLang="zh-CN" sz="4400" dirty="0">
                <a:solidFill>
                  <a:srgbClr val="B2622C"/>
                </a:solidFill>
                <a:effectLst>
                  <a:outerShdw blurRad="38100" dist="38100" dir="2700000" algn="tl">
                    <a:srgbClr val="000000"/>
                  </a:outerShdw>
                </a:effectLst>
                <a:latin typeface="Times New Roman" pitchFamily="18" charset="0"/>
                <a:ea typeface="楷体_GB2312" pitchFamily="49" charset="-122"/>
                <a:cs typeface="+mj-cs"/>
              </a:rPr>
              <a:t>3.4.2 </a:t>
            </a:r>
            <a:r>
              <a:rPr lang="zh-CN" altLang="en-US" sz="4400" dirty="0">
                <a:solidFill>
                  <a:srgbClr val="B2622C"/>
                </a:solidFill>
                <a:effectLst>
                  <a:outerShdw blurRad="38100" dist="38100" dir="2700000" algn="tl">
                    <a:srgbClr val="000000"/>
                  </a:outerShdw>
                </a:effectLst>
                <a:latin typeface="Times New Roman" pitchFamily="18" charset="0"/>
                <a:ea typeface="楷体_GB2312" pitchFamily="49" charset="-122"/>
                <a:cs typeface="+mj-cs"/>
              </a:rPr>
              <a:t>消息通信</a:t>
            </a:r>
            <a:endParaRPr lang="en-US" altLang="zh-CN" sz="4400" dirty="0">
              <a:solidFill>
                <a:srgbClr val="006699"/>
              </a:solidFill>
              <a:effectLst>
                <a:outerShdw blurRad="38100" dist="38100" dir="2700000" algn="tl">
                  <a:srgbClr val="000000">
                    <a:alpha val="43137"/>
                  </a:srgbClr>
                </a:outerShdw>
              </a:effectLst>
              <a:latin typeface="+mj-lt"/>
              <a:ea typeface="MS PGothic" pitchFamily="34" charset="-128"/>
              <a:cs typeface="+mj-cs"/>
            </a:endParaRPr>
          </a:p>
        </p:txBody>
      </p:sp>
      <p:sp>
        <p:nvSpPr>
          <p:cNvPr id="5" name="Rectangle 6">
            <a:extLst>
              <a:ext uri="{FF2B5EF4-FFF2-40B4-BE49-F238E27FC236}">
                <a16:creationId xmlns:a16="http://schemas.microsoft.com/office/drawing/2014/main" id="{60818E52-CE43-48DF-969A-5F7A9FB3D3DF}"/>
              </a:ext>
            </a:extLst>
          </p:cNvPr>
          <p:cNvSpPr>
            <a:spLocks noChangeArrowheads="1"/>
          </p:cNvSpPr>
          <p:nvPr/>
        </p:nvSpPr>
        <p:spPr bwMode="auto">
          <a:xfrm>
            <a:off x="251520" y="1700808"/>
            <a:ext cx="8640763" cy="3528392"/>
          </a:xfrm>
          <a:prstGeom prst="rect">
            <a:avLst/>
          </a:prstGeom>
          <a:noFill/>
          <a:ln w="12700" cap="sq">
            <a:noFill/>
            <a:miter lim="800000"/>
            <a:headEnd type="none" w="sm" len="sm"/>
            <a:tailEnd type="none" w="sm" len="sm"/>
          </a:ln>
          <a:effectLst/>
        </p:spPr>
        <p:txBody>
          <a:bodyPr/>
          <a:lstStyle/>
          <a:p>
            <a:pPr marL="571500" indent="-571500" eaLnBrk="1" hangingPunct="1">
              <a:spcBef>
                <a:spcPct val="20000"/>
              </a:spcBef>
              <a:buClr>
                <a:schemeClr val="bg1"/>
              </a:buClr>
              <a:buSzPct val="90000"/>
              <a:buFont typeface="Wingdings" panose="05000000000000000000" pitchFamily="2" charset="2"/>
              <a:buChar char="n"/>
              <a:defRPr/>
            </a:pPr>
            <a:r>
              <a:rPr lang="zh-CN" altLang="en-US" sz="3600" dirty="0">
                <a:solidFill>
                  <a:schemeClr val="bg1"/>
                </a:solidFill>
                <a:effectLst>
                  <a:outerShdw blurRad="38100" dist="38100" dir="2700000" algn="tl">
                    <a:srgbClr val="000000">
                      <a:alpha val="43137"/>
                    </a:srgbClr>
                  </a:outerShdw>
                </a:effectLst>
                <a:latin typeface="+mj-lt"/>
                <a:ea typeface="楷体" panose="02010609060101010101" pitchFamily="49" charset="-122"/>
              </a:rPr>
              <a:t>进程的</a:t>
            </a:r>
            <a:r>
              <a:rPr lang="zh-CN" altLang="en-US" sz="3600" dirty="0">
                <a:solidFill>
                  <a:schemeClr val="bg1"/>
                </a:solidFill>
                <a:effectLst>
                  <a:outerShdw blurRad="38100" dist="38100" dir="2700000" algn="tl">
                    <a:srgbClr val="000000">
                      <a:alpha val="43137"/>
                    </a:srgbClr>
                  </a:outerShdw>
                </a:effectLst>
                <a:ea typeface="楷体" panose="02010609060101010101" pitchFamily="49" charset="-122"/>
              </a:rPr>
              <a:t>通信和</a:t>
            </a:r>
            <a:r>
              <a:rPr lang="zh-CN" altLang="en-US" sz="3600" dirty="0">
                <a:solidFill>
                  <a:schemeClr val="bg1"/>
                </a:solidFill>
                <a:effectLst>
                  <a:outerShdw blurRad="38100" dist="38100" dir="2700000" algn="tl">
                    <a:srgbClr val="000000">
                      <a:alpha val="43137"/>
                    </a:srgbClr>
                  </a:outerShdw>
                </a:effectLst>
                <a:latin typeface="+mj-lt"/>
                <a:ea typeface="楷体" panose="02010609060101010101" pitchFamily="49" charset="-122"/>
              </a:rPr>
              <a:t>同步不必通过共享地址空间，对分布式环境特别有用</a:t>
            </a:r>
            <a:endParaRPr lang="en-US" altLang="zh-CN" sz="3600" dirty="0">
              <a:solidFill>
                <a:schemeClr val="bg1"/>
              </a:solidFill>
              <a:effectLst>
                <a:outerShdw blurRad="38100" dist="38100" dir="2700000" algn="tl">
                  <a:srgbClr val="000000">
                    <a:alpha val="43137"/>
                  </a:srgbClr>
                </a:outerShdw>
              </a:effectLst>
              <a:latin typeface="+mj-lt"/>
              <a:ea typeface="楷体" panose="02010609060101010101" pitchFamily="49" charset="-122"/>
            </a:endParaRPr>
          </a:p>
          <a:p>
            <a:pPr marL="571500" indent="-571500" eaLnBrk="1" hangingPunct="1">
              <a:spcBef>
                <a:spcPct val="20000"/>
              </a:spcBef>
              <a:buClr>
                <a:schemeClr val="bg1"/>
              </a:buClr>
              <a:buSzPct val="90000"/>
              <a:buFont typeface="Wingdings" panose="05000000000000000000" pitchFamily="2" charset="2"/>
              <a:buChar char="n"/>
              <a:defRPr/>
            </a:pPr>
            <a:r>
              <a:rPr lang="zh-CN" altLang="en-US" sz="3600" dirty="0" smtClean="0">
                <a:solidFill>
                  <a:schemeClr val="bg1"/>
                </a:solidFill>
                <a:effectLst>
                  <a:outerShdw blurRad="38100" dist="38100" dir="2700000" algn="tl">
                    <a:srgbClr val="000000">
                      <a:alpha val="43137"/>
                    </a:srgbClr>
                  </a:outerShdw>
                </a:effectLst>
                <a:latin typeface="+mj-lt"/>
                <a:ea typeface="楷体" panose="02010609060101010101" pitchFamily="49" charset="-122"/>
              </a:rPr>
              <a:t>进程</a:t>
            </a:r>
            <a:r>
              <a:rPr lang="en-US" altLang="zh-CN" sz="3600" dirty="0">
                <a:solidFill>
                  <a:schemeClr val="bg1"/>
                </a:solidFill>
                <a:effectLst>
                  <a:outerShdw blurRad="38100" dist="38100" dir="2700000" algn="tl">
                    <a:srgbClr val="000000">
                      <a:alpha val="43137"/>
                    </a:srgbClr>
                  </a:outerShdw>
                </a:effectLst>
                <a:latin typeface="+mj-lt"/>
                <a:ea typeface="楷体" panose="02010609060101010101" pitchFamily="49" charset="-122"/>
              </a:rPr>
              <a:t>P</a:t>
            </a:r>
            <a:r>
              <a:rPr lang="zh-CN" altLang="en-US" sz="3600" dirty="0">
                <a:solidFill>
                  <a:schemeClr val="bg1"/>
                </a:solidFill>
                <a:effectLst>
                  <a:outerShdw blurRad="38100" dist="38100" dir="2700000" algn="tl">
                    <a:srgbClr val="000000">
                      <a:alpha val="43137"/>
                    </a:srgbClr>
                  </a:outerShdw>
                </a:effectLst>
                <a:latin typeface="+mj-lt"/>
                <a:ea typeface="楷体" panose="02010609060101010101" pitchFamily="49" charset="-122"/>
              </a:rPr>
              <a:t>和</a:t>
            </a:r>
            <a:r>
              <a:rPr lang="en-US" altLang="zh-CN" sz="3600" dirty="0" smtClean="0">
                <a:solidFill>
                  <a:schemeClr val="bg1"/>
                </a:solidFill>
                <a:effectLst>
                  <a:outerShdw blurRad="38100" dist="38100" dir="2700000" algn="tl">
                    <a:srgbClr val="000000">
                      <a:alpha val="43137"/>
                    </a:srgbClr>
                  </a:outerShdw>
                </a:effectLst>
                <a:latin typeface="+mj-lt"/>
                <a:ea typeface="楷体" panose="02010609060101010101" pitchFamily="49" charset="-122"/>
              </a:rPr>
              <a:t>Q</a:t>
            </a:r>
            <a:r>
              <a:rPr lang="zh-CN" altLang="en-US" sz="3600" dirty="0" smtClean="0">
                <a:solidFill>
                  <a:schemeClr val="bg1"/>
                </a:solidFill>
                <a:effectLst>
                  <a:outerShdw blurRad="38100" dist="38100" dir="2700000" algn="tl">
                    <a:srgbClr val="000000">
                      <a:alpha val="43137"/>
                    </a:srgbClr>
                  </a:outerShdw>
                </a:effectLst>
                <a:latin typeface="+mj-lt"/>
                <a:ea typeface="楷体" panose="02010609060101010101" pitchFamily="49" charset="-122"/>
              </a:rPr>
              <a:t>通信</a:t>
            </a:r>
            <a:endParaRPr lang="zh-CN" altLang="en-US" sz="3600" dirty="0">
              <a:solidFill>
                <a:schemeClr val="bg1"/>
              </a:solidFill>
              <a:effectLst>
                <a:outerShdw blurRad="38100" dist="38100" dir="2700000" algn="tl">
                  <a:srgbClr val="000000">
                    <a:alpha val="43137"/>
                  </a:srgbClr>
                </a:outerShdw>
              </a:effectLst>
              <a:latin typeface="+mj-lt"/>
              <a:ea typeface="楷体" panose="02010609060101010101" pitchFamily="49" charset="-122"/>
            </a:endParaRPr>
          </a:p>
          <a:p>
            <a:pPr marL="742950" lvl="1" indent="-285750" eaLnBrk="1" hangingPunct="1">
              <a:lnSpc>
                <a:spcPct val="110000"/>
              </a:lnSpc>
              <a:spcBef>
                <a:spcPts val="0"/>
              </a:spcBef>
              <a:buClr>
                <a:schemeClr val="bg2"/>
              </a:buClr>
              <a:buSzPct val="70000"/>
              <a:buFont typeface="Wingdings" panose="05000000000000000000" pitchFamily="2" charset="2"/>
              <a:buChar char="n"/>
              <a:defRPr/>
            </a:pPr>
            <a:r>
              <a:rPr lang="zh-CN" altLang="en-US" dirty="0">
                <a:solidFill>
                  <a:schemeClr val="bg2"/>
                </a:solidFill>
                <a:latin typeface="+mj-lt"/>
                <a:ea typeface="楷体" panose="02010609060101010101" pitchFamily="49" charset="-122"/>
              </a:rPr>
              <a:t>建立通信链路</a:t>
            </a:r>
            <a:endParaRPr lang="en-US" altLang="zh-CN" dirty="0">
              <a:solidFill>
                <a:schemeClr val="bg2"/>
              </a:solidFill>
              <a:latin typeface="+mj-lt"/>
              <a:ea typeface="楷体" panose="02010609060101010101" pitchFamily="49" charset="-122"/>
            </a:endParaRPr>
          </a:p>
          <a:p>
            <a:pPr marL="742950" lvl="1" indent="-285750" eaLnBrk="1" hangingPunct="1">
              <a:lnSpc>
                <a:spcPct val="110000"/>
              </a:lnSpc>
              <a:spcBef>
                <a:spcPts val="0"/>
              </a:spcBef>
              <a:buClr>
                <a:schemeClr val="bg2"/>
              </a:buClr>
              <a:buSzPct val="70000"/>
              <a:buFont typeface="Wingdings" panose="05000000000000000000" pitchFamily="2" charset="2"/>
              <a:buChar char="n"/>
              <a:defRPr/>
            </a:pPr>
            <a:r>
              <a:rPr lang="zh-CN" altLang="en-US" dirty="0">
                <a:solidFill>
                  <a:schemeClr val="bg2"/>
                </a:solidFill>
                <a:latin typeface="+mj-lt"/>
                <a:ea typeface="楷体" panose="02010609060101010101" pitchFamily="49" charset="-122"/>
              </a:rPr>
              <a:t>通过</a:t>
            </a:r>
            <a:r>
              <a:rPr lang="en-US" altLang="en-US" dirty="0">
                <a:solidFill>
                  <a:schemeClr val="bg2"/>
                </a:solidFill>
                <a:latin typeface="+mj-lt"/>
                <a:ea typeface="楷体" panose="02010609060101010101" pitchFamily="49" charset="-122"/>
              </a:rPr>
              <a:t>send(message) </a:t>
            </a:r>
            <a:r>
              <a:rPr lang="zh-CN" altLang="en-US" dirty="0">
                <a:solidFill>
                  <a:schemeClr val="bg2"/>
                </a:solidFill>
                <a:latin typeface="+mj-lt"/>
                <a:ea typeface="楷体" panose="02010609060101010101" pitchFamily="49" charset="-122"/>
              </a:rPr>
              <a:t>、</a:t>
            </a:r>
            <a:r>
              <a:rPr lang="en-US" altLang="en-US" dirty="0">
                <a:solidFill>
                  <a:schemeClr val="bg2"/>
                </a:solidFill>
                <a:latin typeface="+mj-lt"/>
                <a:ea typeface="楷体" panose="02010609060101010101" pitchFamily="49" charset="-122"/>
              </a:rPr>
              <a:t>receive(message)</a:t>
            </a:r>
            <a:endParaRPr lang="zh-CN" altLang="en-US" dirty="0">
              <a:solidFill>
                <a:schemeClr val="bg2"/>
              </a:solidFill>
              <a:latin typeface="+mj-lt"/>
              <a:ea typeface="楷体" panose="02010609060101010101" pitchFamily="49" charset="-122"/>
            </a:endParaRPr>
          </a:p>
        </p:txBody>
      </p:sp>
      <p:sp>
        <p:nvSpPr>
          <p:cNvPr id="6"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77000"/>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1245575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20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20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 presetClass="entr" presetSubtype="1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checkerboard(across)">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5" presetClass="entr" presetSubtype="10" fill="hold"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checkerboard(across)">
                                      <p:cBhvr>
                                        <p:cTn id="22" dur="500"/>
                                        <p:tgtEl>
                                          <p:spTgt spid="5">
                                            <p:txEl>
                                              <p:pRg st="3" end="3"/>
                                            </p:txEl>
                                          </p:spTgt>
                                        </p:tgtEl>
                                      </p:cBhvr>
                                    </p:animEffect>
                                  </p:childTnLst>
                                </p:cTn>
                              </p:par>
                            </p:childTnLst>
                          </p:cTn>
                        </p:par>
                        <p:par>
                          <p:cTn id="23" fill="hold">
                            <p:stCondLst>
                              <p:cond delay="500"/>
                            </p:stCondLst>
                            <p:childTnLst>
                              <p:par>
                                <p:cTn id="24" presetID="2" presetClass="entr" presetSubtype="6" fill="hold" grpId="0" nodeType="afterEffect">
                                  <p:stCondLst>
                                    <p:cond delay="0"/>
                                  </p:stCondLst>
                                  <p:childTnLst>
                                    <p:set>
                                      <p:cBhvr>
                                        <p:cTn id="25" dur="1" fill="hold">
                                          <p:stCondLst>
                                            <p:cond delay="0"/>
                                          </p:stCondLst>
                                        </p:cTn>
                                        <p:tgtEl>
                                          <p:spTgt spid="6"/>
                                        </p:tgtEl>
                                        <p:attrNameLst>
                                          <p:attrName>style.visibility</p:attrName>
                                        </p:attrNameLst>
                                      </p:cBhvr>
                                      <p:to>
                                        <p:strVal val="visible"/>
                                      </p:to>
                                    </p:set>
                                    <p:anim calcmode="lin" valueType="num">
                                      <p:cBhvr additive="base">
                                        <p:cTn id="26" dur="500" fill="hold"/>
                                        <p:tgtEl>
                                          <p:spTgt spid="6"/>
                                        </p:tgtEl>
                                        <p:attrNameLst>
                                          <p:attrName>ppt_x</p:attrName>
                                        </p:attrNameLst>
                                      </p:cBhvr>
                                      <p:tavLst>
                                        <p:tav tm="0">
                                          <p:val>
                                            <p:strVal val="1+#ppt_w/2"/>
                                          </p:val>
                                        </p:tav>
                                        <p:tav tm="100000">
                                          <p:val>
                                            <p:strVal val="#ppt_x"/>
                                          </p:val>
                                        </p:tav>
                                      </p:tavLst>
                                    </p:anim>
                                    <p:anim calcmode="lin" valueType="num">
                                      <p:cBhvr additive="base">
                                        <p:cTn id="27"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6">
            <a:extLst>
              <a:ext uri="{FF2B5EF4-FFF2-40B4-BE49-F238E27FC236}">
                <a16:creationId xmlns:a16="http://schemas.microsoft.com/office/drawing/2014/main" id="{02B617D7-8828-458F-8CC8-5105E2C8BBA7}"/>
              </a:ext>
            </a:extLst>
          </p:cNvPr>
          <p:cNvSpPr>
            <a:spLocks noChangeArrowheads="1"/>
          </p:cNvSpPr>
          <p:nvPr/>
        </p:nvSpPr>
        <p:spPr bwMode="auto">
          <a:xfrm>
            <a:off x="431478" y="1124744"/>
            <a:ext cx="8857108" cy="4392488"/>
          </a:xfrm>
          <a:prstGeom prst="rect">
            <a:avLst/>
          </a:prstGeom>
          <a:noFill/>
          <a:ln w="12700" cap="sq">
            <a:noFill/>
            <a:miter lim="800000"/>
            <a:headEnd type="none" w="sm" len="sm"/>
            <a:tailEnd type="none" w="sm" len="sm"/>
          </a:ln>
          <a:effectLst/>
        </p:spPr>
        <p:txBody>
          <a:bodyPr/>
          <a:lstStyle/>
          <a:p>
            <a:pPr marL="571500" indent="-571500" eaLnBrk="1" hangingPunct="1">
              <a:spcBef>
                <a:spcPts val="0"/>
              </a:spcBef>
              <a:buSzPct val="80000"/>
              <a:buFont typeface="Wingdings" panose="05000000000000000000" pitchFamily="2" charset="2"/>
              <a:buChar char="n"/>
              <a:defRPr/>
            </a:pPr>
            <a:r>
              <a:rPr lang="zh-CN" altLang="en-US" sz="3600" dirty="0">
                <a:solidFill>
                  <a:schemeClr val="bg2"/>
                </a:solidFill>
                <a:latin typeface="+mj-lt"/>
                <a:ea typeface="楷体" panose="02010609060101010101" pitchFamily="49" charset="-122"/>
              </a:rPr>
              <a:t>如何建立逻辑通信链接</a:t>
            </a:r>
          </a:p>
          <a:p>
            <a:pPr marL="571500" lvl="1" indent="-571500" eaLnBrk="1" hangingPunct="1">
              <a:spcBef>
                <a:spcPts val="0"/>
              </a:spcBef>
              <a:buSzPct val="80000"/>
              <a:buFont typeface="Wingdings" panose="05000000000000000000" pitchFamily="2" charset="2"/>
              <a:buChar char="n"/>
              <a:defRPr/>
            </a:pPr>
            <a:r>
              <a:rPr lang="zh-CN" altLang="en-US" sz="3600" dirty="0">
                <a:solidFill>
                  <a:schemeClr val="bg2"/>
                </a:solidFill>
                <a:latin typeface="+mj-lt"/>
                <a:ea typeface="楷体" panose="02010609060101010101" pitchFamily="49" charset="-122"/>
              </a:rPr>
              <a:t>一个链接与两个还是更多的进程相关</a:t>
            </a:r>
            <a:endParaRPr lang="en-US" altLang="zh-CN" sz="3600" dirty="0">
              <a:solidFill>
                <a:schemeClr val="bg2"/>
              </a:solidFill>
              <a:latin typeface="+mj-lt"/>
              <a:ea typeface="楷体" panose="02010609060101010101" pitchFamily="49" charset="-122"/>
            </a:endParaRPr>
          </a:p>
          <a:p>
            <a:pPr marL="571500" lvl="1" indent="-571500" eaLnBrk="1" hangingPunct="1">
              <a:spcBef>
                <a:spcPts val="0"/>
              </a:spcBef>
              <a:buSzPct val="80000"/>
              <a:buFont typeface="Wingdings" panose="05000000000000000000" pitchFamily="2" charset="2"/>
              <a:buChar char="n"/>
              <a:defRPr/>
            </a:pPr>
            <a:r>
              <a:rPr lang="zh-CN" altLang="en-US" sz="3600" dirty="0">
                <a:solidFill>
                  <a:schemeClr val="bg2"/>
                </a:solidFill>
                <a:latin typeface="+mj-lt"/>
                <a:ea typeface="楷体" panose="02010609060101010101" pitchFamily="49" charset="-122"/>
              </a:rPr>
              <a:t>一对通信进程之间可以有多少条链路</a:t>
            </a:r>
            <a:endParaRPr lang="en-US" altLang="zh-CN" sz="3600" dirty="0">
              <a:solidFill>
                <a:schemeClr val="bg2"/>
              </a:solidFill>
              <a:latin typeface="+mj-lt"/>
              <a:ea typeface="楷体" panose="02010609060101010101" pitchFamily="49" charset="-122"/>
            </a:endParaRPr>
          </a:p>
          <a:p>
            <a:pPr marL="571500" lvl="1" indent="-571500" eaLnBrk="1" hangingPunct="1">
              <a:spcBef>
                <a:spcPts val="0"/>
              </a:spcBef>
              <a:buSzPct val="80000"/>
              <a:buFont typeface="Wingdings" panose="05000000000000000000" pitchFamily="2" charset="2"/>
              <a:buChar char="n"/>
              <a:defRPr/>
            </a:pPr>
            <a:r>
              <a:rPr lang="zh-CN" altLang="en-US" sz="3600" dirty="0">
                <a:solidFill>
                  <a:schemeClr val="bg2"/>
                </a:solidFill>
                <a:latin typeface="+mj-lt"/>
                <a:ea typeface="楷体" panose="02010609060101010101" pitchFamily="49" charset="-122"/>
              </a:rPr>
              <a:t>一个链接可以容纳的消息大小是固定的还是可变的</a:t>
            </a:r>
            <a:endParaRPr lang="en-US" altLang="zh-CN" sz="3600" dirty="0">
              <a:solidFill>
                <a:schemeClr val="bg2"/>
              </a:solidFill>
              <a:latin typeface="+mj-lt"/>
              <a:ea typeface="楷体" panose="02010609060101010101" pitchFamily="49" charset="-122"/>
            </a:endParaRPr>
          </a:p>
          <a:p>
            <a:pPr marL="571500" lvl="1" indent="-571500" eaLnBrk="1" hangingPunct="1">
              <a:spcBef>
                <a:spcPts val="0"/>
              </a:spcBef>
              <a:buSzPct val="80000"/>
              <a:buFont typeface="Wingdings" panose="05000000000000000000" pitchFamily="2" charset="2"/>
              <a:buChar char="n"/>
              <a:defRPr/>
            </a:pPr>
            <a:r>
              <a:rPr lang="zh-CN" altLang="en-US" sz="3600" dirty="0">
                <a:solidFill>
                  <a:schemeClr val="bg2"/>
                </a:solidFill>
                <a:latin typeface="+mj-lt"/>
                <a:ea typeface="楷体" panose="02010609060101010101" pitchFamily="49" charset="-122"/>
              </a:rPr>
              <a:t>一个链接是单向的还是双向的</a:t>
            </a:r>
            <a:endParaRPr lang="en-US" altLang="zh-CN" sz="3600" dirty="0">
              <a:solidFill>
                <a:schemeClr val="bg2"/>
              </a:solidFill>
              <a:latin typeface="+mj-lt"/>
              <a:ea typeface="楷体" panose="02010609060101010101" pitchFamily="49" charset="-122"/>
            </a:endParaRPr>
          </a:p>
          <a:p>
            <a:pPr marL="571500" lvl="1" indent="-571500" eaLnBrk="1" hangingPunct="1">
              <a:spcBef>
                <a:spcPts val="0"/>
              </a:spcBef>
              <a:buSzPct val="80000"/>
              <a:buFont typeface="Wingdings" panose="05000000000000000000" pitchFamily="2" charset="2"/>
              <a:buChar char="n"/>
              <a:defRPr/>
            </a:pPr>
            <a:r>
              <a:rPr lang="zh-CN" altLang="en-US" sz="3600" dirty="0">
                <a:solidFill>
                  <a:schemeClr val="bg2"/>
                </a:solidFill>
                <a:latin typeface="+mj-lt"/>
                <a:ea typeface="楷体" panose="02010609060101010101" pitchFamily="49" charset="-122"/>
              </a:rPr>
              <a:t>同步</a:t>
            </a:r>
            <a:r>
              <a:rPr lang="en-US" altLang="zh-CN" sz="3600" dirty="0">
                <a:solidFill>
                  <a:schemeClr val="bg2"/>
                </a:solidFill>
                <a:latin typeface="+mj-lt"/>
                <a:ea typeface="楷体" panose="02010609060101010101" pitchFamily="49" charset="-122"/>
              </a:rPr>
              <a:t>/</a:t>
            </a:r>
            <a:r>
              <a:rPr lang="zh-CN" altLang="en-US" sz="3600" dirty="0">
                <a:solidFill>
                  <a:schemeClr val="bg2"/>
                </a:solidFill>
                <a:latin typeface="+mj-lt"/>
                <a:ea typeface="楷体" panose="02010609060101010101" pitchFamily="49" charset="-122"/>
              </a:rPr>
              <a:t>异步（阻塞</a:t>
            </a:r>
            <a:r>
              <a:rPr lang="en-US" altLang="zh-CN" sz="3600" dirty="0">
                <a:solidFill>
                  <a:schemeClr val="bg2"/>
                </a:solidFill>
                <a:latin typeface="+mj-lt"/>
                <a:ea typeface="楷体" panose="02010609060101010101" pitchFamily="49" charset="-122"/>
              </a:rPr>
              <a:t>/</a:t>
            </a:r>
            <a:r>
              <a:rPr lang="zh-CN" altLang="en-US" sz="3600" dirty="0">
                <a:solidFill>
                  <a:schemeClr val="bg2"/>
                </a:solidFill>
                <a:latin typeface="+mj-lt"/>
                <a:ea typeface="楷体" panose="02010609060101010101" pitchFamily="49" charset="-122"/>
              </a:rPr>
              <a:t>非阻塞）</a:t>
            </a:r>
          </a:p>
        </p:txBody>
      </p:sp>
      <p:sp>
        <p:nvSpPr>
          <p:cNvPr id="5" name="矩形 4">
            <a:extLst>
              <a:ext uri="{FF2B5EF4-FFF2-40B4-BE49-F238E27FC236}">
                <a16:creationId xmlns:a16="http://schemas.microsoft.com/office/drawing/2014/main" id="{C0890BFB-9F52-4B89-B7B9-3599F7CBA9A6}"/>
              </a:ext>
            </a:extLst>
          </p:cNvPr>
          <p:cNvSpPr/>
          <p:nvPr/>
        </p:nvSpPr>
        <p:spPr>
          <a:xfrm>
            <a:off x="2195736" y="0"/>
            <a:ext cx="5328592" cy="761747"/>
          </a:xfrm>
          <a:prstGeom prst="rect">
            <a:avLst/>
          </a:prstGeom>
        </p:spPr>
        <p:txBody>
          <a:bodyPr wrap="square">
            <a:spAutoFit/>
          </a:bodyPr>
          <a:lstStyle/>
          <a:p>
            <a:pPr marL="0" lvl="1" indent="-274638" algn="ctr" eaLnBrk="1" hangingPunct="1">
              <a:lnSpc>
                <a:spcPct val="120000"/>
              </a:lnSpc>
              <a:buClr>
                <a:schemeClr val="folHlink"/>
              </a:buClr>
              <a:buSzPct val="75000"/>
              <a:defRPr/>
            </a:pPr>
            <a:r>
              <a:rPr lang="zh-CN" altLang="en-US" sz="4000" dirty="0">
                <a:solidFill>
                  <a:srgbClr val="006699"/>
                </a:solidFill>
                <a:effectLst>
                  <a:outerShdw blurRad="38100" dist="38100" dir="2700000" algn="tl">
                    <a:srgbClr val="000000">
                      <a:alpha val="43137"/>
                    </a:srgbClr>
                  </a:outerShdw>
                </a:effectLst>
                <a:latin typeface="+mj-lt"/>
                <a:ea typeface="MS PGothic" pitchFamily="34" charset="-128"/>
                <a:cs typeface="+mj-cs"/>
              </a:rPr>
              <a:t>消息通信的实现问题</a:t>
            </a:r>
            <a:endParaRPr lang="en-US" altLang="zh-CN" sz="4000" dirty="0">
              <a:solidFill>
                <a:srgbClr val="006699"/>
              </a:solidFill>
              <a:effectLst>
                <a:outerShdw blurRad="38100" dist="38100" dir="2700000" algn="tl">
                  <a:srgbClr val="000000">
                    <a:alpha val="43137"/>
                  </a:srgbClr>
                </a:outerShdw>
              </a:effectLst>
              <a:latin typeface="+mj-lt"/>
              <a:ea typeface="MS PGothic" pitchFamily="34" charset="-128"/>
              <a:cs typeface="+mj-cs"/>
            </a:endParaRPr>
          </a:p>
        </p:txBody>
      </p:sp>
      <p:sp>
        <p:nvSpPr>
          <p:cNvPr id="6"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84992"/>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5625224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1+#ppt_w/2"/>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16D78648-982E-4704-BC88-ED429FB2AA51}"/>
              </a:ext>
            </a:extLst>
          </p:cNvPr>
          <p:cNvSpPr>
            <a:spLocks noGrp="1"/>
          </p:cNvSpPr>
          <p:nvPr>
            <p:ph type="dt" sz="half" idx="10"/>
          </p:nvPr>
        </p:nvSpPr>
        <p:spPr/>
        <p:txBody>
          <a:bodyPr/>
          <a:lstStyle/>
          <a:p>
            <a:pPr>
              <a:defRPr/>
            </a:pPr>
            <a:fld id="{0F3703A3-1889-4D5A-B002-82B1611E7DF6}" type="datetime1">
              <a:rPr lang="zh-CN" altLang="en-US" smtClean="0"/>
              <a:pPr>
                <a:defRPr/>
              </a:pPr>
              <a:t>2021/9/3</a:t>
            </a:fld>
            <a:endParaRPr lang="en-US" altLang="zh-CN"/>
          </a:p>
        </p:txBody>
      </p:sp>
      <p:sp>
        <p:nvSpPr>
          <p:cNvPr id="4" name="矩形 3">
            <a:extLst>
              <a:ext uri="{FF2B5EF4-FFF2-40B4-BE49-F238E27FC236}">
                <a16:creationId xmlns:a16="http://schemas.microsoft.com/office/drawing/2014/main" id="{E60E0C18-3D36-483F-BDA6-28E65B87CF8D}"/>
              </a:ext>
            </a:extLst>
          </p:cNvPr>
          <p:cNvSpPr/>
          <p:nvPr/>
        </p:nvSpPr>
        <p:spPr>
          <a:xfrm>
            <a:off x="2699792" y="-10416"/>
            <a:ext cx="3496470" cy="707886"/>
          </a:xfrm>
          <a:prstGeom prst="rect">
            <a:avLst/>
          </a:prstGeom>
        </p:spPr>
        <p:txBody>
          <a:bodyPr wrap="none">
            <a:spAutoFit/>
          </a:bodyPr>
          <a:lstStyle/>
          <a:p>
            <a:r>
              <a:rPr lang="en-US" altLang="zh-CN" sz="4000" dirty="0">
                <a:solidFill>
                  <a:srgbClr val="006699"/>
                </a:solidFill>
                <a:effectLst>
                  <a:outerShdw blurRad="38100" dist="38100" dir="2700000" algn="tl">
                    <a:srgbClr val="000000">
                      <a:alpha val="43137"/>
                    </a:srgbClr>
                  </a:outerShdw>
                </a:effectLst>
                <a:latin typeface="+mj-lt"/>
                <a:ea typeface="MS PGothic" pitchFamily="34" charset="-128"/>
                <a:cs typeface="+mj-cs"/>
              </a:rPr>
              <a:t>Mach</a:t>
            </a:r>
            <a:r>
              <a:rPr lang="zh-CN" altLang="en-US" sz="4000" dirty="0">
                <a:solidFill>
                  <a:srgbClr val="006699"/>
                </a:solidFill>
                <a:effectLst>
                  <a:outerShdw blurRad="38100" dist="38100" dir="2700000" algn="tl">
                    <a:srgbClr val="000000">
                      <a:alpha val="43137"/>
                    </a:srgbClr>
                  </a:outerShdw>
                </a:effectLst>
                <a:latin typeface="+mj-lt"/>
                <a:ea typeface="MS PGothic" pitchFamily="34" charset="-128"/>
                <a:cs typeface="+mj-cs"/>
              </a:rPr>
              <a:t>消息机制</a:t>
            </a:r>
          </a:p>
        </p:txBody>
      </p:sp>
      <p:sp>
        <p:nvSpPr>
          <p:cNvPr id="6" name="Rectangle 6">
            <a:extLst>
              <a:ext uri="{FF2B5EF4-FFF2-40B4-BE49-F238E27FC236}">
                <a16:creationId xmlns:a16="http://schemas.microsoft.com/office/drawing/2014/main" id="{C0F553A1-86D8-4C25-A71C-DD53BAB0ACC9}"/>
              </a:ext>
            </a:extLst>
          </p:cNvPr>
          <p:cNvSpPr>
            <a:spLocks noChangeArrowheads="1"/>
          </p:cNvSpPr>
          <p:nvPr/>
        </p:nvSpPr>
        <p:spPr bwMode="auto">
          <a:xfrm>
            <a:off x="143098" y="796934"/>
            <a:ext cx="9000902" cy="5585387"/>
          </a:xfrm>
          <a:prstGeom prst="rect">
            <a:avLst/>
          </a:prstGeom>
          <a:noFill/>
          <a:ln w="12700" cap="sq">
            <a:noFill/>
            <a:miter lim="800000"/>
            <a:headEnd type="none" w="sm" len="sm"/>
            <a:tailEnd type="none" w="sm" len="sm"/>
          </a:ln>
          <a:effectLst/>
        </p:spPr>
        <p:txBody>
          <a:bodyPr/>
          <a:lstStyle/>
          <a:p>
            <a:pPr marL="263525" indent="-263525" eaLnBrk="1" hangingPunct="1">
              <a:spcBef>
                <a:spcPts val="0"/>
              </a:spcBef>
              <a:buClr>
                <a:schemeClr val="bg1"/>
              </a:buClr>
              <a:buSzPct val="70000"/>
              <a:buFont typeface="Wingdings" panose="05000000000000000000" pitchFamily="2" charset="2"/>
              <a:buChar char="n"/>
              <a:defRPr/>
            </a:pPr>
            <a:r>
              <a:rPr lang="zh-CN" altLang="en-US" dirty="0">
                <a:solidFill>
                  <a:schemeClr val="bg1"/>
                </a:solidFill>
                <a:effectLst>
                  <a:outerShdw blurRad="38100" dist="38100" dir="2700000" algn="tl">
                    <a:srgbClr val="000000">
                      <a:alpha val="43137"/>
                    </a:srgbClr>
                  </a:outerShdw>
                </a:effectLst>
                <a:latin typeface="+mj-lt"/>
                <a:ea typeface="楷体" panose="02010609060101010101" pitchFamily="49" charset="-122"/>
              </a:rPr>
              <a:t>消息是</a:t>
            </a:r>
            <a:r>
              <a:rPr lang="en-US" altLang="zh-CN" dirty="0" err="1">
                <a:solidFill>
                  <a:schemeClr val="bg1"/>
                </a:solidFill>
                <a:effectLst>
                  <a:outerShdw blurRad="38100" dist="38100" dir="2700000" algn="tl">
                    <a:srgbClr val="000000">
                      <a:alpha val="43137"/>
                    </a:srgbClr>
                  </a:outerShdw>
                </a:effectLst>
                <a:latin typeface="+mj-lt"/>
                <a:ea typeface="楷体" panose="02010609060101010101" pitchFamily="49" charset="-122"/>
              </a:rPr>
              <a:t>MachIPC</a:t>
            </a:r>
            <a:r>
              <a:rPr lang="zh-CN" altLang="en-US" dirty="0">
                <a:solidFill>
                  <a:schemeClr val="bg1"/>
                </a:solidFill>
                <a:effectLst>
                  <a:outerShdw blurRad="38100" dist="38100" dir="2700000" algn="tl">
                    <a:srgbClr val="000000">
                      <a:alpha val="43137"/>
                    </a:srgbClr>
                  </a:outerShdw>
                </a:effectLst>
                <a:latin typeface="+mj-lt"/>
                <a:ea typeface="楷体" panose="02010609060101010101" pitchFamily="49" charset="-122"/>
              </a:rPr>
              <a:t>的核心构建块</a:t>
            </a:r>
          </a:p>
          <a:p>
            <a:pPr marL="263525" indent="-263525" eaLnBrk="1" hangingPunct="1">
              <a:spcBef>
                <a:spcPts val="0"/>
              </a:spcBef>
              <a:buClr>
                <a:schemeClr val="bg1"/>
              </a:buClr>
              <a:buSzPct val="70000"/>
              <a:buFont typeface="Wingdings" panose="05000000000000000000" pitchFamily="2" charset="2"/>
              <a:buChar char="n"/>
              <a:defRPr/>
            </a:pPr>
            <a:r>
              <a:rPr lang="zh-CN" altLang="en-US" dirty="0">
                <a:solidFill>
                  <a:schemeClr val="bg1"/>
                </a:solidFill>
                <a:effectLst>
                  <a:outerShdw blurRad="38100" dist="38100" dir="2700000" algn="tl">
                    <a:srgbClr val="000000">
                      <a:alpha val="43137"/>
                    </a:srgbClr>
                  </a:outerShdw>
                </a:effectLst>
                <a:latin typeface="+mj-lt"/>
                <a:ea typeface="楷体" panose="02010609060101010101" pitchFamily="49" charset="-122"/>
              </a:rPr>
              <a:t>大部分通信用消息</a:t>
            </a:r>
            <a:r>
              <a:rPr lang="zh-CN" altLang="en-US" dirty="0" smtClean="0">
                <a:solidFill>
                  <a:schemeClr val="bg1"/>
                </a:solidFill>
                <a:effectLst>
                  <a:outerShdw blurRad="38100" dist="38100" dir="2700000" algn="tl">
                    <a:srgbClr val="000000">
                      <a:alpha val="43137"/>
                    </a:srgbClr>
                  </a:outerShdw>
                </a:effectLst>
                <a:latin typeface="+mj-lt"/>
                <a:ea typeface="楷体" panose="02010609060101010101" pitchFamily="49" charset="-122"/>
              </a:rPr>
              <a:t>实现</a:t>
            </a:r>
            <a:r>
              <a:rPr lang="zh-CN" altLang="en-US" dirty="0">
                <a:solidFill>
                  <a:schemeClr val="bg1"/>
                </a:solidFill>
                <a:effectLst>
                  <a:outerShdw blurRad="38100" dist="38100" dir="2700000" algn="tl">
                    <a:srgbClr val="000000">
                      <a:alpha val="43137"/>
                    </a:srgbClr>
                  </a:outerShdw>
                </a:effectLst>
                <a:latin typeface="+mj-lt"/>
                <a:ea typeface="楷体" panose="02010609060101010101" pitchFamily="49" charset="-122"/>
              </a:rPr>
              <a:t>、</a:t>
            </a:r>
            <a:r>
              <a:rPr lang="zh-CN" altLang="en-US" dirty="0" smtClean="0">
                <a:solidFill>
                  <a:schemeClr val="bg1"/>
                </a:solidFill>
                <a:effectLst>
                  <a:outerShdw blurRad="38100" dist="38100" dir="2700000" algn="tl">
                    <a:srgbClr val="000000">
                      <a:alpha val="43137"/>
                    </a:srgbClr>
                  </a:outerShdw>
                </a:effectLst>
                <a:latin typeface="+mj-lt"/>
                <a:ea typeface="楷体" panose="02010609060101010101" pitchFamily="49" charset="-122"/>
              </a:rPr>
              <a:t>系统调用通过消息</a:t>
            </a:r>
            <a:endParaRPr lang="en-US" altLang="zh-CN" dirty="0" smtClean="0">
              <a:solidFill>
                <a:schemeClr val="bg1"/>
              </a:solidFill>
              <a:effectLst>
                <a:outerShdw blurRad="38100" dist="38100" dir="2700000" algn="tl">
                  <a:srgbClr val="000000">
                    <a:alpha val="43137"/>
                  </a:srgbClr>
                </a:outerShdw>
              </a:effectLst>
              <a:latin typeface="+mj-lt"/>
              <a:ea typeface="楷体" panose="02010609060101010101" pitchFamily="49" charset="-122"/>
            </a:endParaRPr>
          </a:p>
          <a:p>
            <a:pPr marL="263525" indent="-263525" eaLnBrk="1" hangingPunct="1">
              <a:spcBef>
                <a:spcPts val="0"/>
              </a:spcBef>
              <a:buClr>
                <a:schemeClr val="bg1"/>
              </a:buClr>
              <a:buSzPct val="70000"/>
              <a:buFont typeface="Wingdings" panose="05000000000000000000" pitchFamily="2" charset="2"/>
              <a:buChar char="n"/>
              <a:defRPr/>
            </a:pPr>
            <a:r>
              <a:rPr lang="zh-CN" altLang="en-US" dirty="0" smtClean="0">
                <a:solidFill>
                  <a:schemeClr val="bg1"/>
                </a:solidFill>
                <a:effectLst>
                  <a:outerShdw blurRad="38100" dist="38100" dir="2700000" algn="tl">
                    <a:srgbClr val="000000">
                      <a:alpha val="43137"/>
                    </a:srgbClr>
                  </a:outerShdw>
                </a:effectLst>
                <a:latin typeface="+mj-lt"/>
                <a:ea typeface="楷体" panose="02010609060101010101" pitchFamily="49" charset="-122"/>
              </a:rPr>
              <a:t>创建任务时，创建内核邮箱和通知邮箱</a:t>
            </a:r>
            <a:endParaRPr lang="en-US" altLang="zh-CN" dirty="0" smtClean="0">
              <a:solidFill>
                <a:schemeClr val="bg1"/>
              </a:solidFill>
              <a:effectLst>
                <a:outerShdw blurRad="38100" dist="38100" dir="2700000" algn="tl">
                  <a:srgbClr val="000000">
                    <a:alpha val="43137"/>
                  </a:srgbClr>
                </a:outerShdw>
              </a:effectLst>
              <a:latin typeface="+mj-lt"/>
              <a:ea typeface="楷体" panose="02010609060101010101" pitchFamily="49" charset="-122"/>
            </a:endParaRPr>
          </a:p>
          <a:p>
            <a:pPr marL="720725" lvl="1" indent="-263525">
              <a:spcBef>
                <a:spcPts val="0"/>
              </a:spcBef>
              <a:buSzPct val="60000"/>
              <a:buFont typeface="Wingdings" panose="05000000000000000000" pitchFamily="2" charset="2"/>
              <a:buChar char="n"/>
              <a:defRPr/>
            </a:pPr>
            <a:r>
              <a:rPr lang="zh-CN" altLang="en-US" sz="2800" dirty="0" smtClean="0">
                <a:solidFill>
                  <a:schemeClr val="bg2"/>
                </a:solidFill>
                <a:latin typeface="Times New Roman" panose="02020603050405020304" pitchFamily="18" charset="0"/>
                <a:ea typeface="楷体" panose="02010609060101010101" pitchFamily="49" charset="-122"/>
                <a:cs typeface="Times New Roman" panose="02020603050405020304" pitchFamily="18" charset="0"/>
              </a:rPr>
              <a:t>内核</a:t>
            </a:r>
            <a:r>
              <a:rPr lang="zh-CN" altLang="en-US" sz="2800" dirty="0">
                <a:solidFill>
                  <a:schemeClr val="bg2"/>
                </a:solidFill>
                <a:latin typeface="Times New Roman" panose="02020603050405020304" pitchFamily="18" charset="0"/>
                <a:ea typeface="楷体" panose="02010609060101010101" pitchFamily="49" charset="-122"/>
                <a:cs typeface="Times New Roman" panose="02020603050405020304" pitchFamily="18" charset="0"/>
              </a:rPr>
              <a:t>使用内核邮箱与任务通信，将事件发生的通知发送到通知邮箱。</a:t>
            </a:r>
            <a:endParaRPr lang="en-US" altLang="zh-CN" sz="2800" dirty="0">
              <a:solidFill>
                <a:schemeClr val="bg2"/>
              </a:solidFill>
              <a:latin typeface="Times New Roman" panose="02020603050405020304" pitchFamily="18" charset="0"/>
              <a:ea typeface="楷体" panose="02010609060101010101" pitchFamily="49" charset="-122"/>
              <a:cs typeface="Times New Roman" panose="02020603050405020304" pitchFamily="18" charset="0"/>
            </a:endParaRPr>
          </a:p>
          <a:p>
            <a:pPr marL="360363" indent="-360363" eaLnBrk="1" hangingPunct="1">
              <a:spcBef>
                <a:spcPts val="0"/>
              </a:spcBef>
              <a:buClr>
                <a:schemeClr val="bg1"/>
              </a:buClr>
              <a:buSzPct val="70000"/>
              <a:buFont typeface="Wingdings" panose="05000000000000000000" pitchFamily="2" charset="2"/>
              <a:buChar char="n"/>
              <a:defRPr/>
            </a:pPr>
            <a:r>
              <a:rPr lang="zh-CN" altLang="en-US" dirty="0" smtClean="0">
                <a:solidFill>
                  <a:schemeClr val="bg1"/>
                </a:solidFill>
                <a:effectLst>
                  <a:outerShdw blurRad="38100" dist="38100" dir="2700000" algn="tl">
                    <a:srgbClr val="000000">
                      <a:alpha val="43137"/>
                    </a:srgbClr>
                  </a:outerShdw>
                </a:effectLst>
                <a:ea typeface="楷体" panose="02010609060101010101" pitchFamily="49" charset="-122"/>
              </a:rPr>
              <a:t>消息</a:t>
            </a:r>
            <a:r>
              <a:rPr lang="zh-CN" altLang="en-US" dirty="0">
                <a:solidFill>
                  <a:schemeClr val="bg1"/>
                </a:solidFill>
                <a:effectLst>
                  <a:outerShdw blurRad="38100" dist="38100" dir="2700000" algn="tl">
                    <a:srgbClr val="000000">
                      <a:alpha val="43137"/>
                    </a:srgbClr>
                  </a:outerShdw>
                </a:effectLst>
                <a:ea typeface="楷体" panose="02010609060101010101" pitchFamily="49" charset="-122"/>
              </a:rPr>
              <a:t>传递的系统调用</a:t>
            </a:r>
            <a:endParaRPr lang="en-US" altLang="zh-CN" dirty="0">
              <a:solidFill>
                <a:schemeClr val="bg1"/>
              </a:solidFill>
              <a:effectLst>
                <a:outerShdw blurRad="38100" dist="38100" dir="2700000" algn="tl">
                  <a:srgbClr val="000000">
                    <a:alpha val="43137"/>
                  </a:srgbClr>
                </a:outerShdw>
              </a:effectLst>
              <a:ea typeface="楷体" panose="02010609060101010101" pitchFamily="49" charset="-122"/>
            </a:endParaRPr>
          </a:p>
          <a:p>
            <a:pPr marL="720725" lvl="1" indent="-263525">
              <a:spcBef>
                <a:spcPts val="0"/>
              </a:spcBef>
              <a:buSzPct val="60000"/>
              <a:buFont typeface="Wingdings" panose="05000000000000000000" pitchFamily="2" charset="2"/>
              <a:buChar char="n"/>
              <a:defRPr/>
            </a:pPr>
            <a:r>
              <a:rPr lang="en-US" altLang="zh-CN" sz="2800" dirty="0" err="1" smtClean="0">
                <a:solidFill>
                  <a:schemeClr val="bg1"/>
                </a:solidFill>
                <a:latin typeface="+mj-lt"/>
                <a:ea typeface="楷体" panose="02010609060101010101" pitchFamily="49" charset="-122"/>
              </a:rPr>
              <a:t>port_allocate</a:t>
            </a:r>
            <a:r>
              <a:rPr lang="en-US" altLang="zh-CN" sz="2800" dirty="0" smtClean="0">
                <a:solidFill>
                  <a:schemeClr val="bg1"/>
                </a:solidFill>
                <a:latin typeface="+mj-lt"/>
                <a:ea typeface="楷体" panose="02010609060101010101" pitchFamily="49" charset="-122"/>
              </a:rPr>
              <a:t>: </a:t>
            </a:r>
            <a:r>
              <a:rPr lang="zh-CN" altLang="en-US" sz="2800" dirty="0" smtClean="0">
                <a:solidFill>
                  <a:schemeClr val="bg2"/>
                </a:solidFill>
                <a:ea typeface="楷体" panose="02010609060101010101" pitchFamily="49" charset="-122"/>
              </a:rPr>
              <a:t>创建</a:t>
            </a:r>
            <a:r>
              <a:rPr lang="zh-CN" altLang="en-US" sz="2800" dirty="0">
                <a:solidFill>
                  <a:schemeClr val="bg2"/>
                </a:solidFill>
                <a:ea typeface="楷体" panose="02010609060101010101" pitchFamily="49" charset="-122"/>
              </a:rPr>
              <a:t>新邮箱并为其消息队列分配空间</a:t>
            </a:r>
            <a:endParaRPr lang="en-US" altLang="zh-CN" sz="2800" dirty="0" smtClean="0">
              <a:solidFill>
                <a:schemeClr val="bg1"/>
              </a:solidFill>
              <a:latin typeface="+mj-lt"/>
              <a:ea typeface="楷体" panose="02010609060101010101" pitchFamily="49" charset="-122"/>
            </a:endParaRPr>
          </a:p>
          <a:p>
            <a:pPr marL="720725" lvl="1" indent="-263525">
              <a:spcBef>
                <a:spcPts val="0"/>
              </a:spcBef>
              <a:buSzPct val="60000"/>
              <a:buFont typeface="Wingdings" panose="05000000000000000000" pitchFamily="2" charset="2"/>
              <a:buChar char="n"/>
              <a:defRPr/>
            </a:pPr>
            <a:r>
              <a:rPr lang="en-US" altLang="zh-CN" sz="2800" dirty="0" err="1" smtClean="0">
                <a:solidFill>
                  <a:schemeClr val="bg1"/>
                </a:solidFill>
                <a:latin typeface="Times New Roman" panose="02020603050405020304" pitchFamily="18" charset="0"/>
                <a:ea typeface="楷体" panose="02010609060101010101" pitchFamily="49" charset="-122"/>
                <a:cs typeface="Times New Roman" panose="02020603050405020304" pitchFamily="18" charset="0"/>
              </a:rPr>
              <a:t>msg_send</a:t>
            </a:r>
            <a:r>
              <a:rPr lang="en-US" altLang="zh-CN" sz="2800" dirty="0">
                <a:solidFill>
                  <a:schemeClr val="bg1"/>
                </a:solidFill>
                <a:latin typeface="Times New Roman" panose="02020603050405020304" pitchFamily="18" charset="0"/>
                <a:ea typeface="楷体" panose="02010609060101010101" pitchFamily="49" charset="-122"/>
                <a:cs typeface="Times New Roman" panose="02020603050405020304" pitchFamily="18" charset="0"/>
              </a:rPr>
              <a:t>( </a:t>
            </a:r>
            <a:r>
              <a:rPr lang="en-US" altLang="zh-CN" sz="2800" dirty="0" smtClean="0">
                <a:solidFill>
                  <a:schemeClr val="bg1"/>
                </a:solidFill>
                <a:latin typeface="Times New Roman" panose="02020603050405020304" pitchFamily="18" charset="0"/>
                <a:ea typeface="楷体" panose="02010609060101010101" pitchFamily="49" charset="-122"/>
                <a:cs typeface="Times New Roman" panose="02020603050405020304" pitchFamily="18" charset="0"/>
              </a:rPr>
              <a:t>): </a:t>
            </a:r>
            <a:r>
              <a:rPr lang="zh-CN" altLang="en-US" sz="2800" dirty="0" smtClean="0">
                <a:solidFill>
                  <a:schemeClr val="bg2"/>
                </a:solidFill>
                <a:latin typeface="Times New Roman" panose="02020603050405020304" pitchFamily="18" charset="0"/>
                <a:ea typeface="楷体" panose="02010609060101010101" pitchFamily="49" charset="-122"/>
                <a:cs typeface="Times New Roman" panose="02020603050405020304" pitchFamily="18" charset="0"/>
              </a:rPr>
              <a:t>向</a:t>
            </a:r>
            <a:r>
              <a:rPr lang="zh-CN" altLang="en-US" sz="2800" dirty="0">
                <a:solidFill>
                  <a:schemeClr val="bg2"/>
                </a:solidFill>
                <a:latin typeface="Times New Roman" panose="02020603050405020304" pitchFamily="18" charset="0"/>
                <a:ea typeface="楷体" panose="02010609060101010101" pitchFamily="49" charset="-122"/>
                <a:cs typeface="Times New Roman" panose="02020603050405020304" pitchFamily="18" charset="0"/>
              </a:rPr>
              <a:t>邮箱发送</a:t>
            </a:r>
            <a:r>
              <a:rPr lang="zh-CN" altLang="en-US" sz="2800" dirty="0" smtClean="0">
                <a:solidFill>
                  <a:schemeClr val="bg2"/>
                </a:solidFill>
                <a:latin typeface="Times New Roman" panose="02020603050405020304" pitchFamily="18" charset="0"/>
                <a:ea typeface="楷体" panose="02010609060101010101" pitchFamily="49" charset="-122"/>
                <a:cs typeface="Times New Roman" panose="02020603050405020304" pitchFamily="18" charset="0"/>
              </a:rPr>
              <a:t>消息</a:t>
            </a:r>
            <a:endParaRPr lang="en-US" altLang="zh-CN" sz="2800" dirty="0" smtClean="0">
              <a:solidFill>
                <a:schemeClr val="bg2"/>
              </a:solidFill>
              <a:latin typeface="Times New Roman" panose="02020603050405020304" pitchFamily="18" charset="0"/>
              <a:ea typeface="楷体" panose="02010609060101010101" pitchFamily="49" charset="-122"/>
              <a:cs typeface="Times New Roman" panose="02020603050405020304" pitchFamily="18" charset="0"/>
            </a:endParaRPr>
          </a:p>
          <a:p>
            <a:pPr marL="720725" lvl="1" indent="-263525">
              <a:spcBef>
                <a:spcPts val="0"/>
              </a:spcBef>
              <a:buSzPct val="60000"/>
              <a:buFont typeface="Wingdings" panose="05000000000000000000" pitchFamily="2" charset="2"/>
              <a:buChar char="n"/>
              <a:defRPr/>
            </a:pPr>
            <a:r>
              <a:rPr lang="en-US" altLang="zh-CN" sz="2800" dirty="0" err="1">
                <a:solidFill>
                  <a:schemeClr val="bg1"/>
                </a:solidFill>
                <a:latin typeface="Times New Roman" panose="02020603050405020304" pitchFamily="18" charset="0"/>
                <a:ea typeface="楷体" panose="02010609060101010101" pitchFamily="49" charset="-122"/>
                <a:cs typeface="Times New Roman" panose="02020603050405020304" pitchFamily="18" charset="0"/>
              </a:rPr>
              <a:t>msg_receive</a:t>
            </a:r>
            <a:r>
              <a:rPr lang="en-US" altLang="zh-CN" sz="2800" dirty="0">
                <a:solidFill>
                  <a:schemeClr val="bg1"/>
                </a:solidFill>
                <a:latin typeface="Times New Roman" panose="02020603050405020304" pitchFamily="18" charset="0"/>
                <a:ea typeface="楷体" panose="02010609060101010101" pitchFamily="49" charset="-122"/>
                <a:cs typeface="Times New Roman" panose="02020603050405020304" pitchFamily="18" charset="0"/>
              </a:rPr>
              <a:t>( </a:t>
            </a:r>
            <a:r>
              <a:rPr lang="en-US" altLang="zh-CN" sz="2800" dirty="0" smtClean="0">
                <a:solidFill>
                  <a:schemeClr val="bg1"/>
                </a:solidFill>
                <a:latin typeface="Times New Roman" panose="02020603050405020304" pitchFamily="18" charset="0"/>
                <a:ea typeface="楷体" panose="02010609060101010101" pitchFamily="49" charset="-122"/>
                <a:cs typeface="Times New Roman" panose="02020603050405020304" pitchFamily="18" charset="0"/>
              </a:rPr>
              <a:t>): </a:t>
            </a:r>
            <a:r>
              <a:rPr lang="zh-CN" altLang="en-US" sz="2800" dirty="0" smtClean="0">
                <a:solidFill>
                  <a:schemeClr val="bg2"/>
                </a:solidFill>
                <a:latin typeface="Times New Roman" panose="02020603050405020304" pitchFamily="18" charset="0"/>
                <a:ea typeface="楷体" panose="02010609060101010101" pitchFamily="49" charset="-122"/>
                <a:cs typeface="Times New Roman" panose="02020603050405020304" pitchFamily="18" charset="0"/>
              </a:rPr>
              <a:t>从</a:t>
            </a:r>
            <a:r>
              <a:rPr lang="zh-CN" altLang="en-US" sz="2800" dirty="0">
                <a:solidFill>
                  <a:schemeClr val="bg2"/>
                </a:solidFill>
                <a:latin typeface="Times New Roman" panose="02020603050405020304" pitchFamily="18" charset="0"/>
                <a:ea typeface="楷体" panose="02010609060101010101" pitchFamily="49" charset="-122"/>
                <a:cs typeface="Times New Roman" panose="02020603050405020304" pitchFamily="18" charset="0"/>
              </a:rPr>
              <a:t>邮箱接收</a:t>
            </a:r>
            <a:r>
              <a:rPr lang="zh-CN" altLang="en-US" sz="2800" dirty="0" smtClean="0">
                <a:solidFill>
                  <a:schemeClr val="bg2"/>
                </a:solidFill>
                <a:latin typeface="Times New Roman" panose="02020603050405020304" pitchFamily="18" charset="0"/>
                <a:ea typeface="楷体" panose="02010609060101010101" pitchFamily="49" charset="-122"/>
                <a:cs typeface="Times New Roman" panose="02020603050405020304" pitchFamily="18" charset="0"/>
              </a:rPr>
              <a:t>消息。</a:t>
            </a:r>
            <a:endParaRPr lang="en-US" altLang="zh-CN" sz="2800" dirty="0">
              <a:solidFill>
                <a:schemeClr val="bg2"/>
              </a:solidFill>
              <a:latin typeface="Times New Roman" panose="02020603050405020304" pitchFamily="18" charset="0"/>
              <a:ea typeface="楷体" panose="02010609060101010101" pitchFamily="49" charset="-122"/>
              <a:cs typeface="Times New Roman" panose="02020603050405020304" pitchFamily="18" charset="0"/>
            </a:endParaRPr>
          </a:p>
          <a:p>
            <a:pPr marL="720725" lvl="1" indent="-263525">
              <a:spcBef>
                <a:spcPts val="0"/>
              </a:spcBef>
              <a:buSzPct val="60000"/>
              <a:buFont typeface="Wingdings" panose="05000000000000000000" pitchFamily="2" charset="2"/>
              <a:buChar char="n"/>
              <a:defRPr/>
            </a:pPr>
            <a:r>
              <a:rPr lang="en-US" altLang="zh-CN" sz="2800" dirty="0" smtClean="0">
                <a:solidFill>
                  <a:schemeClr val="bg2"/>
                </a:solidFill>
                <a:latin typeface="Times New Roman" panose="02020603050405020304" pitchFamily="18" charset="0"/>
                <a:ea typeface="楷体" panose="02010609060101010101" pitchFamily="49" charset="-122"/>
                <a:cs typeface="Times New Roman" panose="02020603050405020304" pitchFamily="18" charset="0"/>
              </a:rPr>
              <a:t>……</a:t>
            </a:r>
            <a:endParaRPr lang="zh-CN" altLang="en-US" dirty="0">
              <a:solidFill>
                <a:schemeClr val="bg2"/>
              </a:solidFill>
              <a:latin typeface="+mj-lt"/>
              <a:ea typeface="楷体" panose="02010609060101010101" pitchFamily="49" charset="-122"/>
            </a:endParaRPr>
          </a:p>
        </p:txBody>
      </p:sp>
      <p:sp>
        <p:nvSpPr>
          <p:cNvPr id="7"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84992"/>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5496028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animEffect transition="in" filter="fade">
                                      <p:cBhvr>
                                        <p:cTn id="7" dur="2000"/>
                                        <p:tgtEl>
                                          <p:spTgt spid="6">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2" end="2"/>
                                            </p:txEl>
                                          </p:spTgt>
                                        </p:tgtEl>
                                        <p:attrNameLst>
                                          <p:attrName>style.visibility</p:attrName>
                                        </p:attrNameLst>
                                      </p:cBhvr>
                                      <p:to>
                                        <p:strVal val="visible"/>
                                      </p:to>
                                    </p:set>
                                    <p:animEffect transition="in" filter="fade">
                                      <p:cBhvr>
                                        <p:cTn id="12" dur="2000"/>
                                        <p:tgtEl>
                                          <p:spTgt spid="6">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 presetClass="entr" presetSubtype="10" fill="hold" nodeType="clickEffect">
                                  <p:stCondLst>
                                    <p:cond delay="0"/>
                                  </p:stCondLst>
                                  <p:childTnLst>
                                    <p:set>
                                      <p:cBhvr>
                                        <p:cTn id="16" dur="1" fill="hold">
                                          <p:stCondLst>
                                            <p:cond delay="0"/>
                                          </p:stCondLst>
                                        </p:cTn>
                                        <p:tgtEl>
                                          <p:spTgt spid="6">
                                            <p:txEl>
                                              <p:pRg st="3" end="3"/>
                                            </p:txEl>
                                          </p:spTgt>
                                        </p:tgtEl>
                                        <p:attrNameLst>
                                          <p:attrName>style.visibility</p:attrName>
                                        </p:attrNameLst>
                                      </p:cBhvr>
                                      <p:to>
                                        <p:strVal val="visible"/>
                                      </p:to>
                                    </p:set>
                                    <p:animEffect transition="in" filter="checkerboard(across)">
                                      <p:cBhvr>
                                        <p:cTn id="17" dur="500"/>
                                        <p:tgtEl>
                                          <p:spTgt spid="6">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5" presetClass="entr" presetSubtype="10" fill="hold" nodeType="clickEffect">
                                  <p:stCondLst>
                                    <p:cond delay="0"/>
                                  </p:stCondLst>
                                  <p:childTnLst>
                                    <p:set>
                                      <p:cBhvr>
                                        <p:cTn id="21" dur="1" fill="hold">
                                          <p:stCondLst>
                                            <p:cond delay="0"/>
                                          </p:stCondLst>
                                        </p:cTn>
                                        <p:tgtEl>
                                          <p:spTgt spid="6">
                                            <p:txEl>
                                              <p:pRg st="4" end="4"/>
                                            </p:txEl>
                                          </p:spTgt>
                                        </p:tgtEl>
                                        <p:attrNameLst>
                                          <p:attrName>style.visibility</p:attrName>
                                        </p:attrNameLst>
                                      </p:cBhvr>
                                      <p:to>
                                        <p:strVal val="visible"/>
                                      </p:to>
                                    </p:set>
                                    <p:animEffect transition="in" filter="checkerboard(across)">
                                      <p:cBhvr>
                                        <p:cTn id="22" dur="500"/>
                                        <p:tgtEl>
                                          <p:spTgt spid="6">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5" presetClass="entr" presetSubtype="10" fill="hold" nodeType="clickEffect">
                                  <p:stCondLst>
                                    <p:cond delay="0"/>
                                  </p:stCondLst>
                                  <p:childTnLst>
                                    <p:set>
                                      <p:cBhvr>
                                        <p:cTn id="26" dur="1" fill="hold">
                                          <p:stCondLst>
                                            <p:cond delay="0"/>
                                          </p:stCondLst>
                                        </p:cTn>
                                        <p:tgtEl>
                                          <p:spTgt spid="6">
                                            <p:txEl>
                                              <p:pRg st="5" end="5"/>
                                            </p:txEl>
                                          </p:spTgt>
                                        </p:tgtEl>
                                        <p:attrNameLst>
                                          <p:attrName>style.visibility</p:attrName>
                                        </p:attrNameLst>
                                      </p:cBhvr>
                                      <p:to>
                                        <p:strVal val="visible"/>
                                      </p:to>
                                    </p:set>
                                    <p:animEffect transition="in" filter="checkerboard(across)">
                                      <p:cBhvr>
                                        <p:cTn id="27" dur="500"/>
                                        <p:tgtEl>
                                          <p:spTgt spid="6">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5" presetClass="entr" presetSubtype="10" fill="hold" nodeType="clickEffect">
                                  <p:stCondLst>
                                    <p:cond delay="0"/>
                                  </p:stCondLst>
                                  <p:childTnLst>
                                    <p:set>
                                      <p:cBhvr>
                                        <p:cTn id="31" dur="1" fill="hold">
                                          <p:stCondLst>
                                            <p:cond delay="0"/>
                                          </p:stCondLst>
                                        </p:cTn>
                                        <p:tgtEl>
                                          <p:spTgt spid="6">
                                            <p:txEl>
                                              <p:pRg st="6" end="6"/>
                                            </p:txEl>
                                          </p:spTgt>
                                        </p:tgtEl>
                                        <p:attrNameLst>
                                          <p:attrName>style.visibility</p:attrName>
                                        </p:attrNameLst>
                                      </p:cBhvr>
                                      <p:to>
                                        <p:strVal val="visible"/>
                                      </p:to>
                                    </p:set>
                                    <p:animEffect transition="in" filter="checkerboard(across)">
                                      <p:cBhvr>
                                        <p:cTn id="32" dur="500"/>
                                        <p:tgtEl>
                                          <p:spTgt spid="6">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5" presetClass="entr" presetSubtype="10" fill="hold" nodeType="clickEffect">
                                  <p:stCondLst>
                                    <p:cond delay="0"/>
                                  </p:stCondLst>
                                  <p:childTnLst>
                                    <p:set>
                                      <p:cBhvr>
                                        <p:cTn id="36" dur="1" fill="hold">
                                          <p:stCondLst>
                                            <p:cond delay="0"/>
                                          </p:stCondLst>
                                        </p:cTn>
                                        <p:tgtEl>
                                          <p:spTgt spid="6">
                                            <p:txEl>
                                              <p:pRg st="7" end="7"/>
                                            </p:txEl>
                                          </p:spTgt>
                                        </p:tgtEl>
                                        <p:attrNameLst>
                                          <p:attrName>style.visibility</p:attrName>
                                        </p:attrNameLst>
                                      </p:cBhvr>
                                      <p:to>
                                        <p:strVal val="visible"/>
                                      </p:to>
                                    </p:set>
                                    <p:animEffect transition="in" filter="checkerboard(across)">
                                      <p:cBhvr>
                                        <p:cTn id="37" dur="500"/>
                                        <p:tgtEl>
                                          <p:spTgt spid="6">
                                            <p:txEl>
                                              <p:pRg st="7" end="7"/>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5" presetClass="entr" presetSubtype="10" fill="hold" nodeType="clickEffect">
                                  <p:stCondLst>
                                    <p:cond delay="0"/>
                                  </p:stCondLst>
                                  <p:childTnLst>
                                    <p:set>
                                      <p:cBhvr>
                                        <p:cTn id="41" dur="1" fill="hold">
                                          <p:stCondLst>
                                            <p:cond delay="0"/>
                                          </p:stCondLst>
                                        </p:cTn>
                                        <p:tgtEl>
                                          <p:spTgt spid="6">
                                            <p:txEl>
                                              <p:pRg st="8" end="8"/>
                                            </p:txEl>
                                          </p:spTgt>
                                        </p:tgtEl>
                                        <p:attrNameLst>
                                          <p:attrName>style.visibility</p:attrName>
                                        </p:attrNameLst>
                                      </p:cBhvr>
                                      <p:to>
                                        <p:strVal val="visible"/>
                                      </p:to>
                                    </p:set>
                                    <p:animEffect transition="in" filter="checkerboard(across)">
                                      <p:cBhvr>
                                        <p:cTn id="42" dur="500"/>
                                        <p:tgtEl>
                                          <p:spTgt spid="6">
                                            <p:txEl>
                                              <p:pRg st="8" end="8"/>
                                            </p:txEl>
                                          </p:spTgt>
                                        </p:tgtEl>
                                      </p:cBhvr>
                                    </p:animEffect>
                                  </p:childTnLst>
                                </p:cTn>
                              </p:par>
                            </p:childTnLst>
                          </p:cTn>
                        </p:par>
                        <p:par>
                          <p:cTn id="43" fill="hold">
                            <p:stCondLst>
                              <p:cond delay="500"/>
                            </p:stCondLst>
                            <p:childTnLst>
                              <p:par>
                                <p:cTn id="44" presetID="2" presetClass="entr" presetSubtype="6" fill="hold" grpId="0" nodeType="afterEffect">
                                  <p:stCondLst>
                                    <p:cond delay="0"/>
                                  </p:stCondLst>
                                  <p:childTnLst>
                                    <p:set>
                                      <p:cBhvr>
                                        <p:cTn id="45" dur="1" fill="hold">
                                          <p:stCondLst>
                                            <p:cond delay="0"/>
                                          </p:stCondLst>
                                        </p:cTn>
                                        <p:tgtEl>
                                          <p:spTgt spid="7"/>
                                        </p:tgtEl>
                                        <p:attrNameLst>
                                          <p:attrName>style.visibility</p:attrName>
                                        </p:attrNameLst>
                                      </p:cBhvr>
                                      <p:to>
                                        <p:strVal val="visible"/>
                                      </p:to>
                                    </p:set>
                                    <p:anim calcmode="lin" valueType="num">
                                      <p:cBhvr additive="base">
                                        <p:cTn id="46" dur="500" fill="hold"/>
                                        <p:tgtEl>
                                          <p:spTgt spid="7"/>
                                        </p:tgtEl>
                                        <p:attrNameLst>
                                          <p:attrName>ppt_x</p:attrName>
                                        </p:attrNameLst>
                                      </p:cBhvr>
                                      <p:tavLst>
                                        <p:tav tm="0">
                                          <p:val>
                                            <p:strVal val="1+#ppt_w/2"/>
                                          </p:val>
                                        </p:tav>
                                        <p:tav tm="100000">
                                          <p:val>
                                            <p:strVal val="#ppt_x"/>
                                          </p:val>
                                        </p:tav>
                                      </p:tavLst>
                                    </p:anim>
                                    <p:anim calcmode="lin" valueType="num">
                                      <p:cBhvr additive="base">
                                        <p:cTn id="47"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8727B750-648A-4361-A37A-E9CA0B2A6A10}"/>
              </a:ext>
            </a:extLst>
          </p:cNvPr>
          <p:cNvSpPr/>
          <p:nvPr/>
        </p:nvSpPr>
        <p:spPr>
          <a:xfrm>
            <a:off x="2323325" y="0"/>
            <a:ext cx="4415311" cy="707886"/>
          </a:xfrm>
          <a:prstGeom prst="rect">
            <a:avLst/>
          </a:prstGeom>
        </p:spPr>
        <p:txBody>
          <a:bodyPr wrap="none">
            <a:spAutoFit/>
          </a:bodyPr>
          <a:lstStyle/>
          <a:p>
            <a:r>
              <a:rPr lang="en-US" altLang="en-US" sz="4000" dirty="0">
                <a:solidFill>
                  <a:srgbClr val="006699"/>
                </a:solidFill>
                <a:effectLst>
                  <a:outerShdw blurRad="38100" dist="38100" dir="2700000" algn="tl">
                    <a:srgbClr val="000000">
                      <a:alpha val="43137"/>
                    </a:srgbClr>
                  </a:outerShdw>
                </a:effectLst>
                <a:latin typeface="+mj-lt"/>
                <a:ea typeface="MS PGothic" pitchFamily="34" charset="-128"/>
                <a:cs typeface="+mj-cs"/>
              </a:rPr>
              <a:t>Windows </a:t>
            </a:r>
            <a:r>
              <a:rPr lang="zh-CN" altLang="en-US" sz="4000" dirty="0">
                <a:solidFill>
                  <a:srgbClr val="006699"/>
                </a:solidFill>
                <a:effectLst>
                  <a:outerShdw blurRad="38100" dist="38100" dir="2700000" algn="tl">
                    <a:srgbClr val="000000">
                      <a:alpha val="43137"/>
                    </a:srgbClr>
                  </a:outerShdw>
                </a:effectLst>
                <a:latin typeface="+mj-lt"/>
                <a:ea typeface="MS PGothic" pitchFamily="34" charset="-128"/>
                <a:cs typeface="+mj-cs"/>
              </a:rPr>
              <a:t>消息机制</a:t>
            </a:r>
          </a:p>
        </p:txBody>
      </p:sp>
      <p:sp>
        <p:nvSpPr>
          <p:cNvPr id="5" name="Rectangle 6">
            <a:extLst>
              <a:ext uri="{FF2B5EF4-FFF2-40B4-BE49-F238E27FC236}">
                <a16:creationId xmlns:a16="http://schemas.microsoft.com/office/drawing/2014/main" id="{F72B5FD2-A543-422B-AC13-6E484F61648F}"/>
              </a:ext>
            </a:extLst>
          </p:cNvPr>
          <p:cNvSpPr>
            <a:spLocks noChangeArrowheads="1"/>
          </p:cNvSpPr>
          <p:nvPr/>
        </p:nvSpPr>
        <p:spPr bwMode="auto">
          <a:xfrm>
            <a:off x="143098" y="1124744"/>
            <a:ext cx="9000902" cy="3857195"/>
          </a:xfrm>
          <a:prstGeom prst="rect">
            <a:avLst/>
          </a:prstGeom>
          <a:noFill/>
          <a:ln w="12700" cap="sq">
            <a:noFill/>
            <a:miter lim="800000"/>
            <a:headEnd type="none" w="sm" len="sm"/>
            <a:tailEnd type="none" w="sm" len="sm"/>
          </a:ln>
          <a:effectLst/>
        </p:spPr>
        <p:txBody>
          <a:bodyPr/>
          <a:lstStyle/>
          <a:p>
            <a:pPr marL="360363" indent="-360363" eaLnBrk="1" hangingPunct="1">
              <a:spcBef>
                <a:spcPts val="0"/>
              </a:spcBef>
              <a:buClr>
                <a:schemeClr val="bg1"/>
              </a:buClr>
              <a:buSzPct val="70000"/>
              <a:buFont typeface="Wingdings" panose="05000000000000000000" pitchFamily="2" charset="2"/>
              <a:buChar char="n"/>
              <a:defRPr/>
            </a:pPr>
            <a:r>
              <a:rPr lang="zh-CN" altLang="en-US" sz="3600" dirty="0">
                <a:solidFill>
                  <a:schemeClr val="bg1"/>
                </a:solidFill>
                <a:effectLst>
                  <a:outerShdw blurRad="38100" dist="38100" dir="2700000" algn="tl">
                    <a:srgbClr val="000000">
                      <a:alpha val="43137"/>
                    </a:srgbClr>
                  </a:outerShdw>
                </a:effectLst>
                <a:latin typeface="+mj-lt"/>
                <a:ea typeface="楷体" panose="02010609060101010101" pitchFamily="49" charset="-122"/>
              </a:rPr>
              <a:t>高级本地过程调用</a:t>
            </a:r>
            <a:r>
              <a:rPr lang="zh-CN" altLang="en-US" dirty="0">
                <a:solidFill>
                  <a:schemeClr val="bg1"/>
                </a:solidFill>
                <a:latin typeface="+mj-lt"/>
                <a:ea typeface="楷体" panose="02010609060101010101" pitchFamily="49" charset="-122"/>
              </a:rPr>
              <a:t>（</a:t>
            </a:r>
            <a:r>
              <a:rPr lang="en-US" altLang="zh-CN" dirty="0">
                <a:solidFill>
                  <a:schemeClr val="bg1"/>
                </a:solidFill>
                <a:latin typeface="+mj-lt"/>
                <a:ea typeface="楷体" panose="02010609060101010101" pitchFamily="49" charset="-122"/>
              </a:rPr>
              <a:t>ALPC, Advanced Local </a:t>
            </a:r>
            <a:r>
              <a:rPr lang="en-US" altLang="zh-CN" dirty="0" err="1">
                <a:solidFill>
                  <a:schemeClr val="bg1"/>
                </a:solidFill>
                <a:latin typeface="+mj-lt"/>
                <a:ea typeface="楷体" panose="02010609060101010101" pitchFamily="49" charset="-122"/>
              </a:rPr>
              <a:t>Procudure</a:t>
            </a:r>
            <a:r>
              <a:rPr lang="en-US" altLang="zh-CN" dirty="0">
                <a:solidFill>
                  <a:schemeClr val="bg1"/>
                </a:solidFill>
                <a:latin typeface="+mj-lt"/>
                <a:ea typeface="楷体" panose="02010609060101010101" pitchFamily="49" charset="-122"/>
              </a:rPr>
              <a:t> Call</a:t>
            </a:r>
            <a:r>
              <a:rPr lang="zh-CN" altLang="en-US" dirty="0">
                <a:solidFill>
                  <a:schemeClr val="bg1"/>
                </a:solidFill>
                <a:latin typeface="+mj-lt"/>
                <a:ea typeface="楷体" panose="02010609060101010101" pitchFamily="49" charset="-122"/>
              </a:rPr>
              <a:t>）</a:t>
            </a:r>
            <a:endParaRPr lang="en-US" altLang="zh-CN" dirty="0">
              <a:solidFill>
                <a:schemeClr val="bg1"/>
              </a:solidFill>
              <a:latin typeface="+mj-lt"/>
              <a:ea typeface="楷体" panose="02010609060101010101" pitchFamily="49" charset="-122"/>
            </a:endParaRPr>
          </a:p>
          <a:p>
            <a:pPr marL="360363" indent="-360363" eaLnBrk="1" hangingPunct="1">
              <a:spcBef>
                <a:spcPts val="0"/>
              </a:spcBef>
              <a:buClr>
                <a:schemeClr val="bg1"/>
              </a:buClr>
              <a:buSzPct val="70000"/>
              <a:buFont typeface="Wingdings" panose="05000000000000000000" pitchFamily="2" charset="2"/>
              <a:buChar char="n"/>
              <a:defRPr/>
            </a:pPr>
            <a:r>
              <a:rPr lang="zh-CN" altLang="en-US" sz="3600" dirty="0">
                <a:solidFill>
                  <a:schemeClr val="bg1"/>
                </a:solidFill>
                <a:effectLst>
                  <a:outerShdw blurRad="38100" dist="38100" dir="2700000" algn="tl">
                    <a:srgbClr val="000000">
                      <a:alpha val="43137"/>
                    </a:srgbClr>
                  </a:outerShdw>
                </a:effectLst>
                <a:latin typeface="+mj-lt"/>
                <a:ea typeface="楷体" panose="02010609060101010101" pitchFamily="49" charset="-122"/>
              </a:rPr>
              <a:t>内核服务通过</a:t>
            </a:r>
            <a:r>
              <a:rPr lang="en-US" altLang="zh-CN" sz="3600" dirty="0">
                <a:solidFill>
                  <a:schemeClr val="bg1"/>
                </a:solidFill>
                <a:effectLst>
                  <a:outerShdw blurRad="38100" dist="38100" dir="2700000" algn="tl">
                    <a:srgbClr val="000000">
                      <a:alpha val="43137"/>
                    </a:srgbClr>
                  </a:outerShdw>
                </a:effectLst>
                <a:latin typeface="+mj-lt"/>
                <a:ea typeface="楷体" panose="02010609060101010101" pitchFamily="49" charset="-122"/>
              </a:rPr>
              <a:t>ALPC</a:t>
            </a:r>
            <a:r>
              <a:rPr lang="zh-CN" altLang="en-US" sz="3600" dirty="0">
                <a:solidFill>
                  <a:schemeClr val="bg1"/>
                </a:solidFill>
                <a:effectLst>
                  <a:outerShdw blurRad="38100" dist="38100" dir="2700000" algn="tl">
                    <a:srgbClr val="000000">
                      <a:alpha val="43137"/>
                    </a:srgbClr>
                  </a:outerShdw>
                </a:effectLst>
                <a:latin typeface="+mj-lt"/>
                <a:ea typeface="楷体" panose="02010609060101010101" pitchFamily="49" charset="-122"/>
              </a:rPr>
              <a:t>与客户进程进行通信</a:t>
            </a:r>
            <a:endParaRPr lang="en-US" altLang="zh-CN" sz="3600" dirty="0">
              <a:solidFill>
                <a:schemeClr val="bg1"/>
              </a:solidFill>
              <a:effectLst>
                <a:outerShdw blurRad="38100" dist="38100" dir="2700000" algn="tl">
                  <a:srgbClr val="000000">
                    <a:alpha val="43137"/>
                  </a:srgbClr>
                </a:outerShdw>
              </a:effectLst>
              <a:latin typeface="+mj-lt"/>
              <a:ea typeface="楷体" panose="02010609060101010101" pitchFamily="49" charset="-122"/>
            </a:endParaRPr>
          </a:p>
          <a:p>
            <a:pPr marL="360363" indent="-360363" eaLnBrk="1" hangingPunct="1">
              <a:spcBef>
                <a:spcPts val="0"/>
              </a:spcBef>
              <a:buClr>
                <a:schemeClr val="bg1"/>
              </a:buClr>
              <a:buSzPct val="70000"/>
              <a:buFont typeface="Wingdings" panose="05000000000000000000" pitchFamily="2" charset="2"/>
              <a:buChar char="n"/>
              <a:defRPr/>
            </a:pPr>
            <a:r>
              <a:rPr lang="zh-CN" altLang="en-US" sz="3600" dirty="0">
                <a:solidFill>
                  <a:schemeClr val="bg1"/>
                </a:solidFill>
                <a:effectLst>
                  <a:outerShdw blurRad="38100" dist="38100" dir="2700000" algn="tl">
                    <a:srgbClr val="000000">
                      <a:alpha val="43137"/>
                    </a:srgbClr>
                  </a:outerShdw>
                </a:effectLst>
                <a:latin typeface="+mj-lt"/>
                <a:ea typeface="楷体" panose="02010609060101010101" pitchFamily="49" charset="-122"/>
              </a:rPr>
              <a:t>数据量小于</a:t>
            </a:r>
            <a:r>
              <a:rPr lang="en-US" altLang="zh-CN" sz="3600" dirty="0">
                <a:solidFill>
                  <a:schemeClr val="bg1"/>
                </a:solidFill>
                <a:effectLst>
                  <a:outerShdw blurRad="38100" dist="38100" dir="2700000" algn="tl">
                    <a:srgbClr val="000000">
                      <a:alpha val="43137"/>
                    </a:srgbClr>
                  </a:outerShdw>
                </a:effectLst>
                <a:latin typeface="+mj-lt"/>
                <a:ea typeface="楷体" panose="02010609060101010101" pitchFamily="49" charset="-122"/>
              </a:rPr>
              <a:t>256B</a:t>
            </a:r>
            <a:r>
              <a:rPr lang="zh-CN" altLang="en-US" sz="3600" dirty="0">
                <a:solidFill>
                  <a:schemeClr val="bg1"/>
                </a:solidFill>
                <a:effectLst>
                  <a:outerShdw blurRad="38100" dist="38100" dir="2700000" algn="tl">
                    <a:srgbClr val="000000">
                      <a:alpha val="43137"/>
                    </a:srgbClr>
                  </a:outerShdw>
                </a:effectLst>
                <a:latin typeface="+mj-lt"/>
                <a:ea typeface="楷体" panose="02010609060101010101" pitchFamily="49" charset="-122"/>
              </a:rPr>
              <a:t>。</a:t>
            </a:r>
            <a:endParaRPr lang="en-US" altLang="zh-CN" sz="3600" dirty="0">
              <a:solidFill>
                <a:schemeClr val="bg1"/>
              </a:solidFill>
              <a:effectLst>
                <a:outerShdw blurRad="38100" dist="38100" dir="2700000" algn="tl">
                  <a:srgbClr val="000000">
                    <a:alpha val="43137"/>
                  </a:srgbClr>
                </a:outerShdw>
              </a:effectLst>
              <a:latin typeface="+mj-lt"/>
              <a:ea typeface="楷体" panose="02010609060101010101" pitchFamily="49" charset="-122"/>
            </a:endParaRPr>
          </a:p>
          <a:p>
            <a:pPr marL="360363" indent="-360363" eaLnBrk="1" hangingPunct="1">
              <a:spcBef>
                <a:spcPts val="0"/>
              </a:spcBef>
              <a:buClr>
                <a:schemeClr val="bg1"/>
              </a:buClr>
              <a:buSzPct val="70000"/>
              <a:buFont typeface="Wingdings" panose="05000000000000000000" pitchFamily="2" charset="2"/>
              <a:buChar char="n"/>
              <a:defRPr/>
            </a:pPr>
            <a:r>
              <a:rPr lang="zh-CN" altLang="en-US" sz="3600" dirty="0">
                <a:solidFill>
                  <a:schemeClr val="bg1"/>
                </a:solidFill>
                <a:effectLst>
                  <a:outerShdw blurRad="38100" dist="38100" dir="2700000" algn="tl">
                    <a:srgbClr val="000000">
                      <a:alpha val="43137"/>
                    </a:srgbClr>
                  </a:outerShdw>
                </a:effectLst>
                <a:ea typeface="楷体" panose="02010609060101010101" pitchFamily="49" charset="-122"/>
              </a:rPr>
              <a:t>数据量大：区域对象</a:t>
            </a:r>
            <a:r>
              <a:rPr lang="zh-CN" altLang="en-US" sz="2800" dirty="0">
                <a:solidFill>
                  <a:schemeClr val="bg2"/>
                </a:solidFill>
                <a:effectLst>
                  <a:outerShdw blurRad="38100" dist="38100" dir="2700000" algn="tl">
                    <a:srgbClr val="000000">
                      <a:alpha val="43137"/>
                    </a:srgbClr>
                  </a:outerShdw>
                </a:effectLst>
                <a:ea typeface="楷体" panose="02010609060101010101" pitchFamily="49" charset="-122"/>
              </a:rPr>
              <a:t>（通道相关的共享内存）。</a:t>
            </a:r>
          </a:p>
          <a:p>
            <a:pPr marL="360363" indent="-360363" eaLnBrk="1" hangingPunct="1">
              <a:spcBef>
                <a:spcPts val="0"/>
              </a:spcBef>
              <a:buClr>
                <a:schemeClr val="bg1"/>
              </a:buClr>
              <a:buSzPct val="70000"/>
              <a:buFont typeface="Wingdings" panose="05000000000000000000" pitchFamily="2" charset="2"/>
              <a:buChar char="n"/>
              <a:defRPr/>
            </a:pPr>
            <a:r>
              <a:rPr lang="zh-CN" altLang="en-US" sz="3600" dirty="0">
                <a:solidFill>
                  <a:schemeClr val="bg1"/>
                </a:solidFill>
                <a:effectLst>
                  <a:outerShdw blurRad="38100" dist="38100" dir="2700000" algn="tl">
                    <a:srgbClr val="000000">
                      <a:alpha val="43137"/>
                    </a:srgbClr>
                  </a:outerShdw>
                </a:effectLst>
                <a:ea typeface="楷体" panose="02010609060101010101" pitchFamily="49" charset="-122"/>
              </a:rPr>
              <a:t>数据量更大：</a:t>
            </a:r>
            <a:r>
              <a:rPr lang="zh-CN" altLang="en-US" dirty="0">
                <a:solidFill>
                  <a:schemeClr val="bg2"/>
                </a:solidFill>
                <a:effectLst>
                  <a:outerShdw blurRad="38100" dist="38100" dir="2700000" algn="tl">
                    <a:srgbClr val="000000">
                      <a:alpha val="43137"/>
                    </a:srgbClr>
                  </a:outerShdw>
                </a:effectLst>
                <a:ea typeface="楷体" panose="02010609060101010101" pitchFamily="49" charset="-122"/>
              </a:rPr>
              <a:t>服务器通过</a:t>
            </a:r>
            <a:r>
              <a:rPr lang="en-US" altLang="zh-CN" dirty="0">
                <a:solidFill>
                  <a:schemeClr val="bg2"/>
                </a:solidFill>
                <a:effectLst>
                  <a:outerShdw blurRad="38100" dist="38100" dir="2700000" algn="tl">
                    <a:srgbClr val="000000">
                      <a:alpha val="43137"/>
                    </a:srgbClr>
                  </a:outerShdw>
                </a:effectLst>
                <a:latin typeface="+mn-lt"/>
                <a:ea typeface="楷体" panose="02010609060101010101" pitchFamily="49" charset="-122"/>
              </a:rPr>
              <a:t>API</a:t>
            </a:r>
            <a:r>
              <a:rPr lang="zh-CN" altLang="en-US" dirty="0">
                <a:solidFill>
                  <a:schemeClr val="bg2"/>
                </a:solidFill>
                <a:effectLst>
                  <a:outerShdw blurRad="38100" dist="38100" dir="2700000" algn="tl">
                    <a:srgbClr val="000000">
                      <a:alpha val="43137"/>
                    </a:srgbClr>
                  </a:outerShdw>
                </a:effectLst>
                <a:ea typeface="楷体" panose="02010609060101010101" pitchFamily="49" charset="-122"/>
              </a:rPr>
              <a:t>直接读写客户机的</a:t>
            </a:r>
            <a:r>
              <a:rPr lang="zh-CN" altLang="en-US" dirty="0" smtClean="0">
                <a:solidFill>
                  <a:schemeClr val="bg2"/>
                </a:solidFill>
                <a:effectLst>
                  <a:outerShdw blurRad="38100" dist="38100" dir="2700000" algn="tl">
                    <a:srgbClr val="000000">
                      <a:alpha val="43137"/>
                    </a:srgbClr>
                  </a:outerShdw>
                </a:effectLst>
                <a:ea typeface="楷体" panose="02010609060101010101" pitchFamily="49" charset="-122"/>
              </a:rPr>
              <a:t>地址空间</a:t>
            </a:r>
            <a:endParaRPr lang="zh-CN" altLang="en-US" dirty="0">
              <a:solidFill>
                <a:schemeClr val="bg2"/>
              </a:solidFill>
              <a:effectLst>
                <a:outerShdw blurRad="38100" dist="38100" dir="2700000" algn="tl">
                  <a:srgbClr val="000000">
                    <a:alpha val="43137"/>
                  </a:srgbClr>
                </a:outerShdw>
              </a:effectLst>
              <a:latin typeface="+mj-lt"/>
              <a:ea typeface="楷体" panose="02010609060101010101" pitchFamily="49" charset="-122"/>
            </a:endParaRPr>
          </a:p>
        </p:txBody>
      </p:sp>
      <p:sp>
        <p:nvSpPr>
          <p:cNvPr id="7" name="AutoShape 7">
            <a:hlinkClick r:id="rId3" action="ppaction://hlinksldjump" highlightClick="1"/>
            <a:extLst>
              <a:ext uri="{FF2B5EF4-FFF2-40B4-BE49-F238E27FC236}">
                <a16:creationId xmlns:a16="http://schemas.microsoft.com/office/drawing/2014/main" id="{78B2F2F6-6922-49D7-A7F0-927DAFA249E3}"/>
              </a:ext>
            </a:extLst>
          </p:cNvPr>
          <p:cNvSpPr>
            <a:spLocks noChangeArrowheads="1"/>
          </p:cNvSpPr>
          <p:nvPr/>
        </p:nvSpPr>
        <p:spPr bwMode="auto">
          <a:xfrm>
            <a:off x="8763000" y="6477000"/>
            <a:ext cx="381000" cy="381000"/>
          </a:xfrm>
          <a:prstGeom prst="actionButtonHome">
            <a:avLst/>
          </a:prstGeom>
          <a:solidFill>
            <a:schemeClr val="tx1">
              <a:lumMod val="85000"/>
            </a:schemeClr>
          </a:solidFill>
          <a:ln w="12700" cap="sq">
            <a:noFill/>
            <a:miter lim="800000"/>
            <a:headEnd type="none" w="sm" len="sm"/>
            <a:tailEnd type="none" w="sm" len="sm"/>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p>
        </p:txBody>
      </p:sp>
    </p:spTree>
    <p:extLst>
      <p:ext uri="{BB962C8B-B14F-4D97-AF65-F5344CB8AC3E}">
        <p14:creationId xmlns:p14="http://schemas.microsoft.com/office/powerpoint/2010/main" val="34553241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20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20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 presetClass="entr" presetSubtype="1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checkerboard(across)">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5" presetClass="entr" presetSubtype="10" fill="hold"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checkerboard(across)">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5" presetClass="entr" presetSubtype="10" fill="hold"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checkerboard(across)">
                                      <p:cBhvr>
                                        <p:cTn id="27" dur="500"/>
                                        <p:tgtEl>
                                          <p:spTgt spid="5">
                                            <p:txEl>
                                              <p:pRg st="4" end="4"/>
                                            </p:txEl>
                                          </p:spTgt>
                                        </p:tgtEl>
                                      </p:cBhvr>
                                    </p:animEffect>
                                  </p:childTnLst>
                                </p:cTn>
                              </p:par>
                            </p:childTnLst>
                          </p:cTn>
                        </p:par>
                        <p:par>
                          <p:cTn id="28" fill="hold">
                            <p:stCondLst>
                              <p:cond delay="500"/>
                            </p:stCondLst>
                            <p:childTnLst>
                              <p:par>
                                <p:cTn id="29" presetID="2" presetClass="entr" presetSubtype="8" fill="hold" grpId="0" nodeType="afterEffect">
                                  <p:stCondLst>
                                    <p:cond delay="0"/>
                                  </p:stCondLst>
                                  <p:childTnLst>
                                    <p:set>
                                      <p:cBhvr>
                                        <p:cTn id="30" dur="1" fill="hold">
                                          <p:stCondLst>
                                            <p:cond delay="0"/>
                                          </p:stCondLst>
                                        </p:cTn>
                                        <p:tgtEl>
                                          <p:spTgt spid="7"/>
                                        </p:tgtEl>
                                        <p:attrNameLst>
                                          <p:attrName>style.visibility</p:attrName>
                                        </p:attrNameLst>
                                      </p:cBhvr>
                                      <p:to>
                                        <p:strVal val="visible"/>
                                      </p:to>
                                    </p:set>
                                    <p:anim calcmode="lin" valueType="num">
                                      <p:cBhvr additive="base">
                                        <p:cTn id="31" dur="500" fill="hold"/>
                                        <p:tgtEl>
                                          <p:spTgt spid="7"/>
                                        </p:tgtEl>
                                        <p:attrNameLst>
                                          <p:attrName>ppt_x</p:attrName>
                                        </p:attrNameLst>
                                      </p:cBhvr>
                                      <p:tavLst>
                                        <p:tav tm="0">
                                          <p:val>
                                            <p:strVal val="0-#ppt_w/2"/>
                                          </p:val>
                                        </p:tav>
                                        <p:tav tm="100000">
                                          <p:val>
                                            <p:strVal val="#ppt_x"/>
                                          </p:val>
                                        </p:tav>
                                      </p:tavLst>
                                    </p:anim>
                                    <p:anim calcmode="lin" valueType="num">
                                      <p:cBhvr additive="base">
                                        <p:cTn id="32"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a:extLst>
              <a:ext uri="{FF2B5EF4-FFF2-40B4-BE49-F238E27FC236}">
                <a16:creationId xmlns:a16="http://schemas.microsoft.com/office/drawing/2014/main" id="{264B7DD1-99AE-4620-A5D5-B71A49046566}"/>
              </a:ext>
            </a:extLst>
          </p:cNvPr>
          <p:cNvSpPr/>
          <p:nvPr/>
        </p:nvSpPr>
        <p:spPr>
          <a:xfrm>
            <a:off x="2370916" y="-22087"/>
            <a:ext cx="4426212" cy="904863"/>
          </a:xfrm>
          <a:prstGeom prst="rect">
            <a:avLst/>
          </a:prstGeom>
        </p:spPr>
        <p:txBody>
          <a:bodyPr wrap="none">
            <a:spAutoFit/>
          </a:bodyPr>
          <a:lstStyle/>
          <a:p>
            <a:pPr marL="457200" indent="-457200">
              <a:lnSpc>
                <a:spcPct val="120000"/>
              </a:lnSpc>
              <a:spcBef>
                <a:spcPts val="600"/>
              </a:spcBef>
              <a:buClr>
                <a:schemeClr val="folHlink"/>
              </a:buClr>
              <a:buSzPct val="75000"/>
              <a:defRPr/>
            </a:pPr>
            <a:r>
              <a:rPr lang="en-US" altLang="zh-CN" sz="4400" dirty="0">
                <a:solidFill>
                  <a:srgbClr val="C00000"/>
                </a:solidFill>
                <a:effectLst>
                  <a:outerShdw blurRad="38100" dist="38100" dir="2700000" algn="tl">
                    <a:srgbClr val="000000"/>
                  </a:outerShdw>
                </a:effectLst>
                <a:latin typeface="Times New Roman" pitchFamily="18" charset="0"/>
                <a:ea typeface="楷体_GB2312" pitchFamily="49" charset="-122"/>
              </a:rPr>
              <a:t>3.5 </a:t>
            </a:r>
            <a:r>
              <a:rPr lang="zh-CN" altLang="en-US" sz="4400" dirty="0">
                <a:solidFill>
                  <a:srgbClr val="C00000"/>
                </a:solidFill>
                <a:effectLst>
                  <a:outerShdw blurRad="38100" dist="38100" dir="2700000" algn="tl">
                    <a:srgbClr val="000000"/>
                  </a:outerShdw>
                </a:effectLst>
                <a:latin typeface="Times New Roman" pitchFamily="18" charset="0"/>
                <a:ea typeface="楷体_GB2312" pitchFamily="49" charset="-122"/>
              </a:rPr>
              <a:t>进程通信实例</a:t>
            </a:r>
            <a:endParaRPr lang="en-US" altLang="zh-CN" sz="4400" dirty="0">
              <a:solidFill>
                <a:srgbClr val="C00000"/>
              </a:solidFill>
              <a:effectLst>
                <a:outerShdw blurRad="38100" dist="38100" dir="2700000" algn="tl">
                  <a:srgbClr val="000000"/>
                </a:outerShdw>
              </a:effectLst>
              <a:latin typeface="Times New Roman" pitchFamily="18" charset="0"/>
              <a:ea typeface="楷体_GB2312" pitchFamily="49" charset="-122"/>
            </a:endParaRPr>
          </a:p>
        </p:txBody>
      </p:sp>
      <p:sp>
        <p:nvSpPr>
          <p:cNvPr id="8" name="日期占位符 1">
            <a:extLst>
              <a:ext uri="{FF2B5EF4-FFF2-40B4-BE49-F238E27FC236}">
                <a16:creationId xmlns:a16="http://schemas.microsoft.com/office/drawing/2014/main" id="{EC5A723C-95CD-4066-BE3D-7AB5E3EAA5A9}"/>
              </a:ext>
            </a:extLst>
          </p:cNvPr>
          <p:cNvSpPr txBox="1">
            <a:spLocks/>
          </p:cNvSpPr>
          <p:nvPr/>
        </p:nvSpPr>
        <p:spPr bwMode="auto">
          <a:xfrm>
            <a:off x="-12950" y="7337315"/>
            <a:ext cx="1905000" cy="457200"/>
          </a:xfrm>
          <a:prstGeom prst="rect">
            <a:avLst/>
          </a:prstGeom>
          <a:noFill/>
          <a:ln w="9525">
            <a:noFill/>
            <a:miter lim="800000"/>
            <a:headEnd/>
            <a:tailEnd/>
          </a:ln>
          <a:effectLst/>
        </p:spPr>
        <p:txBody>
          <a:bodyPr vert="horz" wrap="none" lIns="92075" tIns="46038" rIns="92075" bIns="46038" numCol="1" anchor="ctr" anchorCtr="0" compatLnSpc="1">
            <a:prstTxWarp prst="textNoShape">
              <a:avLst/>
            </a:prstTxWarp>
          </a:bodyPr>
          <a:lstStyle>
            <a:defPPr>
              <a:defRPr lang="zh-CN"/>
            </a:defPPr>
            <a:lvl1pPr algn="l" rtl="0" eaLnBrk="0" fontAlgn="base" hangingPunct="0">
              <a:lnSpc>
                <a:spcPct val="100000"/>
              </a:lnSpc>
              <a:spcBef>
                <a:spcPct val="0"/>
              </a:spcBef>
              <a:spcAft>
                <a:spcPct val="0"/>
              </a:spcAft>
              <a:buClrTx/>
              <a:buSzTx/>
              <a:buFontTx/>
              <a:buNone/>
              <a:defRPr kumimoji="1" sz="1400" b="0" kern="1200">
                <a:solidFill>
                  <a:schemeClr val="tx1"/>
                </a:solidFill>
                <a:effectLst/>
                <a:latin typeface="+mn-lt"/>
                <a:ea typeface="宋体" panose="02010600030101010101" pitchFamily="2" charset="-122"/>
                <a:cs typeface="+mn-cs"/>
              </a:defRPr>
            </a:lvl1pPr>
            <a:lvl2pPr marL="457200" algn="l" rtl="0" eaLnBrk="0" fontAlgn="base" hangingPunct="0">
              <a:spcBef>
                <a:spcPct val="0"/>
              </a:spcBef>
              <a:spcAft>
                <a:spcPct val="0"/>
              </a:spcAft>
              <a:defRPr kumimoji="1" sz="3200" b="1" kern="1200">
                <a:solidFill>
                  <a:srgbClr val="FFFF00"/>
                </a:solidFill>
                <a:latin typeface="宋体" panose="02010600030101010101" pitchFamily="2" charset="-122"/>
                <a:ea typeface="宋体" panose="02010600030101010101" pitchFamily="2" charset="-122"/>
                <a:cs typeface="+mn-cs"/>
              </a:defRPr>
            </a:lvl2pPr>
            <a:lvl3pPr marL="914400" algn="l" rtl="0" eaLnBrk="0" fontAlgn="base" hangingPunct="0">
              <a:spcBef>
                <a:spcPct val="0"/>
              </a:spcBef>
              <a:spcAft>
                <a:spcPct val="0"/>
              </a:spcAft>
              <a:defRPr kumimoji="1" sz="3200" b="1" kern="1200">
                <a:solidFill>
                  <a:srgbClr val="FFFF00"/>
                </a:solidFill>
                <a:latin typeface="宋体" panose="02010600030101010101" pitchFamily="2" charset="-122"/>
                <a:ea typeface="宋体" panose="02010600030101010101" pitchFamily="2" charset="-122"/>
                <a:cs typeface="+mn-cs"/>
              </a:defRPr>
            </a:lvl3pPr>
            <a:lvl4pPr marL="1371600" algn="l" rtl="0" eaLnBrk="0" fontAlgn="base" hangingPunct="0">
              <a:spcBef>
                <a:spcPct val="0"/>
              </a:spcBef>
              <a:spcAft>
                <a:spcPct val="0"/>
              </a:spcAft>
              <a:defRPr kumimoji="1" sz="3200" b="1" kern="1200">
                <a:solidFill>
                  <a:srgbClr val="FFFF00"/>
                </a:solidFill>
                <a:latin typeface="宋体" panose="02010600030101010101" pitchFamily="2" charset="-122"/>
                <a:ea typeface="宋体" panose="02010600030101010101" pitchFamily="2" charset="-122"/>
                <a:cs typeface="+mn-cs"/>
              </a:defRPr>
            </a:lvl4pPr>
            <a:lvl5pPr marL="1828800" algn="l" rtl="0" eaLnBrk="0" fontAlgn="base" hangingPunct="0">
              <a:spcBef>
                <a:spcPct val="0"/>
              </a:spcBef>
              <a:spcAft>
                <a:spcPct val="0"/>
              </a:spcAft>
              <a:defRPr kumimoji="1" sz="3200" b="1" kern="1200">
                <a:solidFill>
                  <a:srgbClr val="FFFF00"/>
                </a:solidFill>
                <a:latin typeface="宋体" panose="02010600030101010101" pitchFamily="2" charset="-122"/>
                <a:ea typeface="宋体" panose="02010600030101010101" pitchFamily="2" charset="-122"/>
                <a:cs typeface="+mn-cs"/>
              </a:defRPr>
            </a:lvl5pPr>
            <a:lvl6pPr marL="2286000" algn="l" defTabSz="914400" rtl="0" eaLnBrk="1" latinLnBrk="0" hangingPunct="1">
              <a:defRPr kumimoji="1" sz="3200" b="1" kern="1200">
                <a:solidFill>
                  <a:srgbClr val="FFFF00"/>
                </a:solidFill>
                <a:latin typeface="宋体" panose="02010600030101010101" pitchFamily="2" charset="-122"/>
                <a:ea typeface="宋体" panose="02010600030101010101" pitchFamily="2" charset="-122"/>
                <a:cs typeface="+mn-cs"/>
              </a:defRPr>
            </a:lvl6pPr>
            <a:lvl7pPr marL="2743200" algn="l" defTabSz="914400" rtl="0" eaLnBrk="1" latinLnBrk="0" hangingPunct="1">
              <a:defRPr kumimoji="1" sz="3200" b="1" kern="1200">
                <a:solidFill>
                  <a:srgbClr val="FFFF00"/>
                </a:solidFill>
                <a:latin typeface="宋体" panose="02010600030101010101" pitchFamily="2" charset="-122"/>
                <a:ea typeface="宋体" panose="02010600030101010101" pitchFamily="2" charset="-122"/>
                <a:cs typeface="+mn-cs"/>
              </a:defRPr>
            </a:lvl7pPr>
            <a:lvl8pPr marL="3200400" algn="l" defTabSz="914400" rtl="0" eaLnBrk="1" latinLnBrk="0" hangingPunct="1">
              <a:defRPr kumimoji="1" sz="3200" b="1" kern="1200">
                <a:solidFill>
                  <a:srgbClr val="FFFF00"/>
                </a:solidFill>
                <a:latin typeface="宋体" panose="02010600030101010101" pitchFamily="2" charset="-122"/>
                <a:ea typeface="宋体" panose="02010600030101010101" pitchFamily="2" charset="-122"/>
                <a:cs typeface="+mn-cs"/>
              </a:defRPr>
            </a:lvl8pPr>
            <a:lvl9pPr marL="3657600" algn="l" defTabSz="914400" rtl="0" eaLnBrk="1" latinLnBrk="0" hangingPunct="1">
              <a:defRPr kumimoji="1" sz="3200" b="1" kern="1200">
                <a:solidFill>
                  <a:srgbClr val="FFFF00"/>
                </a:solidFill>
                <a:latin typeface="宋体" panose="02010600030101010101" pitchFamily="2" charset="-122"/>
                <a:ea typeface="宋体" panose="02010600030101010101" pitchFamily="2" charset="-122"/>
                <a:cs typeface="+mn-cs"/>
              </a:defRPr>
            </a:lvl9pPr>
          </a:lstStyle>
          <a:p>
            <a:pPr>
              <a:defRPr/>
            </a:pPr>
            <a:fld id="{0F3703A3-1889-4D5A-B002-82B1611E7DF6}" type="datetime1">
              <a:rPr lang="zh-CN" altLang="en-US" smtClean="0"/>
              <a:pPr>
                <a:defRPr/>
              </a:pPr>
              <a:t>2021/9/3</a:t>
            </a:fld>
            <a:endParaRPr lang="en-US" altLang="zh-CN"/>
          </a:p>
        </p:txBody>
      </p:sp>
      <p:sp>
        <p:nvSpPr>
          <p:cNvPr id="9" name="灯片编号占位符 2">
            <a:extLst>
              <a:ext uri="{FF2B5EF4-FFF2-40B4-BE49-F238E27FC236}">
                <a16:creationId xmlns:a16="http://schemas.microsoft.com/office/drawing/2014/main" id="{892BE1E7-1CDA-48CF-871D-4D5E2E4A8629}"/>
              </a:ext>
            </a:extLst>
          </p:cNvPr>
          <p:cNvSpPr txBox="1">
            <a:spLocks/>
          </p:cNvSpPr>
          <p:nvPr/>
        </p:nvSpPr>
        <p:spPr bwMode="auto">
          <a:xfrm>
            <a:off x="6719638" y="7597665"/>
            <a:ext cx="1905000" cy="196850"/>
          </a:xfrm>
          <a:prstGeom prst="rect">
            <a:avLst/>
          </a:prstGeom>
          <a:noFill/>
          <a:ln w="9525">
            <a:noFill/>
            <a:miter lim="800000"/>
            <a:headEnd/>
            <a:tailEnd/>
          </a:ln>
          <a:effectLst/>
        </p:spPr>
        <p:txBody>
          <a:bodyPr vert="horz" wrap="none" lIns="92075" tIns="46038" rIns="92075" bIns="46038" numCol="1" anchor="ctr" anchorCtr="0" compatLnSpc="1">
            <a:prstTxWarp prst="textNoShape">
              <a:avLst/>
            </a:prstTxWarp>
          </a:bodyPr>
          <a:lstStyle>
            <a:defPPr>
              <a:defRPr lang="zh-CN"/>
            </a:defPPr>
            <a:lvl1pPr algn="r" rtl="0" eaLnBrk="0" fontAlgn="base" hangingPunct="0">
              <a:lnSpc>
                <a:spcPct val="100000"/>
              </a:lnSpc>
              <a:spcBef>
                <a:spcPct val="0"/>
              </a:spcBef>
              <a:spcAft>
                <a:spcPct val="0"/>
              </a:spcAft>
              <a:buClrTx/>
              <a:buSzTx/>
              <a:buFontTx/>
              <a:buNone/>
              <a:defRPr kumimoji="1" sz="1400" b="0" kern="1200">
                <a:solidFill>
                  <a:schemeClr val="tx1"/>
                </a:solidFill>
                <a:latin typeface="Times New Roman" panose="02020603050405020304" pitchFamily="18" charset="0"/>
                <a:ea typeface="宋体" panose="02010600030101010101" pitchFamily="2" charset="-122"/>
                <a:cs typeface="+mn-cs"/>
              </a:defRPr>
            </a:lvl1pPr>
            <a:lvl2pPr marL="457200" algn="l" rtl="0" eaLnBrk="0" fontAlgn="base" hangingPunct="0">
              <a:spcBef>
                <a:spcPct val="0"/>
              </a:spcBef>
              <a:spcAft>
                <a:spcPct val="0"/>
              </a:spcAft>
              <a:defRPr kumimoji="1" sz="3200" b="1" kern="1200">
                <a:solidFill>
                  <a:srgbClr val="FFFF00"/>
                </a:solidFill>
                <a:latin typeface="宋体" panose="02010600030101010101" pitchFamily="2" charset="-122"/>
                <a:ea typeface="宋体" panose="02010600030101010101" pitchFamily="2" charset="-122"/>
                <a:cs typeface="+mn-cs"/>
              </a:defRPr>
            </a:lvl2pPr>
            <a:lvl3pPr marL="914400" algn="l" rtl="0" eaLnBrk="0" fontAlgn="base" hangingPunct="0">
              <a:spcBef>
                <a:spcPct val="0"/>
              </a:spcBef>
              <a:spcAft>
                <a:spcPct val="0"/>
              </a:spcAft>
              <a:defRPr kumimoji="1" sz="3200" b="1" kern="1200">
                <a:solidFill>
                  <a:srgbClr val="FFFF00"/>
                </a:solidFill>
                <a:latin typeface="宋体" panose="02010600030101010101" pitchFamily="2" charset="-122"/>
                <a:ea typeface="宋体" panose="02010600030101010101" pitchFamily="2" charset="-122"/>
                <a:cs typeface="+mn-cs"/>
              </a:defRPr>
            </a:lvl3pPr>
            <a:lvl4pPr marL="1371600" algn="l" rtl="0" eaLnBrk="0" fontAlgn="base" hangingPunct="0">
              <a:spcBef>
                <a:spcPct val="0"/>
              </a:spcBef>
              <a:spcAft>
                <a:spcPct val="0"/>
              </a:spcAft>
              <a:defRPr kumimoji="1" sz="3200" b="1" kern="1200">
                <a:solidFill>
                  <a:srgbClr val="FFFF00"/>
                </a:solidFill>
                <a:latin typeface="宋体" panose="02010600030101010101" pitchFamily="2" charset="-122"/>
                <a:ea typeface="宋体" panose="02010600030101010101" pitchFamily="2" charset="-122"/>
                <a:cs typeface="+mn-cs"/>
              </a:defRPr>
            </a:lvl4pPr>
            <a:lvl5pPr marL="1828800" algn="l" rtl="0" eaLnBrk="0" fontAlgn="base" hangingPunct="0">
              <a:spcBef>
                <a:spcPct val="0"/>
              </a:spcBef>
              <a:spcAft>
                <a:spcPct val="0"/>
              </a:spcAft>
              <a:defRPr kumimoji="1" sz="3200" b="1" kern="1200">
                <a:solidFill>
                  <a:srgbClr val="FFFF00"/>
                </a:solidFill>
                <a:latin typeface="宋体" panose="02010600030101010101" pitchFamily="2" charset="-122"/>
                <a:ea typeface="宋体" panose="02010600030101010101" pitchFamily="2" charset="-122"/>
                <a:cs typeface="+mn-cs"/>
              </a:defRPr>
            </a:lvl5pPr>
            <a:lvl6pPr marL="2286000" algn="l" defTabSz="914400" rtl="0" eaLnBrk="1" latinLnBrk="0" hangingPunct="1">
              <a:defRPr kumimoji="1" sz="3200" b="1" kern="1200">
                <a:solidFill>
                  <a:srgbClr val="FFFF00"/>
                </a:solidFill>
                <a:latin typeface="宋体" panose="02010600030101010101" pitchFamily="2" charset="-122"/>
                <a:ea typeface="宋体" panose="02010600030101010101" pitchFamily="2" charset="-122"/>
                <a:cs typeface="+mn-cs"/>
              </a:defRPr>
            </a:lvl6pPr>
            <a:lvl7pPr marL="2743200" algn="l" defTabSz="914400" rtl="0" eaLnBrk="1" latinLnBrk="0" hangingPunct="1">
              <a:defRPr kumimoji="1" sz="3200" b="1" kern="1200">
                <a:solidFill>
                  <a:srgbClr val="FFFF00"/>
                </a:solidFill>
                <a:latin typeface="宋体" panose="02010600030101010101" pitchFamily="2" charset="-122"/>
                <a:ea typeface="宋体" panose="02010600030101010101" pitchFamily="2" charset="-122"/>
                <a:cs typeface="+mn-cs"/>
              </a:defRPr>
            </a:lvl7pPr>
            <a:lvl8pPr marL="3200400" algn="l" defTabSz="914400" rtl="0" eaLnBrk="1" latinLnBrk="0" hangingPunct="1">
              <a:defRPr kumimoji="1" sz="3200" b="1" kern="1200">
                <a:solidFill>
                  <a:srgbClr val="FFFF00"/>
                </a:solidFill>
                <a:latin typeface="宋体" panose="02010600030101010101" pitchFamily="2" charset="-122"/>
                <a:ea typeface="宋体" panose="02010600030101010101" pitchFamily="2" charset="-122"/>
                <a:cs typeface="+mn-cs"/>
              </a:defRPr>
            </a:lvl8pPr>
            <a:lvl9pPr marL="3657600" algn="l" defTabSz="914400" rtl="0" eaLnBrk="1" latinLnBrk="0" hangingPunct="1">
              <a:defRPr kumimoji="1" sz="3200" b="1" kern="1200">
                <a:solidFill>
                  <a:srgbClr val="FFFF00"/>
                </a:solidFill>
                <a:latin typeface="宋体" panose="02010600030101010101" pitchFamily="2" charset="-122"/>
                <a:ea typeface="宋体" panose="02010600030101010101" pitchFamily="2" charset="-122"/>
                <a:cs typeface="+mn-cs"/>
              </a:defRPr>
            </a:lvl9pPr>
          </a:lstStyle>
          <a:p>
            <a:pPr>
              <a:defRPr/>
            </a:pPr>
            <a:r>
              <a:rPr lang="zh-CN" altLang="en-US"/>
              <a:t>第 </a:t>
            </a:r>
            <a:fld id="{AA9BF305-28BD-41C0-8AA3-BF5601F9D25F}" type="slidenum">
              <a:rPr lang="zh-CN" altLang="en-US" smtClean="0"/>
              <a:pPr>
                <a:defRPr/>
              </a:pPr>
              <a:t>87</a:t>
            </a:fld>
            <a:r>
              <a:rPr lang="zh-CN" altLang="en-US"/>
              <a:t> 页</a:t>
            </a:r>
          </a:p>
        </p:txBody>
      </p:sp>
      <p:sp>
        <p:nvSpPr>
          <p:cNvPr id="7" name="日期占位符 1">
            <a:extLst>
              <a:ext uri="{FF2B5EF4-FFF2-40B4-BE49-F238E27FC236}">
                <a16:creationId xmlns:a16="http://schemas.microsoft.com/office/drawing/2014/main" id="{A3D73B32-9CCC-4CD3-A2AE-5F466CAA8231}"/>
              </a:ext>
            </a:extLst>
          </p:cNvPr>
          <p:cNvSpPr>
            <a:spLocks noGrp="1"/>
          </p:cNvSpPr>
          <p:nvPr>
            <p:ph type="dt" sz="half" idx="10"/>
          </p:nvPr>
        </p:nvSpPr>
        <p:spPr>
          <a:xfrm>
            <a:off x="0" y="6400800"/>
            <a:ext cx="3779912" cy="457200"/>
          </a:xfrm>
        </p:spPr>
        <p:txBody>
          <a:bodyPr/>
          <a:lstStyle/>
          <a:p>
            <a:pPr eaLnBrk="1" hangingPunct="1">
              <a:defRPr/>
            </a:pPr>
            <a:r>
              <a:rPr lang="zh-CN" altLang="en-US" sz="1800" b="1" dirty="0" smtClean="0">
                <a:solidFill>
                  <a:schemeClr val="bg2"/>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大连海事大学  </a:t>
            </a:r>
            <a:r>
              <a:rPr lang="zh-CN" altLang="en-US" sz="1800" b="1" dirty="0">
                <a:solidFill>
                  <a:schemeClr val="bg2"/>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计算机系  史一民</a:t>
            </a:r>
            <a:endParaRPr lang="en-US" altLang="zh-CN" sz="1800" b="1" dirty="0">
              <a:solidFill>
                <a:schemeClr val="bg2"/>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p:txBody>
      </p:sp>
      <p:sp>
        <p:nvSpPr>
          <p:cNvPr id="10"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77000"/>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
        <p:nvSpPr>
          <p:cNvPr id="11" name="矩形 10">
            <a:extLst>
              <a:ext uri="{FF2B5EF4-FFF2-40B4-BE49-F238E27FC236}">
                <a16:creationId xmlns:a16="http://schemas.microsoft.com/office/drawing/2014/main" id="{CB7A1902-FC6D-4C7A-8F47-3D01CB7C1CD9}"/>
              </a:ext>
            </a:extLst>
          </p:cNvPr>
          <p:cNvSpPr/>
          <p:nvPr/>
        </p:nvSpPr>
        <p:spPr>
          <a:xfrm>
            <a:off x="101778" y="1519862"/>
            <a:ext cx="8964488" cy="3046988"/>
          </a:xfrm>
          <a:prstGeom prst="rect">
            <a:avLst/>
          </a:prstGeom>
        </p:spPr>
        <p:txBody>
          <a:bodyPr wrap="square">
            <a:spAutoFit/>
          </a:bodyPr>
          <a:lstStyle/>
          <a:p>
            <a:pPr marL="0" lvl="1" indent="-274638" eaLnBrk="1" hangingPunct="1">
              <a:lnSpc>
                <a:spcPct val="120000"/>
              </a:lnSpc>
              <a:buClr>
                <a:schemeClr val="folHlink"/>
              </a:buClr>
              <a:buSzPct val="75000"/>
              <a:defRPr/>
            </a:pPr>
            <a:r>
              <a:rPr lang="en-US" altLang="zh-CN" sz="4000" dirty="0">
                <a:solidFill>
                  <a:srgbClr val="B2622C"/>
                </a:solidFill>
                <a:effectLst>
                  <a:outerShdw blurRad="38100" dist="38100" dir="2700000" algn="tl">
                    <a:srgbClr val="000000"/>
                  </a:outerShdw>
                </a:effectLst>
                <a:latin typeface="Times New Roman" pitchFamily="18" charset="0"/>
                <a:ea typeface="楷体_GB2312" pitchFamily="49" charset="-122"/>
                <a:cs typeface="+mj-cs"/>
              </a:rPr>
              <a:t>3.5.1 </a:t>
            </a:r>
            <a:r>
              <a:rPr lang="zh-CN" altLang="en-US" sz="4000" dirty="0">
                <a:solidFill>
                  <a:srgbClr val="B2622C"/>
                </a:solidFill>
                <a:effectLst>
                  <a:outerShdw blurRad="38100" dist="38100" dir="2700000" algn="tl">
                    <a:srgbClr val="000000"/>
                  </a:outerShdw>
                </a:effectLst>
                <a:latin typeface="Times New Roman" pitchFamily="18" charset="0"/>
                <a:ea typeface="楷体_GB2312" pitchFamily="49" charset="-122"/>
                <a:cs typeface="+mj-cs"/>
              </a:rPr>
              <a:t>基于</a:t>
            </a:r>
            <a:r>
              <a:rPr lang="en-US" altLang="zh-CN" sz="4000" dirty="0">
                <a:solidFill>
                  <a:srgbClr val="B2622C"/>
                </a:solidFill>
                <a:effectLst>
                  <a:outerShdw blurRad="38100" dist="38100" dir="2700000" algn="tl">
                    <a:srgbClr val="000000"/>
                  </a:outerShdw>
                </a:effectLst>
                <a:latin typeface="Times New Roman" pitchFamily="18" charset="0"/>
                <a:ea typeface="楷体_GB2312" pitchFamily="49" charset="-122"/>
                <a:cs typeface="+mj-cs"/>
              </a:rPr>
              <a:t>POSIX</a:t>
            </a:r>
            <a:r>
              <a:rPr lang="zh-CN" altLang="en-US" sz="4000" dirty="0">
                <a:solidFill>
                  <a:srgbClr val="B2622C"/>
                </a:solidFill>
                <a:effectLst>
                  <a:outerShdw blurRad="38100" dist="38100" dir="2700000" algn="tl">
                    <a:srgbClr val="000000"/>
                  </a:outerShdw>
                </a:effectLst>
                <a:latin typeface="Times New Roman" pitchFamily="18" charset="0"/>
                <a:ea typeface="楷体_GB2312" pitchFamily="49" charset="-122"/>
                <a:cs typeface="+mj-cs"/>
              </a:rPr>
              <a:t>的共享</a:t>
            </a:r>
            <a:r>
              <a:rPr lang="zh-CN" altLang="en-US" sz="4000" dirty="0" smtClean="0">
                <a:solidFill>
                  <a:srgbClr val="B2622C"/>
                </a:solidFill>
                <a:effectLst>
                  <a:outerShdw blurRad="38100" dist="38100" dir="2700000" algn="tl">
                    <a:srgbClr val="000000"/>
                  </a:outerShdw>
                </a:effectLst>
                <a:latin typeface="Times New Roman" pitchFamily="18" charset="0"/>
                <a:ea typeface="楷体_GB2312" pitchFamily="49" charset="-122"/>
                <a:cs typeface="+mj-cs"/>
              </a:rPr>
              <a:t>内存</a:t>
            </a:r>
            <a:r>
              <a:rPr lang="en-US" altLang="zh-CN" dirty="0">
                <a:solidFill>
                  <a:srgbClr val="B2622C"/>
                </a:solidFill>
                <a:effectLst>
                  <a:outerShdw blurRad="38100" dist="38100" dir="2700000" algn="tl">
                    <a:srgbClr val="000000"/>
                  </a:outerShdw>
                </a:effectLst>
                <a:latin typeface="Times New Roman" pitchFamily="18" charset="0"/>
                <a:ea typeface="楷体_GB2312" pitchFamily="49" charset="-122"/>
                <a:cs typeface="+mj-cs"/>
              </a:rPr>
              <a:t>(</a:t>
            </a:r>
            <a:r>
              <a:rPr lang="zh-CN" altLang="en-US" dirty="0">
                <a:solidFill>
                  <a:srgbClr val="B2622C"/>
                </a:solidFill>
                <a:effectLst>
                  <a:outerShdw blurRad="38100" dist="38100" dir="2700000" algn="tl">
                    <a:srgbClr val="000000"/>
                  </a:outerShdw>
                </a:effectLst>
                <a:latin typeface="Times New Roman" pitchFamily="18" charset="0"/>
                <a:ea typeface="楷体_GB2312" pitchFamily="49" charset="-122"/>
                <a:cs typeface="+mj-cs"/>
              </a:rPr>
              <a:t>第</a:t>
            </a:r>
            <a:r>
              <a:rPr lang="en-US" altLang="zh-CN" dirty="0">
                <a:solidFill>
                  <a:srgbClr val="B2622C"/>
                </a:solidFill>
                <a:effectLst>
                  <a:outerShdw blurRad="38100" dist="38100" dir="2700000" algn="tl">
                    <a:srgbClr val="000000"/>
                  </a:outerShdw>
                </a:effectLst>
                <a:latin typeface="Times New Roman" pitchFamily="18" charset="0"/>
                <a:ea typeface="楷体_GB2312" pitchFamily="49" charset="-122"/>
                <a:cs typeface="+mj-cs"/>
              </a:rPr>
              <a:t>8</a:t>
            </a:r>
            <a:r>
              <a:rPr lang="zh-CN" altLang="en-US" dirty="0">
                <a:solidFill>
                  <a:srgbClr val="B2622C"/>
                </a:solidFill>
                <a:effectLst>
                  <a:outerShdw blurRad="38100" dist="38100" dir="2700000" algn="tl">
                    <a:srgbClr val="000000"/>
                  </a:outerShdw>
                </a:effectLst>
                <a:latin typeface="Times New Roman" pitchFamily="18" charset="0"/>
                <a:ea typeface="楷体_GB2312" pitchFamily="49" charset="-122"/>
                <a:cs typeface="+mj-cs"/>
              </a:rPr>
              <a:t>章讲</a:t>
            </a:r>
            <a:r>
              <a:rPr lang="en-US" altLang="zh-CN" dirty="0">
                <a:solidFill>
                  <a:srgbClr val="B2622C"/>
                </a:solidFill>
                <a:effectLst>
                  <a:outerShdw blurRad="38100" dist="38100" dir="2700000" algn="tl">
                    <a:srgbClr val="000000"/>
                  </a:outerShdw>
                </a:effectLst>
                <a:latin typeface="Times New Roman" pitchFamily="18" charset="0"/>
                <a:ea typeface="楷体_GB2312" pitchFamily="49" charset="-122"/>
                <a:cs typeface="+mj-cs"/>
              </a:rPr>
              <a:t>)</a:t>
            </a:r>
          </a:p>
          <a:p>
            <a:pPr marL="0" lvl="1" indent="-274638" eaLnBrk="1" hangingPunct="1">
              <a:lnSpc>
                <a:spcPct val="120000"/>
              </a:lnSpc>
              <a:buClr>
                <a:schemeClr val="folHlink"/>
              </a:buClr>
              <a:buSzPct val="75000"/>
              <a:defRPr/>
            </a:pPr>
            <a:endParaRPr lang="en-US" altLang="zh-CN" sz="4000" dirty="0" smtClean="0">
              <a:solidFill>
                <a:srgbClr val="B2622C"/>
              </a:solidFill>
              <a:effectLst>
                <a:outerShdw blurRad="38100" dist="38100" dir="2700000" algn="tl">
                  <a:srgbClr val="000000"/>
                </a:outerShdw>
              </a:effectLst>
              <a:latin typeface="Times New Roman" pitchFamily="18" charset="0"/>
              <a:ea typeface="楷体_GB2312" pitchFamily="49" charset="-122"/>
              <a:cs typeface="+mj-cs"/>
            </a:endParaRPr>
          </a:p>
          <a:p>
            <a:pPr marL="0" lvl="1" indent="-274638" eaLnBrk="1" hangingPunct="1">
              <a:lnSpc>
                <a:spcPct val="120000"/>
              </a:lnSpc>
              <a:buClr>
                <a:schemeClr val="folHlink"/>
              </a:buClr>
              <a:buSzPct val="75000"/>
              <a:defRPr/>
            </a:pPr>
            <a:r>
              <a:rPr lang="en-US" altLang="zh-CN" sz="4000" dirty="0" smtClean="0">
                <a:solidFill>
                  <a:srgbClr val="B2622C"/>
                </a:solidFill>
                <a:effectLst>
                  <a:outerShdw blurRad="38100" dist="38100" dir="2700000" algn="tl">
                    <a:srgbClr val="000000"/>
                  </a:outerShdw>
                </a:effectLst>
                <a:latin typeface="Times New Roman" pitchFamily="18" charset="0"/>
                <a:ea typeface="楷体_GB2312" pitchFamily="49" charset="-122"/>
              </a:rPr>
              <a:t>3.5.2 Linux</a:t>
            </a:r>
            <a:r>
              <a:rPr lang="zh-CN" altLang="en-US" sz="4000" dirty="0" smtClean="0">
                <a:solidFill>
                  <a:srgbClr val="B2622C"/>
                </a:solidFill>
                <a:effectLst>
                  <a:outerShdw blurRad="38100" dist="38100" dir="2700000" algn="tl">
                    <a:srgbClr val="000000"/>
                  </a:outerShdw>
                </a:effectLst>
                <a:latin typeface="Times New Roman" pitchFamily="18" charset="0"/>
                <a:ea typeface="楷体_GB2312" pitchFamily="49" charset="-122"/>
              </a:rPr>
              <a:t>和</a:t>
            </a:r>
            <a:r>
              <a:rPr lang="en-US" altLang="zh-CN" sz="4000" dirty="0" smtClean="0">
                <a:solidFill>
                  <a:srgbClr val="B2622C"/>
                </a:solidFill>
                <a:effectLst>
                  <a:outerShdw blurRad="38100" dist="38100" dir="2700000" algn="tl">
                    <a:srgbClr val="000000"/>
                  </a:outerShdw>
                </a:effectLst>
                <a:latin typeface="Times New Roman" pitchFamily="18" charset="0"/>
                <a:ea typeface="楷体_GB2312" pitchFamily="49" charset="-122"/>
              </a:rPr>
              <a:t>Windows</a:t>
            </a:r>
            <a:r>
              <a:rPr lang="zh-CN" altLang="en-US" sz="4000" dirty="0" smtClean="0">
                <a:solidFill>
                  <a:srgbClr val="B2622C"/>
                </a:solidFill>
                <a:effectLst>
                  <a:outerShdw blurRad="38100" dist="38100" dir="2700000" algn="tl">
                    <a:srgbClr val="000000"/>
                  </a:outerShdw>
                </a:effectLst>
                <a:latin typeface="Times New Roman" pitchFamily="18" charset="0"/>
                <a:ea typeface="楷体_GB2312" pitchFamily="49" charset="-122"/>
                <a:cs typeface="+mj-cs"/>
              </a:rPr>
              <a:t>管道</a:t>
            </a:r>
            <a:r>
              <a:rPr lang="zh-CN" altLang="en-US" dirty="0" smtClean="0">
                <a:solidFill>
                  <a:srgbClr val="B2622C"/>
                </a:solidFill>
                <a:effectLst>
                  <a:outerShdw blurRad="38100" dist="38100" dir="2700000" algn="tl">
                    <a:srgbClr val="000000"/>
                  </a:outerShdw>
                </a:effectLst>
                <a:latin typeface="Times New Roman" pitchFamily="18" charset="0"/>
                <a:ea typeface="楷体_GB2312" pitchFamily="49" charset="-122"/>
                <a:cs typeface="+mj-cs"/>
              </a:rPr>
              <a:t>（实验课前讲）</a:t>
            </a:r>
            <a:endParaRPr lang="en-US" altLang="zh-CN" dirty="0">
              <a:solidFill>
                <a:srgbClr val="B2622C"/>
              </a:solidFill>
              <a:effectLst>
                <a:outerShdw blurRad="38100" dist="38100" dir="2700000" algn="tl">
                  <a:srgbClr val="000000"/>
                </a:outerShdw>
              </a:effectLst>
              <a:latin typeface="Times New Roman" pitchFamily="18" charset="0"/>
              <a:ea typeface="楷体_GB2312" pitchFamily="49" charset="-122"/>
              <a:cs typeface="+mj-cs"/>
            </a:endParaRPr>
          </a:p>
          <a:p>
            <a:pPr marL="0" lvl="1" indent="-274638" algn="ctr" eaLnBrk="1" hangingPunct="1">
              <a:lnSpc>
                <a:spcPct val="120000"/>
              </a:lnSpc>
              <a:buClr>
                <a:schemeClr val="folHlink"/>
              </a:buClr>
              <a:buSzPct val="75000"/>
              <a:defRPr/>
            </a:pPr>
            <a:endParaRPr lang="en-US" altLang="zh-CN" sz="4000" dirty="0">
              <a:solidFill>
                <a:srgbClr val="B2622C"/>
              </a:solidFill>
              <a:effectLst>
                <a:outerShdw blurRad="38100" dist="38100" dir="2700000" algn="tl">
                  <a:srgbClr val="000000"/>
                </a:outerShdw>
              </a:effectLst>
              <a:latin typeface="Times New Roman" pitchFamily="18" charset="0"/>
              <a:ea typeface="楷体_GB2312" pitchFamily="49" charset="-122"/>
              <a:cs typeface="+mj-cs"/>
            </a:endParaRPr>
          </a:p>
        </p:txBody>
      </p:sp>
    </p:spTree>
    <p:extLst>
      <p:ext uri="{BB962C8B-B14F-4D97-AF65-F5344CB8AC3E}">
        <p14:creationId xmlns:p14="http://schemas.microsoft.com/office/powerpoint/2010/main" val="1988420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1+#ppt_w/2"/>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6">
            <a:extLst>
              <a:ext uri="{FF2B5EF4-FFF2-40B4-BE49-F238E27FC236}">
                <a16:creationId xmlns:a16="http://schemas.microsoft.com/office/drawing/2014/main" id="{D08D8BA2-2478-486B-A97C-B74753B86F38}"/>
              </a:ext>
            </a:extLst>
          </p:cNvPr>
          <p:cNvSpPr>
            <a:spLocks noChangeArrowheads="1"/>
          </p:cNvSpPr>
          <p:nvPr/>
        </p:nvSpPr>
        <p:spPr bwMode="auto">
          <a:xfrm>
            <a:off x="467545" y="1484784"/>
            <a:ext cx="8568952" cy="4176464"/>
          </a:xfrm>
          <a:prstGeom prst="rect">
            <a:avLst/>
          </a:prstGeom>
          <a:noFill/>
          <a:ln w="12700" cap="sq">
            <a:noFill/>
            <a:miter lim="800000"/>
            <a:headEnd type="none" w="sm" len="sm"/>
            <a:tailEnd type="none" w="sm" len="sm"/>
          </a:ln>
          <a:effectLst/>
        </p:spPr>
        <p:txBody>
          <a:bodyPr/>
          <a:lstStyle/>
          <a:p>
            <a:pPr marL="571500" indent="-571500" eaLnBrk="1" hangingPunct="1">
              <a:spcBef>
                <a:spcPts val="0"/>
              </a:spcBef>
              <a:buClr>
                <a:schemeClr val="bg1"/>
              </a:buClr>
              <a:buSzPct val="80000"/>
              <a:buFont typeface="Wingdings" panose="05000000000000000000" pitchFamily="2" charset="2"/>
              <a:buChar char="n"/>
              <a:defRPr/>
            </a:pPr>
            <a:r>
              <a:rPr lang="zh-CN" altLang="en-US" sz="3600" dirty="0" smtClean="0">
                <a:solidFill>
                  <a:schemeClr val="bg1"/>
                </a:solidFill>
                <a:effectLst>
                  <a:outerShdw blurRad="38100" dist="38100" dir="2700000" algn="tl">
                    <a:srgbClr val="000000">
                      <a:alpha val="43137"/>
                    </a:srgbClr>
                  </a:outerShdw>
                </a:effectLst>
                <a:ea typeface="楷体" panose="02010609060101010101" pitchFamily="49" charset="-122"/>
              </a:rPr>
              <a:t>实现问题</a:t>
            </a:r>
            <a:endParaRPr lang="zh-CN" altLang="en-US" sz="3600" dirty="0">
              <a:solidFill>
                <a:schemeClr val="bg1"/>
              </a:solidFill>
              <a:effectLst>
                <a:outerShdw blurRad="38100" dist="38100" dir="2700000" algn="tl">
                  <a:srgbClr val="000000">
                    <a:alpha val="43137"/>
                  </a:srgbClr>
                </a:outerShdw>
              </a:effectLst>
              <a:ea typeface="楷体" panose="02010609060101010101" pitchFamily="49" charset="-122"/>
            </a:endParaRPr>
          </a:p>
          <a:p>
            <a:pPr marL="1028700" lvl="1" indent="-571500" eaLnBrk="1" hangingPunct="1">
              <a:spcBef>
                <a:spcPct val="20000"/>
              </a:spcBef>
              <a:buClr>
                <a:schemeClr val="bg2"/>
              </a:buClr>
              <a:buSzPct val="70000"/>
              <a:buFont typeface="Wingdings" panose="05000000000000000000" pitchFamily="2" charset="2"/>
              <a:buChar char="n"/>
              <a:defRPr/>
            </a:pPr>
            <a:r>
              <a:rPr lang="zh-CN" altLang="en-US" dirty="0">
                <a:solidFill>
                  <a:schemeClr val="bg2"/>
                </a:solidFill>
                <a:latin typeface="+mj-lt"/>
                <a:ea typeface="楷体" panose="02010609060101010101" pitchFamily="49" charset="-122"/>
              </a:rPr>
              <a:t>通信是单方向的双方向的</a:t>
            </a:r>
            <a:endParaRPr lang="en-US" altLang="zh-CN" dirty="0">
              <a:solidFill>
                <a:schemeClr val="bg2"/>
              </a:solidFill>
              <a:latin typeface="+mj-lt"/>
              <a:ea typeface="楷体" panose="02010609060101010101" pitchFamily="49" charset="-122"/>
            </a:endParaRPr>
          </a:p>
          <a:p>
            <a:pPr marL="1028700" lvl="1" indent="-571500" eaLnBrk="1" hangingPunct="1">
              <a:spcBef>
                <a:spcPct val="20000"/>
              </a:spcBef>
              <a:buClr>
                <a:schemeClr val="bg2"/>
              </a:buClr>
              <a:buSzPct val="70000"/>
              <a:buFont typeface="Wingdings" panose="05000000000000000000" pitchFamily="2" charset="2"/>
              <a:buChar char="n"/>
              <a:defRPr/>
            </a:pPr>
            <a:r>
              <a:rPr lang="zh-CN" altLang="en-US" dirty="0">
                <a:solidFill>
                  <a:schemeClr val="bg2"/>
                </a:solidFill>
                <a:latin typeface="+mj-lt"/>
                <a:ea typeface="楷体" panose="02010609060101010101" pitchFamily="49" charset="-122"/>
              </a:rPr>
              <a:t>如果是双向的，是半双工的还是双工的</a:t>
            </a:r>
          </a:p>
          <a:p>
            <a:pPr marL="1028700" lvl="1" indent="-571500" eaLnBrk="1" hangingPunct="1">
              <a:spcBef>
                <a:spcPct val="20000"/>
              </a:spcBef>
              <a:buClr>
                <a:schemeClr val="bg2"/>
              </a:buClr>
              <a:buSzPct val="70000"/>
              <a:buFont typeface="Wingdings" panose="05000000000000000000" pitchFamily="2" charset="2"/>
              <a:buChar char="n"/>
              <a:defRPr/>
            </a:pPr>
            <a:r>
              <a:rPr lang="zh-CN" altLang="en-US" dirty="0">
                <a:solidFill>
                  <a:schemeClr val="bg2"/>
                </a:solidFill>
                <a:latin typeface="+mj-lt"/>
                <a:ea typeface="楷体" panose="02010609060101010101" pitchFamily="49" charset="-122"/>
              </a:rPr>
              <a:t>通信进程之间是否要具有一定的关系</a:t>
            </a:r>
            <a:endParaRPr lang="en-US" altLang="zh-CN" dirty="0">
              <a:solidFill>
                <a:schemeClr val="bg2"/>
              </a:solidFill>
              <a:latin typeface="+mj-lt"/>
              <a:ea typeface="楷体" panose="02010609060101010101" pitchFamily="49" charset="-122"/>
            </a:endParaRPr>
          </a:p>
          <a:p>
            <a:pPr marL="1028700" lvl="1" indent="-571500" eaLnBrk="1" hangingPunct="1">
              <a:spcBef>
                <a:spcPct val="20000"/>
              </a:spcBef>
              <a:buClr>
                <a:schemeClr val="bg2"/>
              </a:buClr>
              <a:buSzPct val="70000"/>
              <a:buFont typeface="Wingdings" panose="05000000000000000000" pitchFamily="2" charset="2"/>
              <a:buChar char="n"/>
              <a:defRPr/>
            </a:pPr>
            <a:r>
              <a:rPr lang="zh-CN" altLang="en-US" dirty="0">
                <a:solidFill>
                  <a:schemeClr val="bg2"/>
                </a:solidFill>
                <a:latin typeface="+mj-lt"/>
                <a:ea typeface="楷体" panose="02010609060101010101" pitchFamily="49" charset="-122"/>
              </a:rPr>
              <a:t>能否通过网络，还是在同一台机器上</a:t>
            </a:r>
            <a:endParaRPr lang="en-US" altLang="zh-CN" dirty="0">
              <a:solidFill>
                <a:schemeClr val="bg2"/>
              </a:solidFill>
              <a:latin typeface="+mj-lt"/>
              <a:ea typeface="楷体" panose="02010609060101010101" pitchFamily="49" charset="-122"/>
            </a:endParaRPr>
          </a:p>
        </p:txBody>
      </p:sp>
      <p:sp>
        <p:nvSpPr>
          <p:cNvPr id="6"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84992"/>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
        <p:nvSpPr>
          <p:cNvPr id="2" name="矩形 1"/>
          <p:cNvSpPr/>
          <p:nvPr/>
        </p:nvSpPr>
        <p:spPr>
          <a:xfrm>
            <a:off x="1547664" y="0"/>
            <a:ext cx="6318448" cy="830997"/>
          </a:xfrm>
          <a:prstGeom prst="rect">
            <a:avLst/>
          </a:prstGeom>
        </p:spPr>
        <p:txBody>
          <a:bodyPr wrap="square">
            <a:spAutoFit/>
          </a:bodyPr>
          <a:lstStyle/>
          <a:p>
            <a:pPr marL="0" lvl="1" indent="-274638" eaLnBrk="1" hangingPunct="1">
              <a:lnSpc>
                <a:spcPct val="120000"/>
              </a:lnSpc>
              <a:buClr>
                <a:schemeClr val="folHlink"/>
              </a:buClr>
              <a:buSzPct val="75000"/>
              <a:defRPr/>
            </a:pPr>
            <a:r>
              <a:rPr lang="en-US" altLang="zh-CN" sz="4000" dirty="0">
                <a:solidFill>
                  <a:srgbClr val="B2622C"/>
                </a:solidFill>
                <a:effectLst>
                  <a:outerShdw blurRad="38100" dist="38100" dir="2700000" algn="tl">
                    <a:srgbClr val="000000"/>
                  </a:outerShdw>
                </a:effectLst>
                <a:latin typeface="Times New Roman" pitchFamily="18" charset="0"/>
                <a:ea typeface="楷体_GB2312" pitchFamily="49" charset="-122"/>
              </a:rPr>
              <a:t>3.5.2 Linux</a:t>
            </a:r>
            <a:r>
              <a:rPr lang="zh-CN" altLang="en-US" sz="4000" dirty="0">
                <a:solidFill>
                  <a:srgbClr val="B2622C"/>
                </a:solidFill>
                <a:effectLst>
                  <a:outerShdw blurRad="38100" dist="38100" dir="2700000" algn="tl">
                    <a:srgbClr val="000000"/>
                  </a:outerShdw>
                </a:effectLst>
                <a:latin typeface="Times New Roman" pitchFamily="18" charset="0"/>
                <a:ea typeface="楷体_GB2312" pitchFamily="49" charset="-122"/>
              </a:rPr>
              <a:t>和</a:t>
            </a:r>
            <a:r>
              <a:rPr lang="en-US" altLang="zh-CN" sz="4000" dirty="0">
                <a:solidFill>
                  <a:srgbClr val="B2622C"/>
                </a:solidFill>
                <a:effectLst>
                  <a:outerShdw blurRad="38100" dist="38100" dir="2700000" algn="tl">
                    <a:srgbClr val="000000"/>
                  </a:outerShdw>
                </a:effectLst>
                <a:latin typeface="Times New Roman" pitchFamily="18" charset="0"/>
                <a:ea typeface="楷体_GB2312" pitchFamily="49" charset="-122"/>
              </a:rPr>
              <a:t>Windows</a:t>
            </a:r>
            <a:r>
              <a:rPr lang="zh-CN" altLang="en-US" sz="4000" dirty="0">
                <a:solidFill>
                  <a:srgbClr val="B2622C"/>
                </a:solidFill>
                <a:effectLst>
                  <a:outerShdw blurRad="38100" dist="38100" dir="2700000" algn="tl">
                    <a:srgbClr val="000000"/>
                  </a:outerShdw>
                </a:effectLst>
                <a:latin typeface="Times New Roman" pitchFamily="18" charset="0"/>
                <a:ea typeface="楷体_GB2312" pitchFamily="49" charset="-122"/>
              </a:rPr>
              <a:t>管道</a:t>
            </a:r>
            <a:endParaRPr lang="en-US" altLang="zh-CN" sz="4000" dirty="0">
              <a:solidFill>
                <a:srgbClr val="B2622C"/>
              </a:solidFill>
              <a:effectLst>
                <a:outerShdw blurRad="38100" dist="38100" dir="2700000" algn="tl">
                  <a:srgbClr val="000000"/>
                </a:outerShdw>
              </a:effectLst>
              <a:latin typeface="Times New Roman" pitchFamily="18" charset="0"/>
              <a:ea typeface="楷体_GB2312" pitchFamily="49" charset="-122"/>
            </a:endParaRPr>
          </a:p>
        </p:txBody>
      </p:sp>
    </p:spTree>
    <p:extLst>
      <p:ext uri="{BB962C8B-B14F-4D97-AF65-F5344CB8AC3E}">
        <p14:creationId xmlns:p14="http://schemas.microsoft.com/office/powerpoint/2010/main" val="10749657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1+#ppt_w/2"/>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6">
            <a:extLst>
              <a:ext uri="{FF2B5EF4-FFF2-40B4-BE49-F238E27FC236}">
                <a16:creationId xmlns:a16="http://schemas.microsoft.com/office/drawing/2014/main" id="{A6E364CC-DEE5-45D3-86D8-299777F3FB85}"/>
              </a:ext>
            </a:extLst>
          </p:cNvPr>
          <p:cNvSpPr>
            <a:spLocks noChangeArrowheads="1"/>
          </p:cNvSpPr>
          <p:nvPr/>
        </p:nvSpPr>
        <p:spPr bwMode="auto">
          <a:xfrm>
            <a:off x="683568" y="1268760"/>
            <a:ext cx="8136904" cy="2880320"/>
          </a:xfrm>
          <a:prstGeom prst="rect">
            <a:avLst/>
          </a:prstGeom>
          <a:noFill/>
          <a:ln w="12700" cap="sq">
            <a:noFill/>
            <a:miter lim="800000"/>
            <a:headEnd type="none" w="sm" len="sm"/>
            <a:tailEnd type="none" w="sm" len="sm"/>
          </a:ln>
          <a:effectLst/>
        </p:spPr>
        <p:txBody>
          <a:bodyPr/>
          <a:lstStyle/>
          <a:p>
            <a:pPr marL="360363" indent="-360363" eaLnBrk="1" hangingPunct="1">
              <a:spcBef>
                <a:spcPts val="0"/>
              </a:spcBef>
              <a:buClr>
                <a:schemeClr val="bg1"/>
              </a:buClr>
              <a:buSzPct val="80000"/>
              <a:buFont typeface="Wingdings" panose="05000000000000000000" pitchFamily="2" charset="2"/>
              <a:buChar char="n"/>
              <a:defRPr/>
            </a:pPr>
            <a:r>
              <a:rPr lang="zh-CN" altLang="en-US" sz="3600" dirty="0">
                <a:solidFill>
                  <a:schemeClr val="bg1"/>
                </a:solidFill>
                <a:effectLst>
                  <a:outerShdw blurRad="38100" dist="38100" dir="2700000" algn="tl">
                    <a:srgbClr val="000000">
                      <a:alpha val="43137"/>
                    </a:srgbClr>
                  </a:outerShdw>
                </a:effectLst>
                <a:latin typeface="+mj-lt"/>
                <a:ea typeface="楷体" panose="02010609060101010101" pitchFamily="49" charset="-122"/>
              </a:rPr>
              <a:t>单向的</a:t>
            </a:r>
            <a:endParaRPr lang="en-US" altLang="zh-CN" sz="3600" dirty="0">
              <a:solidFill>
                <a:schemeClr val="bg1"/>
              </a:solidFill>
              <a:effectLst>
                <a:outerShdw blurRad="38100" dist="38100" dir="2700000" algn="tl">
                  <a:srgbClr val="000000">
                    <a:alpha val="43137"/>
                  </a:srgbClr>
                </a:outerShdw>
              </a:effectLst>
              <a:latin typeface="+mj-lt"/>
              <a:ea typeface="楷体" panose="02010609060101010101" pitchFamily="49" charset="-122"/>
            </a:endParaRPr>
          </a:p>
          <a:p>
            <a:pPr marL="360363" indent="-360363" eaLnBrk="1" hangingPunct="1">
              <a:spcBef>
                <a:spcPts val="0"/>
              </a:spcBef>
              <a:buClr>
                <a:schemeClr val="bg1"/>
              </a:buClr>
              <a:buSzPct val="80000"/>
              <a:buFont typeface="Wingdings" panose="05000000000000000000" pitchFamily="2" charset="2"/>
              <a:buChar char="n"/>
              <a:defRPr/>
            </a:pPr>
            <a:r>
              <a:rPr lang="zh-CN" altLang="en-US" sz="3600" dirty="0">
                <a:solidFill>
                  <a:schemeClr val="bg1"/>
                </a:solidFill>
                <a:effectLst>
                  <a:outerShdw blurRad="38100" dist="38100" dir="2700000" algn="tl">
                    <a:srgbClr val="000000">
                      <a:alpha val="43137"/>
                    </a:srgbClr>
                  </a:outerShdw>
                </a:effectLst>
                <a:latin typeface="+mj-lt"/>
                <a:ea typeface="楷体" panose="02010609060101010101" pitchFamily="49" charset="-122"/>
              </a:rPr>
              <a:t>有亲缘关系的进程</a:t>
            </a:r>
            <a:r>
              <a:rPr lang="zh-CN" altLang="en-US" sz="3600" dirty="0" smtClean="0">
                <a:solidFill>
                  <a:schemeClr val="bg1"/>
                </a:solidFill>
                <a:effectLst>
                  <a:outerShdw blurRad="38100" dist="38100" dir="2700000" algn="tl">
                    <a:srgbClr val="000000">
                      <a:alpha val="43137"/>
                    </a:srgbClr>
                  </a:outerShdw>
                </a:effectLst>
                <a:latin typeface="+mj-lt"/>
                <a:ea typeface="楷体" panose="02010609060101010101" pitchFamily="49" charset="-122"/>
              </a:rPr>
              <a:t>之间</a:t>
            </a:r>
            <a:endParaRPr lang="en-US" altLang="zh-CN" sz="3600" dirty="0" smtClean="0">
              <a:solidFill>
                <a:schemeClr val="bg1"/>
              </a:solidFill>
              <a:effectLst>
                <a:outerShdw blurRad="38100" dist="38100" dir="2700000" algn="tl">
                  <a:srgbClr val="000000">
                    <a:alpha val="43137"/>
                  </a:srgbClr>
                </a:outerShdw>
              </a:effectLst>
              <a:latin typeface="+mj-lt"/>
              <a:ea typeface="楷体" panose="02010609060101010101" pitchFamily="49" charset="-122"/>
            </a:endParaRPr>
          </a:p>
          <a:p>
            <a:pPr marL="360363" indent="-360363" eaLnBrk="1" hangingPunct="1">
              <a:spcBef>
                <a:spcPts val="0"/>
              </a:spcBef>
              <a:buClr>
                <a:schemeClr val="bg1"/>
              </a:buClr>
              <a:buSzPct val="80000"/>
              <a:buFont typeface="Wingdings" panose="05000000000000000000" pitchFamily="2" charset="2"/>
              <a:buChar char="n"/>
              <a:defRPr/>
            </a:pPr>
            <a:r>
              <a:rPr lang="zh-CN" altLang="en-US" sz="3600" dirty="0" smtClean="0">
                <a:solidFill>
                  <a:schemeClr val="bg1"/>
                </a:solidFill>
                <a:effectLst>
                  <a:outerShdw blurRad="38100" dist="38100" dir="2700000" algn="tl">
                    <a:srgbClr val="000000">
                      <a:alpha val="43137"/>
                    </a:srgbClr>
                  </a:outerShdw>
                </a:effectLst>
                <a:latin typeface="+mj-lt"/>
                <a:ea typeface="楷体" panose="02010609060101010101" pitchFamily="49" charset="-122"/>
              </a:rPr>
              <a:t>只能一</a:t>
            </a:r>
            <a:r>
              <a:rPr lang="zh-CN" altLang="en-US" sz="3600" dirty="0">
                <a:solidFill>
                  <a:schemeClr val="bg1"/>
                </a:solidFill>
                <a:effectLst>
                  <a:outerShdw blurRad="38100" dist="38100" dir="2700000" algn="tl">
                    <a:srgbClr val="000000">
                      <a:alpha val="43137"/>
                    </a:srgbClr>
                  </a:outerShdw>
                </a:effectLst>
                <a:latin typeface="+mj-lt"/>
                <a:ea typeface="楷体" panose="02010609060101010101" pitchFamily="49" charset="-122"/>
              </a:rPr>
              <a:t>个进程</a:t>
            </a:r>
            <a:r>
              <a:rPr lang="zh-CN" altLang="en-US" sz="3600" dirty="0" smtClean="0">
                <a:solidFill>
                  <a:schemeClr val="bg1"/>
                </a:solidFill>
                <a:effectLst>
                  <a:outerShdw blurRad="38100" dist="38100" dir="2700000" algn="tl">
                    <a:srgbClr val="000000">
                      <a:alpha val="43137"/>
                    </a:srgbClr>
                  </a:outerShdw>
                </a:effectLst>
                <a:latin typeface="+mj-lt"/>
                <a:ea typeface="楷体" panose="02010609060101010101" pitchFamily="49" charset="-122"/>
              </a:rPr>
              <a:t>写、另</a:t>
            </a:r>
            <a:r>
              <a:rPr lang="zh-CN" altLang="en-US" sz="3600" dirty="0">
                <a:solidFill>
                  <a:schemeClr val="bg1"/>
                </a:solidFill>
                <a:effectLst>
                  <a:outerShdw blurRad="38100" dist="38100" dir="2700000" algn="tl">
                    <a:srgbClr val="000000">
                      <a:alpha val="43137"/>
                    </a:srgbClr>
                  </a:outerShdw>
                </a:effectLst>
                <a:latin typeface="+mj-lt"/>
                <a:ea typeface="楷体" panose="02010609060101010101" pitchFamily="49" charset="-122"/>
              </a:rPr>
              <a:t>一个进程</a:t>
            </a:r>
            <a:r>
              <a:rPr lang="zh-CN" altLang="en-US" sz="3600" dirty="0" smtClean="0">
                <a:solidFill>
                  <a:schemeClr val="bg1"/>
                </a:solidFill>
                <a:effectLst>
                  <a:outerShdw blurRad="38100" dist="38100" dir="2700000" algn="tl">
                    <a:srgbClr val="000000">
                      <a:alpha val="43137"/>
                    </a:srgbClr>
                  </a:outerShdw>
                </a:effectLst>
                <a:latin typeface="+mj-lt"/>
                <a:ea typeface="楷体" panose="02010609060101010101" pitchFamily="49" charset="-122"/>
              </a:rPr>
              <a:t>读</a:t>
            </a:r>
            <a:endParaRPr lang="en-US" altLang="zh-CN" sz="3600" dirty="0" smtClean="0">
              <a:solidFill>
                <a:schemeClr val="bg1"/>
              </a:solidFill>
              <a:effectLst>
                <a:outerShdw blurRad="38100" dist="38100" dir="2700000" algn="tl">
                  <a:srgbClr val="000000">
                    <a:alpha val="43137"/>
                  </a:srgbClr>
                </a:outerShdw>
              </a:effectLst>
              <a:latin typeface="+mj-lt"/>
              <a:ea typeface="楷体" panose="02010609060101010101" pitchFamily="49" charset="-122"/>
            </a:endParaRPr>
          </a:p>
          <a:p>
            <a:pPr marL="360363" lvl="1" indent="-360363" eaLnBrk="1" hangingPunct="1">
              <a:spcBef>
                <a:spcPts val="0"/>
              </a:spcBef>
              <a:buClr>
                <a:schemeClr val="bg1"/>
              </a:buClr>
              <a:buSzPct val="80000"/>
              <a:buFont typeface="Wingdings" panose="05000000000000000000" pitchFamily="2" charset="2"/>
              <a:buChar char="n"/>
              <a:defRPr/>
            </a:pPr>
            <a:r>
              <a:rPr lang="zh-CN" altLang="en-US" sz="3600" dirty="0" smtClean="0">
                <a:solidFill>
                  <a:schemeClr val="bg1"/>
                </a:solidFill>
                <a:effectLst>
                  <a:outerShdw blurRad="38100" dist="38100" dir="2700000" algn="tl">
                    <a:srgbClr val="000000">
                      <a:alpha val="43137"/>
                    </a:srgbClr>
                  </a:outerShdw>
                </a:effectLst>
                <a:latin typeface="+mj-lt"/>
                <a:ea typeface="楷体" panose="02010609060101010101" pitchFamily="49" charset="-122"/>
              </a:rPr>
              <a:t>读数</a:t>
            </a:r>
            <a:r>
              <a:rPr lang="zh-CN" altLang="en-US" sz="3600" dirty="0">
                <a:solidFill>
                  <a:schemeClr val="bg1"/>
                </a:solidFill>
                <a:effectLst>
                  <a:outerShdw blurRad="38100" dist="38100" dir="2700000" algn="tl">
                    <a:srgbClr val="000000">
                      <a:alpha val="43137"/>
                    </a:srgbClr>
                  </a:outerShdw>
                </a:effectLst>
                <a:latin typeface="+mj-lt"/>
                <a:ea typeface="楷体" panose="02010609060101010101" pitchFamily="49" charset="-122"/>
              </a:rPr>
              <a:t>据是一次性操作</a:t>
            </a:r>
            <a:endParaRPr lang="en-US" altLang="zh-CN" sz="3600" dirty="0">
              <a:solidFill>
                <a:schemeClr val="bg1"/>
              </a:solidFill>
              <a:effectLst>
                <a:outerShdw blurRad="38100" dist="38100" dir="2700000" algn="tl">
                  <a:srgbClr val="000000">
                    <a:alpha val="43137"/>
                  </a:srgbClr>
                </a:outerShdw>
              </a:effectLst>
              <a:latin typeface="+mj-lt"/>
              <a:ea typeface="楷体" panose="02010609060101010101" pitchFamily="49" charset="-122"/>
            </a:endParaRPr>
          </a:p>
          <a:p>
            <a:pPr marL="817563" lvl="1" indent="-360363" eaLnBrk="1" hangingPunct="1">
              <a:spcBef>
                <a:spcPts val="0"/>
              </a:spcBef>
              <a:buSzPct val="70000"/>
              <a:buFont typeface="Wingdings" panose="05000000000000000000" pitchFamily="2" charset="2"/>
              <a:buChar char="n"/>
              <a:defRPr/>
            </a:pPr>
            <a:endParaRPr lang="en-US" altLang="zh-CN" dirty="0">
              <a:solidFill>
                <a:schemeClr val="bg2"/>
              </a:solidFill>
              <a:latin typeface="+mj-lt"/>
              <a:ea typeface="楷体" panose="02010609060101010101" pitchFamily="49" charset="-122"/>
            </a:endParaRPr>
          </a:p>
        </p:txBody>
      </p:sp>
      <p:sp>
        <p:nvSpPr>
          <p:cNvPr id="5" name="矩形 4">
            <a:extLst>
              <a:ext uri="{FF2B5EF4-FFF2-40B4-BE49-F238E27FC236}">
                <a16:creationId xmlns:a16="http://schemas.microsoft.com/office/drawing/2014/main" id="{4A5CEA52-BCEB-4D64-A385-4D3BACB357A5}"/>
              </a:ext>
            </a:extLst>
          </p:cNvPr>
          <p:cNvSpPr/>
          <p:nvPr/>
        </p:nvSpPr>
        <p:spPr>
          <a:xfrm>
            <a:off x="2195736" y="-28896"/>
            <a:ext cx="5263169" cy="707886"/>
          </a:xfrm>
          <a:prstGeom prst="rect">
            <a:avLst/>
          </a:prstGeom>
        </p:spPr>
        <p:txBody>
          <a:bodyPr wrap="square">
            <a:spAutoFit/>
          </a:bodyPr>
          <a:lstStyle/>
          <a:p>
            <a:r>
              <a:rPr lang="zh-CN" altLang="en-US" sz="4000" dirty="0">
                <a:solidFill>
                  <a:srgbClr val="B2622C"/>
                </a:solidFill>
                <a:effectLst>
                  <a:outerShdw blurRad="38100" dist="38100" dir="2700000" algn="tl">
                    <a:srgbClr val="000000"/>
                  </a:outerShdw>
                </a:effectLst>
                <a:latin typeface="Times New Roman" pitchFamily="18" charset="0"/>
                <a:ea typeface="楷体_GB2312" pitchFamily="49" charset="-122"/>
                <a:cs typeface="+mj-cs"/>
              </a:rPr>
              <a:t>普 通 管  道（</a:t>
            </a:r>
            <a:r>
              <a:rPr lang="en-US" altLang="zh-CN" sz="4000" dirty="0">
                <a:solidFill>
                  <a:srgbClr val="B2622C"/>
                </a:solidFill>
                <a:effectLst>
                  <a:outerShdw blurRad="38100" dist="38100" dir="2700000" algn="tl">
                    <a:srgbClr val="000000"/>
                  </a:outerShdw>
                </a:effectLst>
                <a:latin typeface="Times New Roman" pitchFamily="18" charset="0"/>
                <a:ea typeface="楷体_GB2312" pitchFamily="49" charset="-122"/>
                <a:cs typeface="+mj-cs"/>
              </a:rPr>
              <a:t>pipe</a:t>
            </a:r>
            <a:r>
              <a:rPr lang="zh-CN" altLang="en-US" sz="4000" dirty="0">
                <a:solidFill>
                  <a:srgbClr val="B2622C"/>
                </a:solidFill>
                <a:effectLst>
                  <a:outerShdw blurRad="38100" dist="38100" dir="2700000" algn="tl">
                    <a:srgbClr val="000000"/>
                  </a:outerShdw>
                </a:effectLst>
                <a:latin typeface="Times New Roman" pitchFamily="18" charset="0"/>
                <a:ea typeface="楷体_GB2312" pitchFamily="49" charset="-122"/>
                <a:cs typeface="+mj-cs"/>
              </a:rPr>
              <a:t>）</a:t>
            </a:r>
          </a:p>
        </p:txBody>
      </p:sp>
      <p:sp>
        <p:nvSpPr>
          <p:cNvPr id="11"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84992"/>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0156188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1+#ppt_w/2"/>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3DE8460F-040C-4897-9922-F2A529F2BA19}"/>
              </a:ext>
            </a:extLst>
          </p:cNvPr>
          <p:cNvSpPr txBox="1">
            <a:spLocks noChangeArrowheads="1"/>
          </p:cNvSpPr>
          <p:nvPr/>
        </p:nvSpPr>
        <p:spPr>
          <a:xfrm>
            <a:off x="2268538" y="0"/>
            <a:ext cx="5111774" cy="820738"/>
          </a:xfrm>
          <a:prstGeom prst="rect">
            <a:avLst/>
          </a:prstGeom>
        </p:spPr>
        <p:txBody>
          <a:bodyPr/>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2pPr>
            <a:lvl3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3pPr>
            <a:lvl4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4pPr>
            <a:lvl5pPr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5pPr>
            <a:lvl6pPr marL="4572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6pPr>
            <a:lvl7pPr marL="9144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7pPr>
            <a:lvl8pPr marL="13716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8pPr>
            <a:lvl9pPr marL="1828800" algn="l" rtl="0" eaLnBrk="0" fontAlgn="base" hangingPunct="0">
              <a:spcBef>
                <a:spcPct val="0"/>
              </a:spcBef>
              <a:spcAft>
                <a:spcPct val="0"/>
              </a:spcAft>
              <a:defRPr kumimoji="1" sz="4400">
                <a:solidFill>
                  <a:schemeClr val="tx2"/>
                </a:solidFill>
                <a:latin typeface="Times New Roman" pitchFamily="18" charset="0"/>
                <a:ea typeface="宋体" pitchFamily="2" charset="-122"/>
              </a:defRPr>
            </a:lvl9pPr>
          </a:lstStyle>
          <a:p>
            <a:pPr eaLnBrk="1" hangingPunct="1">
              <a:defRPr/>
            </a:pPr>
            <a:r>
              <a:rPr lang="zh-CN" altLang="en-US" sz="4000" dirty="0">
                <a:solidFill>
                  <a:srgbClr val="006699"/>
                </a:solidFill>
                <a:effectLst>
                  <a:outerShdw blurRad="38100" dist="38100" dir="2700000" algn="tl">
                    <a:srgbClr val="000000">
                      <a:alpha val="43137"/>
                    </a:srgbClr>
                  </a:outerShdw>
                </a:effectLst>
                <a:ea typeface="MS PGothic" pitchFamily="34" charset="-128"/>
              </a:rPr>
              <a:t>程序并发执行的特点</a:t>
            </a:r>
          </a:p>
        </p:txBody>
      </p:sp>
      <p:sp>
        <p:nvSpPr>
          <p:cNvPr id="6" name="Rectangle 3">
            <a:extLst>
              <a:ext uri="{FF2B5EF4-FFF2-40B4-BE49-F238E27FC236}">
                <a16:creationId xmlns:a16="http://schemas.microsoft.com/office/drawing/2014/main" id="{59C3FF74-AE64-44FE-8412-1A457FF17DB3}"/>
              </a:ext>
            </a:extLst>
          </p:cNvPr>
          <p:cNvSpPr txBox="1">
            <a:spLocks noChangeArrowheads="1"/>
          </p:cNvSpPr>
          <p:nvPr/>
        </p:nvSpPr>
        <p:spPr>
          <a:xfrm>
            <a:off x="250825" y="5084763"/>
            <a:ext cx="8893175" cy="1008062"/>
          </a:xfrm>
          <a:prstGeom prst="rect">
            <a:avLst/>
          </a:prstGeom>
        </p:spPr>
        <p:txBody>
          <a:bodyPr/>
          <a:lstStyle>
            <a:lvl1pPr marL="342900" indent="-342900" algn="l" rtl="0" eaLnBrk="0" fontAlgn="base" hangingPunct="0">
              <a:spcBef>
                <a:spcPct val="20000"/>
              </a:spcBef>
              <a:spcAft>
                <a:spcPct val="0"/>
              </a:spcAft>
              <a:buClr>
                <a:schemeClr val="tx2"/>
              </a:buClr>
              <a:buSzPct val="75000"/>
              <a:buFont typeface="Monotype Sorts" pitchFamily="2" charset="2"/>
              <a:buChar char="n"/>
              <a:defRPr kumimoji="1" sz="3200">
                <a:solidFill>
                  <a:schemeClr val="tx1"/>
                </a:solidFill>
                <a:effectLst>
                  <a:outerShdw blurRad="38100" dist="38100" dir="2700000" algn="tl">
                    <a:srgbClr val="000000"/>
                  </a:outerShdw>
                </a:effectLst>
                <a:latin typeface="+mn-lt"/>
                <a:ea typeface="+mn-ea"/>
                <a:cs typeface="+mn-cs"/>
              </a:defRPr>
            </a:lvl1pPr>
            <a:lvl2pPr marL="742950" indent="-285750" algn="l" rtl="0" eaLnBrk="0" fontAlgn="base" hangingPunct="0">
              <a:spcBef>
                <a:spcPct val="20000"/>
              </a:spcBef>
              <a:spcAft>
                <a:spcPct val="0"/>
              </a:spcAft>
              <a:buClr>
                <a:schemeClr val="folHlink"/>
              </a:buClr>
              <a:buSzPct val="75000"/>
              <a:buFont typeface="Monotype Sorts" pitchFamily="2" charset="2"/>
              <a:buChar char="u"/>
              <a:defRPr kumimoji="1" sz="2800">
                <a:solidFill>
                  <a:schemeClr val="tx1"/>
                </a:solidFill>
                <a:effectLst>
                  <a:outerShdw blurRad="38100" dist="38100" dir="2700000" algn="tl">
                    <a:srgbClr val="000000"/>
                  </a:outerShdw>
                </a:effectLst>
                <a:latin typeface="+mn-lt"/>
                <a:ea typeface="+mn-ea"/>
              </a:defRPr>
            </a:lvl2pPr>
            <a:lvl3pPr marL="1143000" indent="-228600" algn="l" rtl="0" eaLnBrk="0" fontAlgn="base" hangingPunct="0">
              <a:spcBef>
                <a:spcPct val="20000"/>
              </a:spcBef>
              <a:spcAft>
                <a:spcPct val="0"/>
              </a:spcAft>
              <a:buClr>
                <a:schemeClr val="tx2"/>
              </a:buClr>
              <a:buSzPct val="65000"/>
              <a:buFont typeface="Monotype Sorts" pitchFamily="2" charset="2"/>
              <a:buChar char="F"/>
              <a:defRPr kumimoji="1" sz="2400">
                <a:solidFill>
                  <a:schemeClr val="tx1"/>
                </a:solidFill>
                <a:effectLst>
                  <a:outerShdw blurRad="38100" dist="38100" dir="2700000" algn="tl">
                    <a:srgbClr val="000000"/>
                  </a:outerShdw>
                </a:effectLst>
                <a:latin typeface="+mn-lt"/>
                <a:ea typeface="+mn-ea"/>
              </a:defRPr>
            </a:lvl3pPr>
            <a:lvl4pPr marL="16002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4pPr>
            <a:lvl5pPr marL="20574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5pPr>
            <a:lvl6pPr marL="25146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6pPr>
            <a:lvl7pPr marL="29718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7pPr>
            <a:lvl8pPr marL="34290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8pPr>
            <a:lvl9pPr marL="3886200" indent="-228600" algn="l" rtl="0" eaLnBrk="0" fontAlgn="base" hangingPunct="0">
              <a:spcBef>
                <a:spcPct val="20000"/>
              </a:spcBef>
              <a:spcAft>
                <a:spcPct val="0"/>
              </a:spcAft>
              <a:buClr>
                <a:schemeClr val="tx1"/>
              </a:buClr>
              <a:buSzPct val="100000"/>
              <a:buChar char="–"/>
              <a:defRPr kumimoji="1" sz="2000">
                <a:solidFill>
                  <a:schemeClr val="tx1"/>
                </a:solidFill>
                <a:effectLst>
                  <a:outerShdw blurRad="38100" dist="38100" dir="2700000" algn="tl">
                    <a:srgbClr val="000000"/>
                  </a:outerShdw>
                </a:effectLst>
                <a:latin typeface="+mn-lt"/>
                <a:ea typeface="+mn-ea"/>
              </a:defRPr>
            </a:lvl9pPr>
          </a:lstStyle>
          <a:p>
            <a:pPr marL="0" indent="0" eaLnBrk="1" hangingPunct="1">
              <a:lnSpc>
                <a:spcPct val="90000"/>
              </a:lnSpc>
              <a:buSzPct val="90000"/>
              <a:buFont typeface="Symbol" panose="05050102010706020507" pitchFamily="18" charset="2"/>
              <a:buNone/>
              <a:defRPr/>
            </a:pPr>
            <a:r>
              <a:rPr lang="zh-CN" altLang="en-US" sz="2800" dirty="0">
                <a:solidFill>
                  <a:schemeClr val="bg2"/>
                </a:solidFill>
                <a:effectLst/>
                <a:latin typeface="+mj-lt"/>
                <a:ea typeface="楷体" panose="02010609060101010101" pitchFamily="49" charset="-122"/>
              </a:rPr>
              <a:t>外界环境在程序的两次执行期间发生变化，失去原有的可重复特征。</a:t>
            </a:r>
          </a:p>
        </p:txBody>
      </p:sp>
      <p:sp>
        <p:nvSpPr>
          <p:cNvPr id="7" name="Rectangle 5">
            <a:extLst>
              <a:ext uri="{FF2B5EF4-FFF2-40B4-BE49-F238E27FC236}">
                <a16:creationId xmlns:a16="http://schemas.microsoft.com/office/drawing/2014/main" id="{157EF1EB-70FA-4894-9333-F12DBDDB3D03}"/>
              </a:ext>
            </a:extLst>
          </p:cNvPr>
          <p:cNvSpPr>
            <a:spLocks noChangeArrowheads="1"/>
          </p:cNvSpPr>
          <p:nvPr/>
        </p:nvSpPr>
        <p:spPr bwMode="auto">
          <a:xfrm>
            <a:off x="279203" y="690562"/>
            <a:ext cx="3035300" cy="535531"/>
          </a:xfrm>
          <a:prstGeom prst="rect">
            <a:avLst/>
          </a:prstGeom>
          <a:noFill/>
          <a:ln w="12700" cap="sq">
            <a:noFill/>
            <a:miter lim="800000"/>
            <a:headEnd type="none" w="sm" len="sm"/>
            <a:tailEnd type="none" w="sm" len="sm"/>
          </a:ln>
          <a:effectLst/>
        </p:spPr>
        <p:txBody>
          <a:bodyPr wrap="square">
            <a:spAutoFit/>
          </a:bodyPr>
          <a:lstStyle/>
          <a:p>
            <a:pPr marL="355600" lvl="2" indent="-355600" defTabSz="355600">
              <a:lnSpc>
                <a:spcPct val="90000"/>
              </a:lnSpc>
              <a:buClr>
                <a:srgbClr val="0033CC"/>
              </a:buClr>
              <a:buSzPct val="80000"/>
              <a:buFont typeface="Wingdings" panose="05000000000000000000" pitchFamily="2" charset="2"/>
              <a:buChar char="n"/>
              <a:defRPr/>
            </a:pPr>
            <a:r>
              <a:rPr lang="zh-CN" altLang="en-US" dirty="0">
                <a:solidFill>
                  <a:schemeClr val="bg1">
                    <a:lumMod val="75000"/>
                  </a:schemeClr>
                </a:solidFill>
                <a:effectLst>
                  <a:outerShdw blurRad="38100" dist="38100" dir="2700000" algn="tl">
                    <a:srgbClr val="000000">
                      <a:alpha val="43137"/>
                    </a:srgbClr>
                  </a:outerShdw>
                </a:effectLst>
                <a:latin typeface="+mj-lt"/>
                <a:ea typeface="楷体" panose="02010609060101010101" pitchFamily="49" charset="-122"/>
              </a:rPr>
              <a:t>间断性</a:t>
            </a:r>
            <a:endParaRPr lang="zh-CN" altLang="en-US" b="0" kern="0" dirty="0">
              <a:solidFill>
                <a:schemeClr val="bg1">
                  <a:lumMod val="75000"/>
                </a:schemeClr>
              </a:solidFill>
              <a:effectLst>
                <a:outerShdw blurRad="38100" dist="38100" dir="2700000" algn="tl">
                  <a:srgbClr val="000000">
                    <a:alpha val="43137"/>
                  </a:srgbClr>
                </a:outerShdw>
              </a:effectLst>
              <a:latin typeface="Times New Roman" panose="02020603050405020304" pitchFamily="18" charset="0"/>
              <a:ea typeface="华文琥珀" panose="02010800040101010101" pitchFamily="2" charset="-122"/>
              <a:cs typeface="Times New Roman" panose="02020603050405020304" pitchFamily="18" charset="0"/>
            </a:endParaRPr>
          </a:p>
        </p:txBody>
      </p:sp>
      <p:sp>
        <p:nvSpPr>
          <p:cNvPr id="8" name="Text Box 6">
            <a:extLst>
              <a:ext uri="{FF2B5EF4-FFF2-40B4-BE49-F238E27FC236}">
                <a16:creationId xmlns:a16="http://schemas.microsoft.com/office/drawing/2014/main" id="{B42C02F6-9F3D-41D0-AA35-AC51C84BE9C4}"/>
              </a:ext>
            </a:extLst>
          </p:cNvPr>
          <p:cNvSpPr txBox="1">
            <a:spLocks noChangeArrowheads="1"/>
          </p:cNvSpPr>
          <p:nvPr/>
        </p:nvSpPr>
        <p:spPr bwMode="auto">
          <a:xfrm>
            <a:off x="179388" y="1412875"/>
            <a:ext cx="8964612" cy="860425"/>
          </a:xfrm>
          <a:prstGeom prst="rect">
            <a:avLst/>
          </a:prstGeom>
          <a:noFill/>
          <a:ln w="12700" cap="sq">
            <a:noFill/>
            <a:miter lim="800000"/>
            <a:headEnd type="none" w="sm" len="sm"/>
            <a:tailEnd type="none" w="sm" len="sm"/>
          </a:ln>
          <a:effectLst/>
        </p:spPr>
        <p:txBody>
          <a:bodyPr>
            <a:spAutoFit/>
          </a:bodyPr>
          <a:lstStyle/>
          <a:p>
            <a:pPr eaLnBrk="1" hangingPunct="1">
              <a:lnSpc>
                <a:spcPct val="90000"/>
              </a:lnSpc>
              <a:spcBef>
                <a:spcPct val="20000"/>
              </a:spcBef>
              <a:buClr>
                <a:schemeClr val="tx2"/>
              </a:buClr>
              <a:buSzPct val="90000"/>
              <a:buFont typeface="Symbol" pitchFamily="18" charset="2"/>
              <a:buNone/>
              <a:defRPr/>
            </a:pPr>
            <a:r>
              <a:rPr lang="en-US" altLang="zh-CN" sz="2800" dirty="0">
                <a:solidFill>
                  <a:schemeClr val="bg2"/>
                </a:solidFill>
                <a:latin typeface="+mj-lt"/>
                <a:ea typeface="楷体" panose="02010609060101010101" pitchFamily="49" charset="-122"/>
              </a:rPr>
              <a:t>“</a:t>
            </a:r>
            <a:r>
              <a:rPr lang="zh-CN" altLang="en-US" sz="2800" dirty="0">
                <a:solidFill>
                  <a:schemeClr val="bg2"/>
                </a:solidFill>
                <a:latin typeface="+mj-lt"/>
                <a:ea typeface="楷体" panose="02010609060101010101" pitchFamily="49" charset="-122"/>
              </a:rPr>
              <a:t>走走停停”，一个程序可能走到中途停下来，失去原有的时序</a:t>
            </a:r>
            <a:r>
              <a:rPr lang="zh-CN" altLang="en-US" sz="2800" dirty="0" smtClean="0">
                <a:solidFill>
                  <a:schemeClr val="bg2"/>
                </a:solidFill>
                <a:latin typeface="+mj-lt"/>
                <a:ea typeface="楷体" panose="02010609060101010101" pitchFamily="49" charset="-122"/>
              </a:rPr>
              <a:t>关系</a:t>
            </a:r>
            <a:r>
              <a:rPr lang="zh-CN" altLang="en-US" sz="2800" dirty="0">
                <a:solidFill>
                  <a:schemeClr val="bg2"/>
                </a:solidFill>
                <a:latin typeface="+mj-lt"/>
                <a:ea typeface="楷体" panose="02010609060101010101" pitchFamily="49" charset="-122"/>
              </a:rPr>
              <a:t>。</a:t>
            </a:r>
          </a:p>
        </p:txBody>
      </p:sp>
      <p:sp>
        <p:nvSpPr>
          <p:cNvPr id="9" name="Rectangle 7">
            <a:extLst>
              <a:ext uri="{FF2B5EF4-FFF2-40B4-BE49-F238E27FC236}">
                <a16:creationId xmlns:a16="http://schemas.microsoft.com/office/drawing/2014/main" id="{43A6FD3C-0C63-44AF-B0DD-205B754AD7E6}"/>
              </a:ext>
            </a:extLst>
          </p:cNvPr>
          <p:cNvSpPr>
            <a:spLocks noChangeArrowheads="1"/>
          </p:cNvSpPr>
          <p:nvPr/>
        </p:nvSpPr>
        <p:spPr bwMode="auto">
          <a:xfrm>
            <a:off x="250825" y="2349500"/>
            <a:ext cx="3839513" cy="535531"/>
          </a:xfrm>
          <a:prstGeom prst="rect">
            <a:avLst/>
          </a:prstGeom>
          <a:noFill/>
          <a:ln w="12700" cap="sq">
            <a:noFill/>
            <a:miter lim="800000"/>
            <a:headEnd type="none" w="sm" len="sm"/>
            <a:tailEnd type="none" w="sm" len="sm"/>
          </a:ln>
          <a:effectLst/>
        </p:spPr>
        <p:txBody>
          <a:bodyPr wrap="none">
            <a:spAutoFit/>
          </a:bodyPr>
          <a:lstStyle/>
          <a:p>
            <a:pPr marL="355600" lvl="2" indent="-355600" defTabSz="355600">
              <a:lnSpc>
                <a:spcPct val="90000"/>
              </a:lnSpc>
              <a:buClr>
                <a:srgbClr val="0033CC"/>
              </a:buClr>
              <a:buSzPct val="80000"/>
              <a:buFont typeface="Wingdings" panose="05000000000000000000" pitchFamily="2" charset="2"/>
              <a:buChar char="n"/>
              <a:defRPr/>
            </a:pPr>
            <a:r>
              <a:rPr lang="zh-CN" altLang="en-US" dirty="0">
                <a:solidFill>
                  <a:schemeClr val="bg1">
                    <a:lumMod val="75000"/>
                  </a:schemeClr>
                </a:solidFill>
                <a:effectLst>
                  <a:outerShdw blurRad="38100" dist="38100" dir="2700000" algn="tl">
                    <a:srgbClr val="000000">
                      <a:alpha val="43137"/>
                    </a:srgbClr>
                  </a:outerShdw>
                </a:effectLst>
                <a:latin typeface="+mj-lt"/>
                <a:ea typeface="楷体" panose="02010609060101010101" pitchFamily="49" charset="-122"/>
              </a:rPr>
              <a:t>失去程序的封闭性</a:t>
            </a:r>
          </a:p>
        </p:txBody>
      </p:sp>
      <p:sp>
        <p:nvSpPr>
          <p:cNvPr id="10" name="Text Box 8">
            <a:extLst>
              <a:ext uri="{FF2B5EF4-FFF2-40B4-BE49-F238E27FC236}">
                <a16:creationId xmlns:a16="http://schemas.microsoft.com/office/drawing/2014/main" id="{005E6E41-2060-4EDA-9D5D-DA6A0CF5F934}"/>
              </a:ext>
            </a:extLst>
          </p:cNvPr>
          <p:cNvSpPr txBox="1">
            <a:spLocks noChangeArrowheads="1"/>
          </p:cNvSpPr>
          <p:nvPr/>
        </p:nvSpPr>
        <p:spPr bwMode="auto">
          <a:xfrm>
            <a:off x="0" y="3071813"/>
            <a:ext cx="9144000" cy="1341906"/>
          </a:xfrm>
          <a:prstGeom prst="rect">
            <a:avLst/>
          </a:prstGeom>
          <a:noFill/>
          <a:ln w="12700" cap="sq">
            <a:noFill/>
            <a:miter lim="800000"/>
            <a:headEnd type="none" w="sm" len="sm"/>
            <a:tailEnd type="none" w="sm" len="sm"/>
          </a:ln>
          <a:effectLst/>
        </p:spPr>
        <p:txBody>
          <a:bodyPr>
            <a:spAutoFit/>
          </a:bodyPr>
          <a:lstStyle/>
          <a:p>
            <a:pPr eaLnBrk="1" hangingPunct="1">
              <a:lnSpc>
                <a:spcPct val="90000"/>
              </a:lnSpc>
              <a:spcBef>
                <a:spcPct val="20000"/>
              </a:spcBef>
              <a:buClr>
                <a:schemeClr val="tx2"/>
              </a:buClr>
              <a:buSzPct val="90000"/>
              <a:defRPr/>
            </a:pPr>
            <a:r>
              <a:rPr lang="zh-CN" altLang="en-US" sz="2800" dirty="0">
                <a:solidFill>
                  <a:schemeClr val="bg2"/>
                </a:solidFill>
                <a:latin typeface="+mj-lt"/>
                <a:ea typeface="楷体" panose="02010609060101010101" pitchFamily="49" charset="-122"/>
              </a:rPr>
              <a:t>多个程序共享系统中的资源，资源状态由多个程序改变。</a:t>
            </a:r>
          </a:p>
          <a:p>
            <a:pPr eaLnBrk="1" hangingPunct="1">
              <a:lnSpc>
                <a:spcPct val="90000"/>
              </a:lnSpc>
              <a:spcBef>
                <a:spcPct val="20000"/>
              </a:spcBef>
              <a:buClr>
                <a:schemeClr val="tx2"/>
              </a:buClr>
              <a:buSzPct val="90000"/>
              <a:defRPr/>
            </a:pPr>
            <a:r>
              <a:rPr lang="zh-CN" altLang="en-US" sz="2800" dirty="0">
                <a:solidFill>
                  <a:schemeClr val="bg2"/>
                </a:solidFill>
                <a:latin typeface="+mj-lt"/>
                <a:ea typeface="楷体" panose="02010609060101010101" pitchFamily="49" charset="-122"/>
              </a:rPr>
              <a:t>如：一个程序写到存储器中的数据可能被另一个程序修改，失去原有的不变特征。</a:t>
            </a:r>
          </a:p>
        </p:txBody>
      </p:sp>
      <p:sp>
        <p:nvSpPr>
          <p:cNvPr id="11" name="Rectangle 9">
            <a:extLst>
              <a:ext uri="{FF2B5EF4-FFF2-40B4-BE49-F238E27FC236}">
                <a16:creationId xmlns:a16="http://schemas.microsoft.com/office/drawing/2014/main" id="{24AF3450-10D5-482E-B783-60183B5E8823}"/>
              </a:ext>
            </a:extLst>
          </p:cNvPr>
          <p:cNvSpPr>
            <a:spLocks noChangeArrowheads="1"/>
          </p:cNvSpPr>
          <p:nvPr/>
        </p:nvSpPr>
        <p:spPr bwMode="auto">
          <a:xfrm>
            <a:off x="179388" y="4508500"/>
            <a:ext cx="3106737" cy="535531"/>
          </a:xfrm>
          <a:prstGeom prst="rect">
            <a:avLst/>
          </a:prstGeom>
          <a:noFill/>
          <a:ln w="12700" cap="sq">
            <a:noFill/>
            <a:miter lim="800000"/>
            <a:headEnd type="none" w="sm" len="sm"/>
            <a:tailEnd type="none" w="sm" len="sm"/>
          </a:ln>
          <a:effectLst/>
        </p:spPr>
        <p:txBody>
          <a:bodyPr>
            <a:spAutoFit/>
          </a:bodyPr>
          <a:lstStyle/>
          <a:p>
            <a:pPr marL="355600" lvl="2" indent="-355600" defTabSz="355600">
              <a:lnSpc>
                <a:spcPct val="90000"/>
              </a:lnSpc>
              <a:buClr>
                <a:srgbClr val="0033CC"/>
              </a:buClr>
              <a:buSzPct val="80000"/>
              <a:buFont typeface="Wingdings" panose="05000000000000000000" pitchFamily="2" charset="2"/>
              <a:buChar char="n"/>
              <a:defRPr/>
            </a:pPr>
            <a:r>
              <a:rPr lang="zh-CN" altLang="en-US" dirty="0">
                <a:solidFill>
                  <a:schemeClr val="bg1">
                    <a:lumMod val="75000"/>
                  </a:schemeClr>
                </a:solidFill>
                <a:effectLst>
                  <a:outerShdw blurRad="38100" dist="38100" dir="2700000" algn="tl">
                    <a:srgbClr val="000000">
                      <a:alpha val="43137"/>
                    </a:srgbClr>
                  </a:outerShdw>
                </a:effectLst>
                <a:latin typeface="+mj-lt"/>
                <a:ea typeface="楷体" panose="02010609060101010101" pitchFamily="49" charset="-122"/>
              </a:rPr>
              <a:t>不可再现性</a:t>
            </a:r>
          </a:p>
        </p:txBody>
      </p:sp>
      <p:sp>
        <p:nvSpPr>
          <p:cNvPr id="12"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77000"/>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265484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ntr" presetSubtype="16"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amond(in)">
                                      <p:cBhvr>
                                        <p:cTn id="7" dur="20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8" presetClass="entr" presetSubtype="16"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diamond(in)">
                                      <p:cBhvr>
                                        <p:cTn id="12" dur="20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8" presetClass="entr" presetSubtype="16"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diamond(in)">
                                      <p:cBhvr>
                                        <p:cTn id="17" dur="2000"/>
                                        <p:tgtEl>
                                          <p:spTgt spid="11"/>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dissolve">
                                      <p:cBhvr>
                                        <p:cTn id="22" dur="500"/>
                                        <p:tgtEl>
                                          <p:spTgt spid="8"/>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dissolve">
                                      <p:cBhvr>
                                        <p:cTn id="27" dur="500"/>
                                        <p:tgtEl>
                                          <p:spTgt spid="10"/>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6">
                                            <p:txEl>
                                              <p:pRg st="0" end="0"/>
                                            </p:txEl>
                                          </p:spTgt>
                                        </p:tgtEl>
                                        <p:attrNameLst>
                                          <p:attrName>style.visibility</p:attrName>
                                        </p:attrNameLst>
                                      </p:cBhvr>
                                      <p:to>
                                        <p:strVal val="visible"/>
                                      </p:to>
                                    </p:set>
                                    <p:animEffect transition="in" filter="dissolve">
                                      <p:cBhvr>
                                        <p:cTn id="32" dur="500"/>
                                        <p:tgtEl>
                                          <p:spTgt spid="6">
                                            <p:txEl>
                                              <p:pRg st="0" end="0"/>
                                            </p:txEl>
                                          </p:spTgt>
                                        </p:tgtEl>
                                      </p:cBhvr>
                                    </p:animEffect>
                                  </p:childTnLst>
                                </p:cTn>
                              </p:par>
                            </p:childTnLst>
                          </p:cTn>
                        </p:par>
                        <p:par>
                          <p:cTn id="33" fill="hold">
                            <p:stCondLst>
                              <p:cond delay="500"/>
                            </p:stCondLst>
                            <p:childTnLst>
                              <p:par>
                                <p:cTn id="34" presetID="2" presetClass="entr" presetSubtype="6" fill="hold" grpId="0" nodeType="afterEffect">
                                  <p:stCondLst>
                                    <p:cond delay="0"/>
                                  </p:stCondLst>
                                  <p:childTnLst>
                                    <p:set>
                                      <p:cBhvr>
                                        <p:cTn id="35" dur="1" fill="hold">
                                          <p:stCondLst>
                                            <p:cond delay="0"/>
                                          </p:stCondLst>
                                        </p:cTn>
                                        <p:tgtEl>
                                          <p:spTgt spid="12"/>
                                        </p:tgtEl>
                                        <p:attrNameLst>
                                          <p:attrName>style.visibility</p:attrName>
                                        </p:attrNameLst>
                                      </p:cBhvr>
                                      <p:to>
                                        <p:strVal val="visible"/>
                                      </p:to>
                                    </p:set>
                                    <p:anim calcmode="lin" valueType="num">
                                      <p:cBhvr additive="base">
                                        <p:cTn id="36" dur="500" fill="hold"/>
                                        <p:tgtEl>
                                          <p:spTgt spid="12"/>
                                        </p:tgtEl>
                                        <p:attrNameLst>
                                          <p:attrName>ppt_x</p:attrName>
                                        </p:attrNameLst>
                                      </p:cBhvr>
                                      <p:tavLst>
                                        <p:tav tm="0">
                                          <p:val>
                                            <p:strVal val="1+#ppt_w/2"/>
                                          </p:val>
                                        </p:tav>
                                        <p:tav tm="100000">
                                          <p:val>
                                            <p:strVal val="#ppt_x"/>
                                          </p:val>
                                        </p:tav>
                                      </p:tavLst>
                                    </p:anim>
                                    <p:anim calcmode="lin" valueType="num">
                                      <p:cBhvr additive="base">
                                        <p:cTn id="37"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P spid="10" grpId="0"/>
      <p:bldP spid="11" grpId="0"/>
      <p:bldP spid="12" grpId="0" animBg="1"/>
    </p:bld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FAC9D59E-93A0-4D78-8D89-F71A952A27A2}"/>
              </a:ext>
            </a:extLst>
          </p:cNvPr>
          <p:cNvSpPr/>
          <p:nvPr/>
        </p:nvSpPr>
        <p:spPr>
          <a:xfrm>
            <a:off x="1956575" y="95201"/>
            <a:ext cx="5335177" cy="707886"/>
          </a:xfrm>
          <a:prstGeom prst="rect">
            <a:avLst/>
          </a:prstGeom>
        </p:spPr>
        <p:txBody>
          <a:bodyPr wrap="square">
            <a:spAutoFit/>
          </a:bodyPr>
          <a:lstStyle/>
          <a:p>
            <a:r>
              <a:rPr lang="zh-CN" altLang="en-US" sz="4000" dirty="0">
                <a:solidFill>
                  <a:srgbClr val="B2622C"/>
                </a:solidFill>
                <a:effectLst>
                  <a:outerShdw blurRad="38100" dist="38100" dir="2700000" algn="tl">
                    <a:srgbClr val="000000"/>
                  </a:outerShdw>
                </a:effectLst>
                <a:latin typeface="Times New Roman" pitchFamily="18" charset="0"/>
                <a:ea typeface="楷体_GB2312" pitchFamily="49" charset="-122"/>
                <a:cs typeface="+mj-cs"/>
              </a:rPr>
              <a:t>命 名 管  道（</a:t>
            </a:r>
            <a:r>
              <a:rPr lang="en-US" altLang="zh-CN" sz="4000" dirty="0">
                <a:solidFill>
                  <a:srgbClr val="B2622C"/>
                </a:solidFill>
                <a:effectLst>
                  <a:outerShdw blurRad="38100" dist="38100" dir="2700000" algn="tl">
                    <a:srgbClr val="000000"/>
                  </a:outerShdw>
                </a:effectLst>
                <a:latin typeface="Times New Roman" pitchFamily="18" charset="0"/>
                <a:ea typeface="楷体_GB2312" pitchFamily="49" charset="-122"/>
                <a:cs typeface="+mj-cs"/>
              </a:rPr>
              <a:t>FIFO</a:t>
            </a:r>
            <a:r>
              <a:rPr lang="zh-CN" altLang="en-US" sz="4000" dirty="0">
                <a:solidFill>
                  <a:srgbClr val="B2622C"/>
                </a:solidFill>
                <a:effectLst>
                  <a:outerShdw blurRad="38100" dist="38100" dir="2700000" algn="tl">
                    <a:srgbClr val="000000"/>
                  </a:outerShdw>
                </a:effectLst>
                <a:latin typeface="Times New Roman" pitchFamily="18" charset="0"/>
                <a:ea typeface="楷体_GB2312" pitchFamily="49" charset="-122"/>
                <a:cs typeface="+mj-cs"/>
              </a:rPr>
              <a:t>）</a:t>
            </a:r>
          </a:p>
        </p:txBody>
      </p:sp>
      <p:sp>
        <p:nvSpPr>
          <p:cNvPr id="5" name="Rectangle 6">
            <a:extLst>
              <a:ext uri="{FF2B5EF4-FFF2-40B4-BE49-F238E27FC236}">
                <a16:creationId xmlns:a16="http://schemas.microsoft.com/office/drawing/2014/main" id="{3E3E8836-7683-46EC-BB3C-2F00DB31E85B}"/>
              </a:ext>
            </a:extLst>
          </p:cNvPr>
          <p:cNvSpPr>
            <a:spLocks noChangeArrowheads="1"/>
          </p:cNvSpPr>
          <p:nvPr/>
        </p:nvSpPr>
        <p:spPr bwMode="auto">
          <a:xfrm>
            <a:off x="133372" y="1538135"/>
            <a:ext cx="9039671" cy="2382727"/>
          </a:xfrm>
          <a:prstGeom prst="rect">
            <a:avLst/>
          </a:prstGeom>
          <a:noFill/>
          <a:ln w="12700" cap="sq">
            <a:noFill/>
            <a:miter lim="800000"/>
            <a:headEnd type="none" w="sm" len="sm"/>
            <a:tailEnd type="none" w="sm" len="sm"/>
          </a:ln>
          <a:effectLst/>
        </p:spPr>
        <p:txBody>
          <a:bodyPr/>
          <a:lstStyle/>
          <a:p>
            <a:pPr marL="571500" indent="-571500" eaLnBrk="1" hangingPunct="1">
              <a:spcBef>
                <a:spcPct val="20000"/>
              </a:spcBef>
              <a:buClr>
                <a:schemeClr val="bg1"/>
              </a:buClr>
              <a:buSzPct val="90000"/>
              <a:buFont typeface="Wingdings" panose="05000000000000000000" pitchFamily="2" charset="2"/>
              <a:buChar char="n"/>
              <a:defRPr/>
            </a:pPr>
            <a:r>
              <a:rPr lang="zh-CN" altLang="en-US" sz="3600" dirty="0">
                <a:solidFill>
                  <a:schemeClr val="bg1">
                    <a:lumMod val="75000"/>
                  </a:schemeClr>
                </a:solidFill>
                <a:effectLst>
                  <a:outerShdw blurRad="38100" dist="38100" dir="2700000" algn="tl">
                    <a:srgbClr val="000000">
                      <a:alpha val="43137"/>
                    </a:srgbClr>
                  </a:outerShdw>
                </a:effectLst>
                <a:latin typeface="+mj-lt"/>
                <a:ea typeface="楷体" panose="02010609060101010101" pitchFamily="49" charset="-122"/>
              </a:rPr>
              <a:t>任何两个进程之间</a:t>
            </a:r>
            <a:endParaRPr lang="en-US" altLang="zh-CN" sz="3600" dirty="0">
              <a:solidFill>
                <a:schemeClr val="bg1">
                  <a:lumMod val="75000"/>
                </a:schemeClr>
              </a:solidFill>
              <a:effectLst>
                <a:outerShdw blurRad="38100" dist="38100" dir="2700000" algn="tl">
                  <a:srgbClr val="000000">
                    <a:alpha val="43137"/>
                  </a:srgbClr>
                </a:outerShdw>
              </a:effectLst>
              <a:latin typeface="+mj-lt"/>
              <a:ea typeface="楷体" panose="02010609060101010101" pitchFamily="49" charset="-122"/>
            </a:endParaRPr>
          </a:p>
          <a:p>
            <a:pPr marL="571500" indent="-571500" eaLnBrk="1" hangingPunct="1">
              <a:spcBef>
                <a:spcPct val="20000"/>
              </a:spcBef>
              <a:buClr>
                <a:schemeClr val="bg1"/>
              </a:buClr>
              <a:buSzPct val="90000"/>
              <a:buFont typeface="Wingdings" panose="05000000000000000000" pitchFamily="2" charset="2"/>
              <a:buChar char="n"/>
              <a:defRPr/>
            </a:pPr>
            <a:r>
              <a:rPr lang="zh-CN" altLang="en-US" sz="3600" dirty="0">
                <a:solidFill>
                  <a:schemeClr val="bg1">
                    <a:lumMod val="75000"/>
                  </a:schemeClr>
                </a:solidFill>
                <a:effectLst>
                  <a:outerShdw blurRad="38100" dist="38100" dir="2700000" algn="tl">
                    <a:srgbClr val="000000">
                      <a:alpha val="43137"/>
                    </a:srgbClr>
                  </a:outerShdw>
                </a:effectLst>
                <a:latin typeface="+mj-lt"/>
                <a:ea typeface="楷体" panose="02010609060101010101" pitchFamily="49" charset="-122"/>
              </a:rPr>
              <a:t>提供了一个路径名与之关联，以</a:t>
            </a:r>
            <a:r>
              <a:rPr lang="en-US" altLang="zh-CN" sz="3600" dirty="0">
                <a:solidFill>
                  <a:schemeClr val="bg1">
                    <a:lumMod val="75000"/>
                  </a:schemeClr>
                </a:solidFill>
                <a:effectLst>
                  <a:outerShdw blurRad="38100" dist="38100" dir="2700000" algn="tl">
                    <a:srgbClr val="000000">
                      <a:alpha val="43137"/>
                    </a:srgbClr>
                  </a:outerShdw>
                </a:effectLst>
                <a:latin typeface="+mj-lt"/>
                <a:ea typeface="楷体" panose="02010609060101010101" pitchFamily="49" charset="-122"/>
              </a:rPr>
              <a:t>FIFO</a:t>
            </a:r>
            <a:r>
              <a:rPr lang="zh-CN" altLang="en-US" sz="3600" dirty="0">
                <a:solidFill>
                  <a:schemeClr val="bg1">
                    <a:lumMod val="75000"/>
                  </a:schemeClr>
                </a:solidFill>
                <a:effectLst>
                  <a:outerShdw blurRad="38100" dist="38100" dir="2700000" algn="tl">
                    <a:srgbClr val="000000">
                      <a:alpha val="43137"/>
                    </a:srgbClr>
                  </a:outerShdw>
                </a:effectLst>
                <a:latin typeface="+mj-lt"/>
                <a:ea typeface="楷体" panose="02010609060101010101" pitchFamily="49" charset="-122"/>
              </a:rPr>
              <a:t>文件的形式存储于文件</a:t>
            </a:r>
            <a:endParaRPr lang="en-US" altLang="zh-CN" sz="3600" dirty="0">
              <a:solidFill>
                <a:schemeClr val="bg1">
                  <a:lumMod val="75000"/>
                </a:schemeClr>
              </a:solidFill>
              <a:effectLst>
                <a:outerShdw blurRad="38100" dist="38100" dir="2700000" algn="tl">
                  <a:srgbClr val="000000">
                    <a:alpha val="43137"/>
                  </a:srgbClr>
                </a:outerShdw>
              </a:effectLst>
              <a:latin typeface="+mj-lt"/>
              <a:ea typeface="楷体" panose="02010609060101010101" pitchFamily="49" charset="-122"/>
            </a:endParaRPr>
          </a:p>
        </p:txBody>
      </p:sp>
      <p:sp>
        <p:nvSpPr>
          <p:cNvPr id="7"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84992"/>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3246311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1+#ppt_w/2"/>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7382" y="0"/>
            <a:ext cx="5112568" cy="707886"/>
          </a:xfrm>
          <a:prstGeom prst="rect">
            <a:avLst/>
          </a:prstGeom>
        </p:spPr>
        <p:txBody>
          <a:bodyPr wrap="square">
            <a:spAutoFit/>
          </a:bodyPr>
          <a:lstStyle/>
          <a:p>
            <a:r>
              <a:rPr lang="en-US" altLang="zh-CN" sz="4000" dirty="0" smtClean="0">
                <a:solidFill>
                  <a:srgbClr val="B2622C"/>
                </a:solidFill>
                <a:effectLst>
                  <a:outerShdw blurRad="38100" dist="38100" dir="2700000" algn="tl">
                    <a:srgbClr val="000000"/>
                  </a:outerShdw>
                </a:effectLst>
                <a:latin typeface="Times New Roman" pitchFamily="18" charset="0"/>
                <a:ea typeface="楷体_GB2312" pitchFamily="49" charset="-122"/>
              </a:rPr>
              <a:t>Linux</a:t>
            </a:r>
            <a:r>
              <a:rPr lang="zh-CN" altLang="en-US" sz="4000" dirty="0" smtClean="0">
                <a:solidFill>
                  <a:srgbClr val="B2622C"/>
                </a:solidFill>
                <a:effectLst>
                  <a:outerShdw blurRad="38100" dist="38100" dir="2700000" algn="tl">
                    <a:srgbClr val="000000"/>
                  </a:outerShdw>
                </a:effectLst>
                <a:latin typeface="Times New Roman" pitchFamily="18" charset="0"/>
                <a:ea typeface="楷体_GB2312" pitchFamily="49" charset="-122"/>
              </a:rPr>
              <a:t>普通管道（</a:t>
            </a:r>
            <a:r>
              <a:rPr lang="en-US" altLang="zh-CN" sz="4000" dirty="0" smtClean="0">
                <a:solidFill>
                  <a:srgbClr val="B2622C"/>
                </a:solidFill>
                <a:effectLst>
                  <a:outerShdw blurRad="38100" dist="38100" dir="2700000" algn="tl">
                    <a:srgbClr val="000000"/>
                  </a:outerShdw>
                </a:effectLst>
                <a:latin typeface="Times New Roman" pitchFamily="18" charset="0"/>
                <a:ea typeface="楷体_GB2312" pitchFamily="49" charset="-122"/>
              </a:rPr>
              <a:t>1</a:t>
            </a:r>
            <a:r>
              <a:rPr lang="zh-CN" altLang="en-US" sz="4000" dirty="0" smtClean="0">
                <a:solidFill>
                  <a:srgbClr val="B2622C"/>
                </a:solidFill>
                <a:effectLst>
                  <a:outerShdw blurRad="38100" dist="38100" dir="2700000" algn="tl">
                    <a:srgbClr val="000000"/>
                  </a:outerShdw>
                </a:effectLst>
                <a:latin typeface="Times New Roman" pitchFamily="18" charset="0"/>
                <a:ea typeface="楷体_GB2312" pitchFamily="49" charset="-122"/>
              </a:rPr>
              <a:t>）</a:t>
            </a:r>
            <a:endParaRPr lang="zh-CN" altLang="en-US" sz="4000" dirty="0"/>
          </a:p>
        </p:txBody>
      </p:sp>
      <p:sp>
        <p:nvSpPr>
          <p:cNvPr id="5" name="Rectangle 6">
            <a:extLst>
              <a:ext uri="{FF2B5EF4-FFF2-40B4-BE49-F238E27FC236}">
                <a16:creationId xmlns:a16="http://schemas.microsoft.com/office/drawing/2014/main" id="{D08D8BA2-2478-486B-A97C-B74753B86F38}"/>
              </a:ext>
            </a:extLst>
          </p:cNvPr>
          <p:cNvSpPr>
            <a:spLocks noChangeArrowheads="1"/>
          </p:cNvSpPr>
          <p:nvPr/>
        </p:nvSpPr>
        <p:spPr bwMode="auto">
          <a:xfrm>
            <a:off x="0" y="836712"/>
            <a:ext cx="8964488" cy="5832648"/>
          </a:xfrm>
          <a:prstGeom prst="rect">
            <a:avLst/>
          </a:prstGeom>
          <a:noFill/>
          <a:ln w="12700" cap="sq">
            <a:noFill/>
            <a:miter lim="800000"/>
            <a:headEnd type="none" w="sm" len="sm"/>
            <a:tailEnd type="none" w="sm" len="sm"/>
          </a:ln>
          <a:effectLst/>
        </p:spPr>
        <p:txBody>
          <a:bodyPr/>
          <a:lstStyle/>
          <a:p>
            <a:pPr marL="358775" indent="-358775" eaLnBrk="1" hangingPunct="1">
              <a:spcBef>
                <a:spcPts val="0"/>
              </a:spcBef>
              <a:buClr>
                <a:schemeClr val="bg1"/>
              </a:buClr>
              <a:buSzPct val="80000"/>
              <a:buFont typeface="Wingdings" panose="05000000000000000000" pitchFamily="2" charset="2"/>
              <a:buChar char="n"/>
              <a:defRPr/>
            </a:pPr>
            <a:r>
              <a:rPr lang="zh-CN" altLang="zh-CN" sz="3600" dirty="0" smtClean="0">
                <a:solidFill>
                  <a:schemeClr val="bg1"/>
                </a:solidFill>
                <a:effectLst>
                  <a:outerShdw blurRad="38100" dist="38100" dir="2700000" algn="tl">
                    <a:srgbClr val="000000">
                      <a:alpha val="43137"/>
                    </a:srgbClr>
                  </a:outerShdw>
                </a:effectLst>
                <a:latin typeface="+mn-lt"/>
                <a:ea typeface="楷体" panose="02010609060101010101" pitchFamily="49" charset="-122"/>
              </a:rPr>
              <a:t>连接</a:t>
            </a:r>
            <a:r>
              <a:rPr lang="zh-CN" altLang="zh-CN" sz="3600" dirty="0">
                <a:solidFill>
                  <a:schemeClr val="bg1"/>
                </a:solidFill>
                <a:effectLst>
                  <a:outerShdw blurRad="38100" dist="38100" dir="2700000" algn="tl">
                    <a:srgbClr val="000000">
                      <a:alpha val="43137"/>
                    </a:srgbClr>
                  </a:outerShdw>
                </a:effectLst>
                <a:latin typeface="+mn-lt"/>
                <a:ea typeface="楷体" panose="02010609060101010101" pitchFamily="49" charset="-122"/>
              </a:rPr>
              <a:t>一个读进程和一个写进程的</a:t>
            </a:r>
            <a:r>
              <a:rPr lang="en-US" altLang="zh-CN" sz="3600" dirty="0">
                <a:solidFill>
                  <a:schemeClr val="bg1"/>
                </a:solidFill>
                <a:effectLst>
                  <a:outerShdw blurRad="38100" dist="38100" dir="2700000" algn="tl">
                    <a:srgbClr val="000000">
                      <a:alpha val="43137"/>
                    </a:srgbClr>
                  </a:outerShdw>
                </a:effectLst>
                <a:latin typeface="+mn-lt"/>
                <a:ea typeface="楷体" panose="02010609060101010101" pitchFamily="49" charset="-122"/>
              </a:rPr>
              <a:t>pipe</a:t>
            </a:r>
            <a:r>
              <a:rPr lang="zh-CN" altLang="zh-CN" sz="3600" dirty="0" smtClean="0">
                <a:solidFill>
                  <a:schemeClr val="bg1"/>
                </a:solidFill>
                <a:effectLst>
                  <a:outerShdw blurRad="38100" dist="38100" dir="2700000" algn="tl">
                    <a:srgbClr val="000000">
                      <a:alpha val="43137"/>
                    </a:srgbClr>
                  </a:outerShdw>
                </a:effectLst>
                <a:latin typeface="+mn-lt"/>
                <a:ea typeface="楷体" panose="02010609060101010101" pitchFamily="49" charset="-122"/>
              </a:rPr>
              <a:t>文件</a:t>
            </a:r>
            <a:endParaRPr lang="en-US" altLang="zh-CN" sz="3600" dirty="0" smtClean="0">
              <a:solidFill>
                <a:schemeClr val="bg1"/>
              </a:solidFill>
              <a:effectLst>
                <a:outerShdw blurRad="38100" dist="38100" dir="2700000" algn="tl">
                  <a:srgbClr val="000000">
                    <a:alpha val="43137"/>
                  </a:srgbClr>
                </a:outerShdw>
              </a:effectLst>
              <a:latin typeface="+mn-lt"/>
              <a:ea typeface="楷体" panose="02010609060101010101" pitchFamily="49" charset="-122"/>
            </a:endParaRPr>
          </a:p>
          <a:p>
            <a:pPr marL="717550" lvl="1" indent="-260350" eaLnBrk="1" hangingPunct="1">
              <a:spcBef>
                <a:spcPct val="20000"/>
              </a:spcBef>
              <a:buClr>
                <a:schemeClr val="bg2"/>
              </a:buClr>
              <a:buSzPct val="70000"/>
              <a:buFont typeface="Wingdings" panose="05000000000000000000" pitchFamily="2" charset="2"/>
              <a:buChar char="n"/>
              <a:defRPr/>
            </a:pPr>
            <a:r>
              <a:rPr lang="en-US" altLang="zh-CN" dirty="0" smtClean="0">
                <a:solidFill>
                  <a:schemeClr val="bg2"/>
                </a:solidFill>
                <a:latin typeface="+mj-lt"/>
                <a:ea typeface="楷体" panose="02010609060101010101" pitchFamily="49" charset="-122"/>
              </a:rPr>
              <a:t>OS</a:t>
            </a:r>
            <a:r>
              <a:rPr lang="zh-CN" altLang="en-US" dirty="0" smtClean="0">
                <a:solidFill>
                  <a:schemeClr val="bg2"/>
                </a:solidFill>
                <a:latin typeface="+mj-lt"/>
                <a:ea typeface="楷体" panose="02010609060101010101" pitchFamily="49" charset="-122"/>
              </a:rPr>
              <a:t>在内核缓冲区开辟的</a:t>
            </a:r>
            <a:r>
              <a:rPr lang="zh-CN" altLang="en-US" dirty="0">
                <a:solidFill>
                  <a:schemeClr val="bg2"/>
                </a:solidFill>
                <a:latin typeface="+mj-lt"/>
                <a:ea typeface="楷体" panose="02010609060101010101" pitchFamily="49" charset="-122"/>
              </a:rPr>
              <a:t>一页</a:t>
            </a:r>
            <a:r>
              <a:rPr lang="zh-CN" altLang="en-US" dirty="0" smtClean="0">
                <a:solidFill>
                  <a:schemeClr val="bg2"/>
                </a:solidFill>
                <a:latin typeface="+mj-lt"/>
                <a:ea typeface="楷体" panose="02010609060101010101" pitchFamily="49" charset="-122"/>
              </a:rPr>
              <a:t>内存（</a:t>
            </a:r>
            <a:r>
              <a:rPr lang="en-US" altLang="zh-CN" dirty="0" smtClean="0">
                <a:solidFill>
                  <a:schemeClr val="bg2"/>
                </a:solidFill>
                <a:latin typeface="+mj-lt"/>
                <a:ea typeface="楷体" panose="02010609060101010101" pitchFamily="49" charset="-122"/>
              </a:rPr>
              <a:t>4K</a:t>
            </a:r>
            <a:r>
              <a:rPr lang="zh-CN" altLang="en-US" dirty="0" smtClean="0">
                <a:solidFill>
                  <a:schemeClr val="bg2"/>
                </a:solidFill>
                <a:latin typeface="+mj-lt"/>
                <a:ea typeface="楷体" panose="02010609060101010101" pitchFamily="49" charset="-122"/>
              </a:rPr>
              <a:t>）</a:t>
            </a:r>
            <a:endParaRPr lang="en-US" altLang="zh-CN" dirty="0" smtClean="0">
              <a:solidFill>
                <a:schemeClr val="bg2"/>
              </a:solidFill>
              <a:latin typeface="+mj-lt"/>
              <a:ea typeface="楷体" panose="02010609060101010101" pitchFamily="49" charset="-122"/>
            </a:endParaRPr>
          </a:p>
          <a:p>
            <a:pPr marL="717550" lvl="1" indent="-260350" eaLnBrk="1" hangingPunct="1">
              <a:spcBef>
                <a:spcPct val="20000"/>
              </a:spcBef>
              <a:buClr>
                <a:schemeClr val="bg2"/>
              </a:buClr>
              <a:buSzPct val="70000"/>
              <a:buFont typeface="Wingdings" panose="05000000000000000000" pitchFamily="2" charset="2"/>
              <a:buChar char="n"/>
              <a:defRPr/>
            </a:pPr>
            <a:r>
              <a:rPr lang="zh-CN" altLang="en-US" dirty="0" smtClean="0">
                <a:solidFill>
                  <a:schemeClr val="bg2"/>
                </a:solidFill>
                <a:latin typeface="+mj-lt"/>
                <a:ea typeface="楷体" panose="02010609060101010101" pitchFamily="49" charset="-122"/>
              </a:rPr>
              <a:t>借助文件系统的</a:t>
            </a:r>
            <a:r>
              <a:rPr lang="en-US" altLang="zh-CN" dirty="0" smtClean="0">
                <a:solidFill>
                  <a:schemeClr val="bg2"/>
                </a:solidFill>
                <a:latin typeface="+mj-lt"/>
                <a:ea typeface="楷体" panose="02010609060101010101" pitchFamily="49" charset="-122"/>
              </a:rPr>
              <a:t>file</a:t>
            </a:r>
            <a:r>
              <a:rPr lang="zh-CN" altLang="en-US" dirty="0" smtClean="0">
                <a:solidFill>
                  <a:schemeClr val="bg2"/>
                </a:solidFill>
                <a:latin typeface="+mj-lt"/>
                <a:ea typeface="楷体" panose="02010609060101010101" pitchFamily="49" charset="-122"/>
              </a:rPr>
              <a:t>结构和</a:t>
            </a:r>
            <a:r>
              <a:rPr lang="en-US" altLang="zh-CN" dirty="0" smtClean="0">
                <a:solidFill>
                  <a:schemeClr val="bg2"/>
                </a:solidFill>
                <a:latin typeface="+mj-lt"/>
                <a:ea typeface="楷体" panose="02010609060101010101" pitchFamily="49" charset="-122"/>
              </a:rPr>
              <a:t>VFS</a:t>
            </a:r>
            <a:r>
              <a:rPr lang="zh-CN" altLang="en-US" dirty="0" smtClean="0">
                <a:solidFill>
                  <a:schemeClr val="bg2"/>
                </a:solidFill>
                <a:latin typeface="+mj-lt"/>
                <a:ea typeface="楷体" panose="02010609060101010101" pitchFamily="49" charset="-122"/>
              </a:rPr>
              <a:t>的</a:t>
            </a:r>
            <a:r>
              <a:rPr lang="en-US" altLang="zh-CN" dirty="0" err="1" smtClean="0">
                <a:solidFill>
                  <a:schemeClr val="bg2"/>
                </a:solidFill>
                <a:latin typeface="+mj-lt"/>
                <a:ea typeface="楷体" panose="02010609060101010101" pitchFamily="49" charset="-122"/>
              </a:rPr>
              <a:t>inode</a:t>
            </a:r>
            <a:endParaRPr lang="en-US" altLang="zh-CN" dirty="0" smtClean="0">
              <a:solidFill>
                <a:schemeClr val="bg2"/>
              </a:solidFill>
              <a:latin typeface="+mj-lt"/>
              <a:ea typeface="楷体" panose="02010609060101010101" pitchFamily="49" charset="-122"/>
            </a:endParaRPr>
          </a:p>
          <a:p>
            <a:pPr marL="1174750" lvl="2" indent="-260350" eaLnBrk="1" hangingPunct="1">
              <a:spcBef>
                <a:spcPct val="20000"/>
              </a:spcBef>
              <a:buClr>
                <a:schemeClr val="bg2"/>
              </a:buClr>
              <a:buSzPct val="70000"/>
              <a:buFont typeface="Wingdings" panose="05000000000000000000" pitchFamily="2" charset="2"/>
              <a:buChar char="n"/>
              <a:defRPr/>
            </a:pPr>
            <a:r>
              <a:rPr lang="zh-CN" altLang="en-US" sz="2800" dirty="0">
                <a:solidFill>
                  <a:schemeClr val="bg2"/>
                </a:solidFill>
                <a:latin typeface="+mj-lt"/>
                <a:ea typeface="楷体" panose="02010609060101010101" pitchFamily="49" charset="-122"/>
              </a:rPr>
              <a:t>两</a:t>
            </a:r>
            <a:r>
              <a:rPr lang="zh-CN" altLang="en-US" sz="2800" dirty="0" smtClean="0">
                <a:solidFill>
                  <a:schemeClr val="bg2"/>
                </a:solidFill>
                <a:latin typeface="+mj-lt"/>
                <a:ea typeface="楷体" panose="02010609060101010101" pitchFamily="49" charset="-122"/>
              </a:rPr>
              <a:t>个进程的</a:t>
            </a:r>
            <a:r>
              <a:rPr lang="en-US" altLang="zh-CN" sz="2800" dirty="0" smtClean="0">
                <a:solidFill>
                  <a:schemeClr val="bg2"/>
                </a:solidFill>
                <a:latin typeface="+mj-lt"/>
                <a:ea typeface="楷体" panose="02010609060101010101" pitchFamily="49" charset="-122"/>
              </a:rPr>
              <a:t>file</a:t>
            </a:r>
            <a:r>
              <a:rPr lang="zh-CN" altLang="en-US" sz="2800" dirty="0" smtClean="0">
                <a:solidFill>
                  <a:schemeClr val="bg2"/>
                </a:solidFill>
                <a:latin typeface="+mj-lt"/>
                <a:ea typeface="楷体" panose="02010609060101010101" pitchFamily="49" charset="-122"/>
              </a:rPr>
              <a:t>结构指向同一个临时</a:t>
            </a:r>
            <a:r>
              <a:rPr lang="en-US" altLang="zh-CN" sz="2800" dirty="0" smtClean="0">
                <a:solidFill>
                  <a:schemeClr val="bg2"/>
                </a:solidFill>
                <a:latin typeface="+mj-lt"/>
                <a:ea typeface="楷体" panose="02010609060101010101" pitchFamily="49" charset="-122"/>
              </a:rPr>
              <a:t>VFS </a:t>
            </a:r>
            <a:r>
              <a:rPr lang="en-US" altLang="zh-CN" sz="2800" dirty="0" err="1" smtClean="0">
                <a:solidFill>
                  <a:schemeClr val="bg2"/>
                </a:solidFill>
                <a:latin typeface="+mj-lt"/>
                <a:ea typeface="楷体" panose="02010609060101010101" pitchFamily="49" charset="-122"/>
              </a:rPr>
              <a:t>inode</a:t>
            </a:r>
            <a:r>
              <a:rPr lang="zh-CN" altLang="en-US" sz="2800" dirty="0" smtClean="0">
                <a:solidFill>
                  <a:schemeClr val="bg2"/>
                </a:solidFill>
                <a:latin typeface="+mj-lt"/>
                <a:ea typeface="楷体" panose="02010609060101010101" pitchFamily="49" charset="-122"/>
              </a:rPr>
              <a:t>（指向同一个物理页面）</a:t>
            </a:r>
            <a:endParaRPr lang="en-US" altLang="zh-CN" sz="2800" dirty="0" smtClean="0">
              <a:solidFill>
                <a:schemeClr val="bg2"/>
              </a:solidFill>
              <a:latin typeface="+mj-lt"/>
              <a:ea typeface="楷体" panose="02010609060101010101" pitchFamily="49" charset="-122"/>
            </a:endParaRPr>
          </a:p>
          <a:p>
            <a:pPr marL="717550" lvl="1" indent="-260350" eaLnBrk="1" hangingPunct="1">
              <a:spcBef>
                <a:spcPct val="20000"/>
              </a:spcBef>
              <a:buClr>
                <a:schemeClr val="bg2"/>
              </a:buClr>
              <a:buSzPct val="70000"/>
              <a:buFont typeface="Wingdings" panose="05000000000000000000" pitchFamily="2" charset="2"/>
              <a:buChar char="n"/>
              <a:defRPr/>
            </a:pPr>
            <a:r>
              <a:rPr lang="zh-CN" altLang="zh-CN" dirty="0" smtClean="0">
                <a:solidFill>
                  <a:schemeClr val="bg2"/>
                </a:solidFill>
                <a:latin typeface="+mj-lt"/>
                <a:ea typeface="楷体" panose="02010609060101010101" pitchFamily="49" charset="-122"/>
              </a:rPr>
              <a:t>按</a:t>
            </a:r>
            <a:r>
              <a:rPr lang="en-US" altLang="zh-CN" dirty="0">
                <a:solidFill>
                  <a:schemeClr val="bg2"/>
                </a:solidFill>
                <a:latin typeface="+mj-lt"/>
                <a:ea typeface="楷体" panose="02010609060101010101" pitchFamily="49" charset="-122"/>
              </a:rPr>
              <a:t>FIFO</a:t>
            </a:r>
            <a:r>
              <a:rPr lang="zh-CN" altLang="zh-CN" dirty="0">
                <a:solidFill>
                  <a:schemeClr val="bg2"/>
                </a:solidFill>
                <a:latin typeface="+mj-lt"/>
                <a:ea typeface="楷体" panose="02010609060101010101" pitchFamily="49" charset="-122"/>
              </a:rPr>
              <a:t>方式单向传送消</a:t>
            </a:r>
            <a:r>
              <a:rPr lang="zh-CN" altLang="zh-CN" dirty="0" smtClean="0">
                <a:solidFill>
                  <a:schemeClr val="bg2"/>
                </a:solidFill>
                <a:latin typeface="+mj-lt"/>
                <a:ea typeface="楷体" panose="02010609060101010101" pitchFamily="49" charset="-122"/>
              </a:rPr>
              <a:t>息</a:t>
            </a:r>
            <a:endParaRPr lang="en-US" altLang="zh-CN" dirty="0">
              <a:solidFill>
                <a:schemeClr val="bg2"/>
              </a:solidFill>
              <a:latin typeface="+mj-lt"/>
              <a:ea typeface="楷体" panose="02010609060101010101" pitchFamily="49" charset="-122"/>
            </a:endParaRPr>
          </a:p>
          <a:p>
            <a:pPr marL="358775" indent="-358775" eaLnBrk="1" hangingPunct="1">
              <a:spcBef>
                <a:spcPts val="0"/>
              </a:spcBef>
              <a:buClr>
                <a:schemeClr val="bg1"/>
              </a:buClr>
              <a:buSzPct val="80000"/>
              <a:buFont typeface="Wingdings" panose="05000000000000000000" pitchFamily="2" charset="2"/>
              <a:buChar char="n"/>
              <a:defRPr/>
            </a:pPr>
            <a:r>
              <a:rPr lang="en-US" altLang="zh-CN" sz="3600" dirty="0">
                <a:solidFill>
                  <a:schemeClr val="bg1"/>
                </a:solidFill>
                <a:effectLst>
                  <a:outerShdw blurRad="38100" dist="38100" dir="2700000" algn="tl">
                    <a:srgbClr val="000000">
                      <a:alpha val="43137"/>
                    </a:srgbClr>
                  </a:outerShdw>
                </a:effectLst>
                <a:latin typeface="+mn-lt"/>
                <a:ea typeface="楷体" panose="02010609060101010101" pitchFamily="49" charset="-122"/>
              </a:rPr>
              <a:t>pipe</a:t>
            </a:r>
            <a:r>
              <a:rPr lang="zh-CN" altLang="zh-CN" sz="3600" dirty="0">
                <a:solidFill>
                  <a:schemeClr val="bg1"/>
                </a:solidFill>
                <a:effectLst>
                  <a:outerShdw blurRad="38100" dist="38100" dir="2700000" algn="tl">
                    <a:srgbClr val="000000">
                      <a:alpha val="43137"/>
                    </a:srgbClr>
                  </a:outerShdw>
                </a:effectLst>
                <a:latin typeface="+mn-lt"/>
                <a:ea typeface="楷体" panose="02010609060101010101" pitchFamily="49" charset="-122"/>
              </a:rPr>
              <a:t>的建立</a:t>
            </a:r>
          </a:p>
          <a:p>
            <a:pPr marL="717550" lvl="1" indent="-260350" eaLnBrk="1" hangingPunct="1">
              <a:spcBef>
                <a:spcPct val="20000"/>
              </a:spcBef>
              <a:buClr>
                <a:schemeClr val="bg2"/>
              </a:buClr>
              <a:buSzPct val="70000"/>
              <a:buFont typeface="Wingdings" panose="05000000000000000000" pitchFamily="2" charset="2"/>
              <a:buChar char="n"/>
              <a:defRPr/>
            </a:pPr>
            <a:r>
              <a:rPr lang="en-US" altLang="zh-CN" dirty="0" err="1">
                <a:solidFill>
                  <a:schemeClr val="bg2"/>
                </a:solidFill>
                <a:latin typeface="+mj-lt"/>
                <a:ea typeface="楷体" panose="02010609060101010101" pitchFamily="49" charset="-122"/>
              </a:rPr>
              <a:t>int</a:t>
            </a:r>
            <a:r>
              <a:rPr lang="en-US" altLang="zh-CN" dirty="0">
                <a:solidFill>
                  <a:schemeClr val="bg2"/>
                </a:solidFill>
                <a:latin typeface="+mj-lt"/>
                <a:ea typeface="楷体" panose="02010609060101010101" pitchFamily="49" charset="-122"/>
              </a:rPr>
              <a:t> </a:t>
            </a:r>
            <a:r>
              <a:rPr lang="en-US" altLang="zh-CN" dirty="0" err="1">
                <a:solidFill>
                  <a:schemeClr val="bg2"/>
                </a:solidFill>
                <a:latin typeface="+mj-lt"/>
                <a:ea typeface="楷体" panose="02010609060101010101" pitchFamily="49" charset="-122"/>
              </a:rPr>
              <a:t>fd</a:t>
            </a:r>
            <a:r>
              <a:rPr lang="en-US" altLang="zh-CN" dirty="0">
                <a:solidFill>
                  <a:schemeClr val="bg2"/>
                </a:solidFill>
                <a:latin typeface="+mj-lt"/>
                <a:ea typeface="楷体" panose="02010609060101010101" pitchFamily="49" charset="-122"/>
              </a:rPr>
              <a:t>[2] …… pipe(</a:t>
            </a:r>
            <a:r>
              <a:rPr lang="en-US" altLang="zh-CN" dirty="0" err="1">
                <a:solidFill>
                  <a:schemeClr val="bg2"/>
                </a:solidFill>
                <a:latin typeface="+mj-lt"/>
                <a:ea typeface="楷体" panose="02010609060101010101" pitchFamily="49" charset="-122"/>
              </a:rPr>
              <a:t>fd</a:t>
            </a:r>
            <a:r>
              <a:rPr lang="en-US" altLang="zh-CN" dirty="0">
                <a:solidFill>
                  <a:schemeClr val="bg2"/>
                </a:solidFill>
                <a:latin typeface="+mj-lt"/>
                <a:ea typeface="楷体" panose="02010609060101010101" pitchFamily="49" charset="-122"/>
              </a:rPr>
              <a:t>)  </a:t>
            </a:r>
            <a:r>
              <a:rPr lang="zh-CN" altLang="zh-CN" dirty="0">
                <a:solidFill>
                  <a:schemeClr val="bg2"/>
                </a:solidFill>
                <a:latin typeface="+mj-lt"/>
                <a:ea typeface="楷体" panose="02010609060101010101" pitchFamily="49" charset="-122"/>
              </a:rPr>
              <a:t>在系统打开文件表中建立该</a:t>
            </a:r>
            <a:r>
              <a:rPr lang="en-US" altLang="zh-CN" dirty="0">
                <a:solidFill>
                  <a:schemeClr val="bg2"/>
                </a:solidFill>
                <a:latin typeface="+mj-lt"/>
                <a:ea typeface="楷体" panose="02010609060101010101" pitchFamily="49" charset="-122"/>
              </a:rPr>
              <a:t>pipe</a:t>
            </a:r>
            <a:r>
              <a:rPr lang="zh-CN" altLang="zh-CN" dirty="0">
                <a:solidFill>
                  <a:schemeClr val="bg2"/>
                </a:solidFill>
                <a:latin typeface="+mj-lt"/>
                <a:ea typeface="楷体" panose="02010609060101010101" pitchFamily="49" charset="-122"/>
              </a:rPr>
              <a:t>的两个表目</a:t>
            </a:r>
          </a:p>
          <a:p>
            <a:pPr marL="717550" lvl="1" indent="-260350" eaLnBrk="1" hangingPunct="1">
              <a:spcBef>
                <a:spcPct val="20000"/>
              </a:spcBef>
              <a:buClr>
                <a:schemeClr val="bg2"/>
              </a:buClr>
              <a:buSzPct val="70000"/>
              <a:buFont typeface="Wingdings" panose="05000000000000000000" pitchFamily="2" charset="2"/>
              <a:buChar char="n"/>
              <a:defRPr/>
            </a:pPr>
            <a:r>
              <a:rPr lang="en-US" altLang="zh-CN" dirty="0" err="1">
                <a:solidFill>
                  <a:schemeClr val="bg2"/>
                </a:solidFill>
                <a:latin typeface="+mj-lt"/>
                <a:ea typeface="楷体" panose="02010609060101010101" pitchFamily="49" charset="-122"/>
              </a:rPr>
              <a:t>fd</a:t>
            </a:r>
            <a:r>
              <a:rPr lang="en-US" altLang="zh-CN" dirty="0">
                <a:solidFill>
                  <a:schemeClr val="bg2"/>
                </a:solidFill>
                <a:latin typeface="+mj-lt"/>
                <a:ea typeface="楷体" panose="02010609060101010101" pitchFamily="49" charset="-122"/>
              </a:rPr>
              <a:t>[1]</a:t>
            </a:r>
            <a:r>
              <a:rPr lang="zh-CN" altLang="zh-CN" dirty="0" smtClean="0">
                <a:solidFill>
                  <a:schemeClr val="bg2"/>
                </a:solidFill>
                <a:latin typeface="+mj-lt"/>
                <a:ea typeface="楷体" panose="02010609060101010101" pitchFamily="49" charset="-122"/>
              </a:rPr>
              <a:t>：写</a:t>
            </a:r>
            <a:r>
              <a:rPr lang="zh-CN" altLang="en-US" dirty="0" smtClean="0">
                <a:solidFill>
                  <a:schemeClr val="bg2"/>
                </a:solidFill>
                <a:latin typeface="+mj-lt"/>
                <a:ea typeface="楷体" panose="02010609060101010101" pitchFamily="49" charset="-122"/>
              </a:rPr>
              <a:t>端</a:t>
            </a:r>
            <a:r>
              <a:rPr lang="zh-CN" altLang="zh-CN" dirty="0" smtClean="0">
                <a:solidFill>
                  <a:schemeClr val="bg2"/>
                </a:solidFill>
                <a:latin typeface="+mj-lt"/>
                <a:ea typeface="楷体" panose="02010609060101010101" pitchFamily="49" charset="-122"/>
              </a:rPr>
              <a:t> </a:t>
            </a:r>
            <a:r>
              <a:rPr lang="en-US" altLang="zh-CN" dirty="0" smtClean="0">
                <a:solidFill>
                  <a:schemeClr val="bg2"/>
                </a:solidFill>
                <a:latin typeface="+mj-lt"/>
                <a:ea typeface="楷体" panose="02010609060101010101" pitchFamily="49" charset="-122"/>
              </a:rPr>
              <a:t>      </a:t>
            </a:r>
            <a:r>
              <a:rPr lang="en-US" altLang="zh-CN" dirty="0" err="1">
                <a:solidFill>
                  <a:schemeClr val="bg2"/>
                </a:solidFill>
                <a:latin typeface="+mj-lt"/>
                <a:ea typeface="楷体" panose="02010609060101010101" pitchFamily="49" charset="-122"/>
              </a:rPr>
              <a:t>fd</a:t>
            </a:r>
            <a:r>
              <a:rPr lang="en-US" altLang="zh-CN" dirty="0">
                <a:solidFill>
                  <a:schemeClr val="bg2"/>
                </a:solidFill>
                <a:latin typeface="+mj-lt"/>
                <a:ea typeface="楷体" panose="02010609060101010101" pitchFamily="49" charset="-122"/>
              </a:rPr>
              <a:t>[0]</a:t>
            </a:r>
            <a:r>
              <a:rPr lang="zh-CN" altLang="zh-CN" dirty="0" smtClean="0">
                <a:solidFill>
                  <a:schemeClr val="bg2"/>
                </a:solidFill>
                <a:latin typeface="+mj-lt"/>
                <a:ea typeface="楷体" panose="02010609060101010101" pitchFamily="49" charset="-122"/>
              </a:rPr>
              <a:t>：读</a:t>
            </a:r>
            <a:r>
              <a:rPr lang="zh-CN" altLang="en-US" dirty="0" smtClean="0">
                <a:solidFill>
                  <a:schemeClr val="bg2"/>
                </a:solidFill>
                <a:latin typeface="+mj-lt"/>
                <a:ea typeface="楷体" panose="02010609060101010101" pitchFamily="49" charset="-122"/>
              </a:rPr>
              <a:t>端</a:t>
            </a:r>
            <a:endParaRPr lang="zh-CN" altLang="en-US" sz="3600" dirty="0">
              <a:solidFill>
                <a:schemeClr val="bg1"/>
              </a:solidFill>
              <a:ea typeface="楷体" panose="02010609060101010101" pitchFamily="49" charset="-122"/>
            </a:endParaRPr>
          </a:p>
        </p:txBody>
      </p:sp>
      <p:sp>
        <p:nvSpPr>
          <p:cNvPr id="6"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84992"/>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3085954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1+#ppt_w/2"/>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707886"/>
            <a:ext cx="9144000" cy="4487382"/>
          </a:xfrm>
          <a:prstGeom prst="rect">
            <a:avLst/>
          </a:prstGeom>
        </p:spPr>
        <p:txBody>
          <a:bodyPr wrap="square">
            <a:spAutoFit/>
          </a:bodyPr>
          <a:lstStyle/>
          <a:p>
            <a:pPr marL="358775" indent="-358775" eaLnBrk="1" hangingPunct="1">
              <a:spcBef>
                <a:spcPts val="0"/>
              </a:spcBef>
              <a:buClr>
                <a:schemeClr val="bg1"/>
              </a:buClr>
              <a:buSzPct val="80000"/>
              <a:buFont typeface="Wingdings" panose="05000000000000000000" pitchFamily="2" charset="2"/>
              <a:buChar char="n"/>
              <a:defRPr/>
            </a:pPr>
            <a:r>
              <a:rPr lang="zh-CN" altLang="en-US" sz="3600" dirty="0" smtClean="0">
                <a:solidFill>
                  <a:schemeClr val="bg1"/>
                </a:solidFill>
                <a:effectLst>
                  <a:outerShdw blurRad="38100" dist="38100" dir="2700000" algn="tl">
                    <a:srgbClr val="000000">
                      <a:alpha val="43137"/>
                    </a:srgbClr>
                  </a:outerShdw>
                </a:effectLst>
                <a:latin typeface="+mn-lt"/>
                <a:ea typeface="楷体" panose="02010609060101010101" pitchFamily="49" charset="-122"/>
              </a:rPr>
              <a:t>自</a:t>
            </a:r>
            <a:r>
              <a:rPr lang="zh-CN" altLang="en-US" sz="3600" dirty="0">
                <a:solidFill>
                  <a:schemeClr val="bg1"/>
                </a:solidFill>
                <a:effectLst>
                  <a:outerShdw blurRad="38100" dist="38100" dir="2700000" algn="tl">
                    <a:srgbClr val="000000">
                      <a:alpha val="43137"/>
                    </a:srgbClr>
                  </a:outerShdw>
                </a:effectLst>
                <a:latin typeface="+mn-lt"/>
                <a:ea typeface="楷体" panose="02010609060101010101" pitchFamily="49" charset="-122"/>
              </a:rPr>
              <a:t>带同步互斥效果</a:t>
            </a:r>
          </a:p>
          <a:p>
            <a:pPr marL="717550" lvl="1" indent="-260350" eaLnBrk="1" hangingPunct="1">
              <a:spcBef>
                <a:spcPct val="20000"/>
              </a:spcBef>
              <a:buClr>
                <a:schemeClr val="bg2"/>
              </a:buClr>
              <a:buSzPct val="70000"/>
              <a:buFont typeface="Wingdings" panose="05000000000000000000" pitchFamily="2" charset="2"/>
              <a:buChar char="n"/>
              <a:defRPr/>
            </a:pPr>
            <a:r>
              <a:rPr lang="zh-CN" altLang="zh-CN" dirty="0" smtClean="0">
                <a:solidFill>
                  <a:schemeClr val="bg1"/>
                </a:solidFill>
                <a:effectLst>
                  <a:outerShdw blurRad="38100" dist="38100" dir="2700000" algn="tl">
                    <a:srgbClr val="000000">
                      <a:alpha val="43137"/>
                    </a:srgbClr>
                  </a:outerShdw>
                </a:effectLst>
                <a:ea typeface="楷体" panose="02010609060101010101" pitchFamily="49" charset="-122"/>
              </a:rPr>
              <a:t>互斥</a:t>
            </a:r>
            <a:r>
              <a:rPr lang="zh-CN" altLang="en-US" dirty="0" smtClean="0">
                <a:solidFill>
                  <a:schemeClr val="bg1"/>
                </a:solidFill>
                <a:ea typeface="楷体" panose="02010609060101010101" pitchFamily="49" charset="-122"/>
              </a:rPr>
              <a:t>：</a:t>
            </a:r>
            <a:r>
              <a:rPr lang="zh-CN" altLang="zh-CN" dirty="0" smtClean="0">
                <a:solidFill>
                  <a:schemeClr val="bg2"/>
                </a:solidFill>
                <a:latin typeface="+mj-lt"/>
                <a:ea typeface="楷体" panose="02010609060101010101" pitchFamily="49" charset="-122"/>
              </a:rPr>
              <a:t>一</a:t>
            </a:r>
            <a:r>
              <a:rPr lang="zh-CN" altLang="zh-CN" dirty="0">
                <a:solidFill>
                  <a:schemeClr val="bg2"/>
                </a:solidFill>
                <a:latin typeface="+mj-lt"/>
                <a:ea typeface="楷体" panose="02010609060101010101" pitchFamily="49" charset="-122"/>
              </a:rPr>
              <a:t>个进程正在对</a:t>
            </a:r>
            <a:r>
              <a:rPr lang="en-US" altLang="zh-CN" dirty="0">
                <a:solidFill>
                  <a:schemeClr val="bg2"/>
                </a:solidFill>
                <a:latin typeface="+mj-lt"/>
                <a:ea typeface="楷体" panose="02010609060101010101" pitchFamily="49" charset="-122"/>
              </a:rPr>
              <a:t>pipe</a:t>
            </a:r>
            <a:r>
              <a:rPr lang="zh-CN" altLang="zh-CN" dirty="0">
                <a:solidFill>
                  <a:schemeClr val="bg2"/>
                </a:solidFill>
                <a:latin typeface="+mj-lt"/>
                <a:ea typeface="楷体" panose="02010609060101010101" pitchFamily="49" charset="-122"/>
              </a:rPr>
              <a:t>进行读</a:t>
            </a:r>
            <a:r>
              <a:rPr lang="en-US" altLang="zh-CN" dirty="0">
                <a:solidFill>
                  <a:schemeClr val="bg2"/>
                </a:solidFill>
                <a:latin typeface="+mj-lt"/>
                <a:ea typeface="楷体" panose="02010609060101010101" pitchFamily="49" charset="-122"/>
              </a:rPr>
              <a:t>/</a:t>
            </a:r>
            <a:r>
              <a:rPr lang="zh-CN" altLang="zh-CN" dirty="0">
                <a:solidFill>
                  <a:schemeClr val="bg2"/>
                </a:solidFill>
                <a:latin typeface="+mj-lt"/>
                <a:ea typeface="楷体" panose="02010609060101010101" pitchFamily="49" charset="-122"/>
              </a:rPr>
              <a:t>写时，另一进程必须等待。</a:t>
            </a:r>
          </a:p>
          <a:p>
            <a:pPr marL="717550" lvl="1" indent="-260350" eaLnBrk="1" hangingPunct="1">
              <a:spcBef>
                <a:spcPct val="20000"/>
              </a:spcBef>
              <a:buClr>
                <a:schemeClr val="bg2"/>
              </a:buClr>
              <a:buSzPct val="70000"/>
              <a:buFont typeface="Wingdings" panose="05000000000000000000" pitchFamily="2" charset="2"/>
              <a:buChar char="n"/>
              <a:defRPr/>
            </a:pPr>
            <a:r>
              <a:rPr lang="zh-CN" altLang="zh-CN" dirty="0" smtClean="0">
                <a:solidFill>
                  <a:schemeClr val="bg1"/>
                </a:solidFill>
                <a:effectLst>
                  <a:outerShdw blurRad="38100" dist="38100" dir="2700000" algn="tl">
                    <a:srgbClr val="000000">
                      <a:alpha val="43137"/>
                    </a:srgbClr>
                  </a:outerShdw>
                </a:effectLst>
                <a:ea typeface="楷体" panose="02010609060101010101" pitchFamily="49" charset="-122"/>
              </a:rPr>
              <a:t>同步</a:t>
            </a:r>
            <a:endParaRPr lang="en-US" altLang="zh-CN" dirty="0">
              <a:solidFill>
                <a:schemeClr val="bg1"/>
              </a:solidFill>
              <a:effectLst>
                <a:outerShdw blurRad="38100" dist="38100" dir="2700000" algn="tl">
                  <a:srgbClr val="000000">
                    <a:alpha val="43137"/>
                  </a:srgbClr>
                </a:outerShdw>
              </a:effectLst>
              <a:ea typeface="楷体" panose="02010609060101010101" pitchFamily="49" charset="-122"/>
            </a:endParaRPr>
          </a:p>
          <a:p>
            <a:pPr marL="1174750" lvl="2" indent="-260350" eaLnBrk="1" hangingPunct="1">
              <a:spcBef>
                <a:spcPct val="20000"/>
              </a:spcBef>
              <a:buClr>
                <a:schemeClr val="bg2"/>
              </a:buClr>
              <a:buSzPct val="70000"/>
              <a:buFont typeface="Wingdings" panose="05000000000000000000" pitchFamily="2" charset="2"/>
              <a:buChar char="n"/>
              <a:defRPr/>
            </a:pPr>
            <a:r>
              <a:rPr lang="zh-CN" altLang="en-US" dirty="0" smtClean="0">
                <a:solidFill>
                  <a:schemeClr val="bg2"/>
                </a:solidFill>
                <a:latin typeface="+mj-lt"/>
                <a:ea typeface="楷体" panose="02010609060101010101" pitchFamily="49" charset="-122"/>
              </a:rPr>
              <a:t>写</a:t>
            </a:r>
            <a:r>
              <a:rPr lang="zh-CN" altLang="zh-CN" dirty="0" smtClean="0">
                <a:solidFill>
                  <a:schemeClr val="bg2"/>
                </a:solidFill>
                <a:latin typeface="+mj-lt"/>
                <a:ea typeface="楷体" panose="02010609060101010101" pitchFamily="49" charset="-122"/>
              </a:rPr>
              <a:t>进程</a:t>
            </a:r>
            <a:r>
              <a:rPr lang="zh-CN" altLang="zh-CN" dirty="0">
                <a:solidFill>
                  <a:schemeClr val="bg2"/>
                </a:solidFill>
                <a:latin typeface="+mj-lt"/>
                <a:ea typeface="楷体" panose="02010609060101010101" pitchFamily="49" charset="-122"/>
              </a:rPr>
              <a:t>：写</a:t>
            </a:r>
            <a:r>
              <a:rPr lang="en-US" altLang="zh-CN" dirty="0">
                <a:solidFill>
                  <a:schemeClr val="bg2"/>
                </a:solidFill>
                <a:latin typeface="+mj-lt"/>
                <a:ea typeface="楷体" panose="02010609060101010101" pitchFamily="49" charset="-122"/>
              </a:rPr>
              <a:t>pipe</a:t>
            </a:r>
            <a:r>
              <a:rPr lang="zh-CN" altLang="zh-CN" dirty="0">
                <a:solidFill>
                  <a:schemeClr val="bg2"/>
                </a:solidFill>
                <a:latin typeface="+mj-lt"/>
                <a:ea typeface="楷体" panose="02010609060101010101" pitchFamily="49" charset="-122"/>
              </a:rPr>
              <a:t>时，</a:t>
            </a:r>
            <a:r>
              <a:rPr lang="zh-CN" altLang="zh-CN" dirty="0" smtClean="0">
                <a:solidFill>
                  <a:schemeClr val="bg2"/>
                </a:solidFill>
                <a:latin typeface="+mj-lt"/>
                <a:ea typeface="楷体" panose="02010609060101010101" pitchFamily="49" charset="-122"/>
              </a:rPr>
              <a:t>若</a:t>
            </a:r>
            <a:r>
              <a:rPr lang="zh-CN" altLang="en-US" dirty="0" smtClean="0">
                <a:solidFill>
                  <a:schemeClr val="bg2"/>
                </a:solidFill>
                <a:latin typeface="+mj-lt"/>
                <a:ea typeface="楷体" panose="02010609060101010101" pitchFamily="49" charset="-122"/>
              </a:rPr>
              <a:t>满</a:t>
            </a:r>
            <a:r>
              <a:rPr lang="zh-CN" altLang="zh-CN" dirty="0" smtClean="0">
                <a:solidFill>
                  <a:schemeClr val="bg2"/>
                </a:solidFill>
                <a:latin typeface="+mj-lt"/>
                <a:ea typeface="楷体" panose="02010609060101010101" pitchFamily="49" charset="-122"/>
              </a:rPr>
              <a:t>进入</a:t>
            </a:r>
            <a:r>
              <a:rPr lang="zh-CN" altLang="en-US" dirty="0" smtClean="0">
                <a:solidFill>
                  <a:schemeClr val="bg2"/>
                </a:solidFill>
                <a:latin typeface="+mj-lt"/>
                <a:ea typeface="楷体" panose="02010609060101010101" pitchFamily="49" charset="-122"/>
              </a:rPr>
              <a:t>等待</a:t>
            </a:r>
            <a:r>
              <a:rPr lang="zh-CN" altLang="zh-CN" dirty="0" smtClean="0">
                <a:solidFill>
                  <a:schemeClr val="bg2"/>
                </a:solidFill>
                <a:latin typeface="+mj-lt"/>
                <a:ea typeface="楷体" panose="02010609060101010101" pitchFamily="49" charset="-122"/>
              </a:rPr>
              <a:t>状态；</a:t>
            </a:r>
            <a:r>
              <a:rPr lang="en-US" altLang="zh-CN" dirty="0" smtClean="0">
                <a:solidFill>
                  <a:schemeClr val="bg2"/>
                </a:solidFill>
                <a:latin typeface="+mj-lt"/>
                <a:ea typeface="楷体" panose="02010609060101010101" pitchFamily="49" charset="-122"/>
              </a:rPr>
              <a:t> 	          </a:t>
            </a:r>
            <a:r>
              <a:rPr lang="zh-CN" altLang="zh-CN" dirty="0" smtClean="0">
                <a:solidFill>
                  <a:schemeClr val="bg2"/>
                </a:solidFill>
                <a:latin typeface="+mj-lt"/>
                <a:ea typeface="楷体" panose="02010609060101010101" pitchFamily="49" charset="-122"/>
              </a:rPr>
              <a:t>当</a:t>
            </a:r>
            <a:r>
              <a:rPr lang="zh-CN" altLang="zh-CN" dirty="0">
                <a:solidFill>
                  <a:schemeClr val="bg2"/>
                </a:solidFill>
                <a:latin typeface="+mj-lt"/>
                <a:ea typeface="楷体" panose="02010609060101010101" pitchFamily="49" charset="-122"/>
              </a:rPr>
              <a:t>读</a:t>
            </a:r>
            <a:r>
              <a:rPr lang="zh-CN" altLang="zh-CN" dirty="0" smtClean="0">
                <a:solidFill>
                  <a:schemeClr val="bg2"/>
                </a:solidFill>
                <a:latin typeface="+mj-lt"/>
                <a:ea typeface="楷体" panose="02010609060101010101" pitchFamily="49" charset="-122"/>
              </a:rPr>
              <a:t>进程</a:t>
            </a:r>
            <a:r>
              <a:rPr lang="zh-CN" altLang="en-US" dirty="0" smtClean="0">
                <a:solidFill>
                  <a:schemeClr val="bg2"/>
                </a:solidFill>
                <a:latin typeface="+mj-lt"/>
                <a:ea typeface="楷体" panose="02010609060101010101" pitchFamily="49" charset="-122"/>
              </a:rPr>
              <a:t>读出</a:t>
            </a:r>
            <a:r>
              <a:rPr lang="zh-CN" altLang="zh-CN" dirty="0" smtClean="0">
                <a:solidFill>
                  <a:schemeClr val="bg2"/>
                </a:solidFill>
                <a:latin typeface="+mj-lt"/>
                <a:ea typeface="楷体" panose="02010609060101010101" pitchFamily="49" charset="-122"/>
              </a:rPr>
              <a:t>信息</a:t>
            </a:r>
            <a:r>
              <a:rPr lang="zh-CN" altLang="zh-CN" dirty="0">
                <a:solidFill>
                  <a:schemeClr val="bg2"/>
                </a:solidFill>
                <a:latin typeface="+mj-lt"/>
                <a:ea typeface="楷体" panose="02010609060101010101" pitchFamily="49" charset="-122"/>
              </a:rPr>
              <a:t>时，被</a:t>
            </a:r>
            <a:r>
              <a:rPr lang="zh-CN" altLang="zh-CN" dirty="0" smtClean="0">
                <a:solidFill>
                  <a:schemeClr val="bg2"/>
                </a:solidFill>
                <a:latin typeface="+mj-lt"/>
                <a:ea typeface="楷体" panose="02010609060101010101" pitchFamily="49" charset="-122"/>
              </a:rPr>
              <a:t>唤醒。</a:t>
            </a:r>
            <a:endParaRPr lang="zh-CN" altLang="zh-CN" dirty="0">
              <a:solidFill>
                <a:schemeClr val="bg2"/>
              </a:solidFill>
              <a:latin typeface="+mj-lt"/>
              <a:ea typeface="楷体" panose="02010609060101010101" pitchFamily="49" charset="-122"/>
            </a:endParaRPr>
          </a:p>
          <a:p>
            <a:pPr marL="1174750" marR="2540" lvl="2" indent="-260350" eaLnBrk="1" hangingPunct="1">
              <a:spcBef>
                <a:spcPct val="20000"/>
              </a:spcBef>
              <a:buClr>
                <a:schemeClr val="bg2"/>
              </a:buClr>
              <a:buSzPct val="70000"/>
              <a:buFont typeface="Wingdings" panose="05000000000000000000" pitchFamily="2" charset="2"/>
              <a:buChar char="n"/>
              <a:defRPr/>
            </a:pPr>
            <a:r>
              <a:rPr lang="zh-CN" altLang="en-US" dirty="0" smtClean="0">
                <a:solidFill>
                  <a:schemeClr val="bg2"/>
                </a:solidFill>
                <a:latin typeface="+mj-lt"/>
                <a:ea typeface="楷体" panose="02010609060101010101" pitchFamily="49" charset="-122"/>
              </a:rPr>
              <a:t>读</a:t>
            </a:r>
            <a:r>
              <a:rPr lang="zh-CN" altLang="zh-CN" dirty="0" smtClean="0">
                <a:solidFill>
                  <a:schemeClr val="bg2"/>
                </a:solidFill>
                <a:latin typeface="+mj-lt"/>
                <a:ea typeface="楷体" panose="02010609060101010101" pitchFamily="49" charset="-122"/>
              </a:rPr>
              <a:t>进程</a:t>
            </a:r>
            <a:r>
              <a:rPr lang="zh-CN" altLang="zh-CN" dirty="0">
                <a:solidFill>
                  <a:schemeClr val="bg2"/>
                </a:solidFill>
                <a:latin typeface="+mj-lt"/>
                <a:ea typeface="楷体" panose="02010609060101010101" pitchFamily="49" charset="-122"/>
              </a:rPr>
              <a:t>：读</a:t>
            </a:r>
            <a:r>
              <a:rPr lang="en-US" altLang="zh-CN" dirty="0">
                <a:solidFill>
                  <a:schemeClr val="bg2"/>
                </a:solidFill>
                <a:latin typeface="+mj-lt"/>
                <a:ea typeface="楷体" panose="02010609060101010101" pitchFamily="49" charset="-122"/>
              </a:rPr>
              <a:t>pipe</a:t>
            </a:r>
            <a:r>
              <a:rPr lang="zh-CN" altLang="zh-CN" dirty="0">
                <a:solidFill>
                  <a:schemeClr val="bg2"/>
                </a:solidFill>
                <a:latin typeface="+mj-lt"/>
                <a:ea typeface="楷体" panose="02010609060101010101" pitchFamily="49" charset="-122"/>
              </a:rPr>
              <a:t>时，</a:t>
            </a:r>
            <a:r>
              <a:rPr lang="zh-CN" altLang="zh-CN" dirty="0" smtClean="0">
                <a:solidFill>
                  <a:schemeClr val="bg2"/>
                </a:solidFill>
                <a:latin typeface="+mj-lt"/>
                <a:ea typeface="楷体" panose="02010609060101010101" pitchFamily="49" charset="-122"/>
              </a:rPr>
              <a:t>若空进入</a:t>
            </a:r>
            <a:r>
              <a:rPr lang="zh-CN" altLang="zh-CN" dirty="0">
                <a:solidFill>
                  <a:schemeClr val="bg2"/>
                </a:solidFill>
                <a:latin typeface="+mj-lt"/>
                <a:ea typeface="楷体" panose="02010609060101010101" pitchFamily="49" charset="-122"/>
              </a:rPr>
              <a:t>等待</a:t>
            </a:r>
            <a:r>
              <a:rPr lang="zh-CN" altLang="zh-CN" dirty="0" smtClean="0">
                <a:solidFill>
                  <a:schemeClr val="bg2"/>
                </a:solidFill>
                <a:latin typeface="+mj-lt"/>
                <a:ea typeface="楷体" panose="02010609060101010101" pitchFamily="49" charset="-122"/>
              </a:rPr>
              <a:t>状态</a:t>
            </a:r>
            <a:r>
              <a:rPr lang="zh-CN" altLang="en-US" dirty="0" smtClean="0">
                <a:solidFill>
                  <a:schemeClr val="bg2"/>
                </a:solidFill>
                <a:latin typeface="+mj-lt"/>
                <a:ea typeface="楷体" panose="02010609060101010101" pitchFamily="49" charset="-122"/>
              </a:rPr>
              <a:t>；</a:t>
            </a:r>
            <a:r>
              <a:rPr lang="en-US" altLang="zh-CN" dirty="0" smtClean="0">
                <a:solidFill>
                  <a:schemeClr val="bg2"/>
                </a:solidFill>
                <a:latin typeface="+mj-lt"/>
                <a:ea typeface="楷体" panose="02010609060101010101" pitchFamily="49" charset="-122"/>
              </a:rPr>
              <a:t>	           </a:t>
            </a:r>
            <a:r>
              <a:rPr lang="zh-CN" altLang="en-US" dirty="0" smtClean="0">
                <a:solidFill>
                  <a:schemeClr val="bg2"/>
                </a:solidFill>
                <a:latin typeface="+mj-lt"/>
                <a:ea typeface="楷体" panose="02010609060101010101" pitchFamily="49" charset="-122"/>
              </a:rPr>
              <a:t>写</a:t>
            </a:r>
            <a:r>
              <a:rPr lang="zh-CN" altLang="zh-CN" dirty="0" smtClean="0">
                <a:solidFill>
                  <a:schemeClr val="bg2"/>
                </a:solidFill>
                <a:latin typeface="+mj-lt"/>
                <a:ea typeface="楷体" panose="02010609060101010101" pitchFamily="49" charset="-122"/>
              </a:rPr>
              <a:t>进程写</a:t>
            </a:r>
            <a:r>
              <a:rPr lang="zh-CN" altLang="en-US" dirty="0" smtClean="0">
                <a:solidFill>
                  <a:schemeClr val="bg2"/>
                </a:solidFill>
                <a:latin typeface="+mj-lt"/>
                <a:ea typeface="楷体" panose="02010609060101010101" pitchFamily="49" charset="-122"/>
              </a:rPr>
              <a:t>信息时</a:t>
            </a:r>
            <a:r>
              <a:rPr lang="zh-CN" altLang="zh-CN" dirty="0" smtClean="0">
                <a:solidFill>
                  <a:schemeClr val="bg2"/>
                </a:solidFill>
                <a:latin typeface="+mj-lt"/>
                <a:ea typeface="楷体" panose="02010609060101010101" pitchFamily="49" charset="-122"/>
              </a:rPr>
              <a:t>，</a:t>
            </a:r>
            <a:r>
              <a:rPr lang="zh-CN" altLang="zh-CN" dirty="0">
                <a:solidFill>
                  <a:schemeClr val="bg2"/>
                </a:solidFill>
                <a:latin typeface="+mj-lt"/>
                <a:ea typeface="楷体" panose="02010609060101010101" pitchFamily="49" charset="-122"/>
              </a:rPr>
              <a:t>被唤醒。</a:t>
            </a:r>
          </a:p>
        </p:txBody>
      </p:sp>
      <p:sp>
        <p:nvSpPr>
          <p:cNvPr id="5" name="矩形 4"/>
          <p:cNvSpPr/>
          <p:nvPr/>
        </p:nvSpPr>
        <p:spPr>
          <a:xfrm>
            <a:off x="2123728" y="0"/>
            <a:ext cx="4968552" cy="707886"/>
          </a:xfrm>
          <a:prstGeom prst="rect">
            <a:avLst/>
          </a:prstGeom>
        </p:spPr>
        <p:txBody>
          <a:bodyPr wrap="square">
            <a:spAutoFit/>
          </a:bodyPr>
          <a:lstStyle/>
          <a:p>
            <a:r>
              <a:rPr lang="en-US" altLang="zh-CN" sz="4000" dirty="0" smtClean="0">
                <a:solidFill>
                  <a:srgbClr val="B2622C"/>
                </a:solidFill>
                <a:effectLst>
                  <a:outerShdw blurRad="38100" dist="38100" dir="2700000" algn="tl">
                    <a:srgbClr val="000000"/>
                  </a:outerShdw>
                </a:effectLst>
                <a:latin typeface="Times New Roman" pitchFamily="18" charset="0"/>
                <a:ea typeface="楷体_GB2312" pitchFamily="49" charset="-122"/>
              </a:rPr>
              <a:t>Linux</a:t>
            </a:r>
            <a:r>
              <a:rPr lang="zh-CN" altLang="en-US" sz="4000" dirty="0" smtClean="0">
                <a:solidFill>
                  <a:srgbClr val="B2622C"/>
                </a:solidFill>
                <a:effectLst>
                  <a:outerShdw blurRad="38100" dist="38100" dir="2700000" algn="tl">
                    <a:srgbClr val="000000"/>
                  </a:outerShdw>
                </a:effectLst>
                <a:latin typeface="Times New Roman" pitchFamily="18" charset="0"/>
                <a:ea typeface="楷体_GB2312" pitchFamily="49" charset="-122"/>
              </a:rPr>
              <a:t>普通管道（</a:t>
            </a:r>
            <a:r>
              <a:rPr lang="en-US" altLang="zh-CN" sz="4000" dirty="0" smtClean="0">
                <a:solidFill>
                  <a:srgbClr val="B2622C"/>
                </a:solidFill>
                <a:effectLst>
                  <a:outerShdw blurRad="38100" dist="38100" dir="2700000" algn="tl">
                    <a:srgbClr val="000000"/>
                  </a:outerShdw>
                </a:effectLst>
                <a:latin typeface="Times New Roman" pitchFamily="18" charset="0"/>
                <a:ea typeface="楷体_GB2312" pitchFamily="49" charset="-122"/>
              </a:rPr>
              <a:t>2</a:t>
            </a:r>
            <a:r>
              <a:rPr lang="zh-CN" altLang="en-US" sz="4000" dirty="0" smtClean="0">
                <a:solidFill>
                  <a:srgbClr val="B2622C"/>
                </a:solidFill>
                <a:effectLst>
                  <a:outerShdw blurRad="38100" dist="38100" dir="2700000" algn="tl">
                    <a:srgbClr val="000000"/>
                  </a:outerShdw>
                </a:effectLst>
                <a:latin typeface="Times New Roman" pitchFamily="18" charset="0"/>
                <a:ea typeface="楷体_GB2312" pitchFamily="49" charset="-122"/>
              </a:rPr>
              <a:t>）</a:t>
            </a:r>
            <a:endParaRPr lang="zh-CN" altLang="en-US" sz="4000" dirty="0"/>
          </a:p>
        </p:txBody>
      </p:sp>
      <p:sp>
        <p:nvSpPr>
          <p:cNvPr id="7"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84992"/>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4835588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Effect transition="in" filter="fade">
                                      <p:cBhvr>
                                        <p:cTn id="7" dur="500"/>
                                        <p:tgtEl>
                                          <p:spTgt spid="4">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2" end="2"/>
                                            </p:txEl>
                                          </p:spTgt>
                                        </p:tgtEl>
                                        <p:attrNameLst>
                                          <p:attrName>style.visibility</p:attrName>
                                        </p:attrNameLst>
                                      </p:cBhvr>
                                      <p:to>
                                        <p:strVal val="visible"/>
                                      </p:to>
                                    </p:set>
                                    <p:animEffect transition="in" filter="fade">
                                      <p:cBhvr>
                                        <p:cTn id="12" dur="500"/>
                                        <p:tgtEl>
                                          <p:spTgt spid="4">
                                            <p:txEl>
                                              <p:pRg st="2" end="2"/>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animEffect transition="in" filter="fade">
                                      <p:cBhvr>
                                        <p:cTn id="15" dur="500"/>
                                        <p:tgtEl>
                                          <p:spTgt spid="4">
                                            <p:txEl>
                                              <p:pRg st="3" end="3"/>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4">
                                            <p:txEl>
                                              <p:pRg st="4" end="4"/>
                                            </p:txEl>
                                          </p:spTgt>
                                        </p:tgtEl>
                                        <p:attrNameLst>
                                          <p:attrName>style.visibility</p:attrName>
                                        </p:attrNameLst>
                                      </p:cBhvr>
                                      <p:to>
                                        <p:strVal val="visible"/>
                                      </p:to>
                                    </p:set>
                                    <p:animEffect transition="in" filter="fade">
                                      <p:cBhvr>
                                        <p:cTn id="18" dur="500"/>
                                        <p:tgtEl>
                                          <p:spTgt spid="4">
                                            <p:txEl>
                                              <p:pRg st="4" end="4"/>
                                            </p:txEl>
                                          </p:spTgt>
                                        </p:tgtEl>
                                      </p:cBhvr>
                                    </p:animEffect>
                                  </p:childTnLst>
                                </p:cTn>
                              </p:par>
                            </p:childTnLst>
                          </p:cTn>
                        </p:par>
                        <p:par>
                          <p:cTn id="19" fill="hold">
                            <p:stCondLst>
                              <p:cond delay="500"/>
                            </p:stCondLst>
                            <p:childTnLst>
                              <p:par>
                                <p:cTn id="20" presetID="2" presetClass="entr" presetSubtype="6" fill="hold" grpId="0" nodeType="afterEffect">
                                  <p:stCondLst>
                                    <p:cond delay="0"/>
                                  </p:stCondLst>
                                  <p:childTnLst>
                                    <p:set>
                                      <p:cBhvr>
                                        <p:cTn id="21" dur="1" fill="hold">
                                          <p:stCondLst>
                                            <p:cond delay="0"/>
                                          </p:stCondLst>
                                        </p:cTn>
                                        <p:tgtEl>
                                          <p:spTgt spid="7"/>
                                        </p:tgtEl>
                                        <p:attrNameLst>
                                          <p:attrName>style.visibility</p:attrName>
                                        </p:attrNameLst>
                                      </p:cBhvr>
                                      <p:to>
                                        <p:strVal val="visible"/>
                                      </p:to>
                                    </p:set>
                                    <p:anim calcmode="lin" valueType="num">
                                      <p:cBhvr additive="base">
                                        <p:cTn id="22" dur="500" fill="hold"/>
                                        <p:tgtEl>
                                          <p:spTgt spid="7"/>
                                        </p:tgtEl>
                                        <p:attrNameLst>
                                          <p:attrName>ppt_x</p:attrName>
                                        </p:attrNameLst>
                                      </p:cBhvr>
                                      <p:tavLst>
                                        <p:tav tm="0">
                                          <p:val>
                                            <p:strVal val="1+#ppt_w/2"/>
                                          </p:val>
                                        </p:tav>
                                        <p:tav tm="100000">
                                          <p:val>
                                            <p:strVal val="#ppt_x"/>
                                          </p:val>
                                        </p:tav>
                                      </p:tavLst>
                                    </p:anim>
                                    <p:anim calcmode="lin" valueType="num">
                                      <p:cBhvr additive="base">
                                        <p:cTn id="23"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E92E656C-BD56-493F-AAFF-080A5EBC1F61}"/>
              </a:ext>
            </a:extLst>
          </p:cNvPr>
          <p:cNvSpPr txBox="1"/>
          <p:nvPr/>
        </p:nvSpPr>
        <p:spPr>
          <a:xfrm>
            <a:off x="2843808" y="6409737"/>
            <a:ext cx="3780768" cy="400110"/>
          </a:xfrm>
          <a:prstGeom prst="rect">
            <a:avLst/>
          </a:prstGeom>
          <a:noFill/>
        </p:spPr>
        <p:txBody>
          <a:bodyPr wrap="square" rtlCol="0">
            <a:spAutoFit/>
          </a:bodyPr>
          <a:lstStyle/>
          <a:p>
            <a:pPr algn="ctr"/>
            <a:r>
              <a:rPr lang="zh-CN" altLang="en-US" sz="2000" dirty="0">
                <a:solidFill>
                  <a:schemeClr val="bg2"/>
                </a:solidFill>
              </a:rPr>
              <a:t>图 </a:t>
            </a:r>
            <a:r>
              <a:rPr lang="en-US" altLang="zh-CN" sz="2000" dirty="0">
                <a:solidFill>
                  <a:schemeClr val="bg2"/>
                </a:solidFill>
              </a:rPr>
              <a:t>3-24 </a:t>
            </a:r>
            <a:r>
              <a:rPr lang="zh-CN" altLang="en-US" sz="2000" dirty="0">
                <a:solidFill>
                  <a:schemeClr val="bg2"/>
                </a:solidFill>
              </a:rPr>
              <a:t>普通管道的文件描述符</a:t>
            </a:r>
          </a:p>
        </p:txBody>
      </p:sp>
      <p:sp>
        <p:nvSpPr>
          <p:cNvPr id="6" name="文本框 5">
            <a:extLst>
              <a:ext uri="{FF2B5EF4-FFF2-40B4-BE49-F238E27FC236}">
                <a16:creationId xmlns:a16="http://schemas.microsoft.com/office/drawing/2014/main" id="{53A5F2EB-B6D5-4601-9196-7A062D1BBD0E}"/>
              </a:ext>
            </a:extLst>
          </p:cNvPr>
          <p:cNvSpPr txBox="1"/>
          <p:nvPr/>
        </p:nvSpPr>
        <p:spPr>
          <a:xfrm>
            <a:off x="214770" y="1082947"/>
            <a:ext cx="3251604" cy="954107"/>
          </a:xfrm>
          <a:prstGeom prst="rect">
            <a:avLst/>
          </a:prstGeom>
          <a:solidFill>
            <a:schemeClr val="accent6">
              <a:lumMod val="40000"/>
              <a:lumOff val="60000"/>
            </a:schemeClr>
          </a:solidFill>
        </p:spPr>
        <p:txBody>
          <a:bodyPr wrap="square" rtlCol="0">
            <a:spAutoFit/>
          </a:bodyPr>
          <a:lstStyle/>
          <a:p>
            <a:pPr algn="ctr"/>
            <a:r>
              <a:rPr lang="en-US" altLang="zh-CN" sz="2800" dirty="0" err="1">
                <a:solidFill>
                  <a:schemeClr val="bg2"/>
                </a:solidFill>
                <a:latin typeface="Times New Roman" panose="02020603050405020304" pitchFamily="18" charset="0"/>
                <a:cs typeface="Times New Roman" panose="02020603050405020304" pitchFamily="18" charset="0"/>
              </a:rPr>
              <a:t>int</a:t>
            </a:r>
            <a:r>
              <a:rPr lang="en-US" altLang="zh-CN" sz="2800" dirty="0">
                <a:solidFill>
                  <a:schemeClr val="bg2"/>
                </a:solidFill>
                <a:latin typeface="Times New Roman" panose="02020603050405020304" pitchFamily="18" charset="0"/>
                <a:cs typeface="Times New Roman" panose="02020603050405020304" pitchFamily="18" charset="0"/>
              </a:rPr>
              <a:t> </a:t>
            </a:r>
            <a:r>
              <a:rPr lang="en-US" altLang="zh-CN" sz="2800" dirty="0" err="1">
                <a:solidFill>
                  <a:schemeClr val="bg2"/>
                </a:solidFill>
                <a:latin typeface="Times New Roman" panose="02020603050405020304" pitchFamily="18" charset="0"/>
                <a:cs typeface="Times New Roman" panose="02020603050405020304" pitchFamily="18" charset="0"/>
              </a:rPr>
              <a:t>fd</a:t>
            </a:r>
            <a:r>
              <a:rPr lang="en-US" altLang="zh-CN" sz="2800" dirty="0">
                <a:solidFill>
                  <a:schemeClr val="bg2"/>
                </a:solidFill>
                <a:latin typeface="Times New Roman" panose="02020603050405020304" pitchFamily="18" charset="0"/>
                <a:cs typeface="Times New Roman" panose="02020603050405020304" pitchFamily="18" charset="0"/>
              </a:rPr>
              <a:t>[2</a:t>
            </a:r>
            <a:r>
              <a:rPr lang="en-US" altLang="zh-CN" sz="2800" dirty="0" smtClean="0">
                <a:solidFill>
                  <a:schemeClr val="bg2"/>
                </a:solidFill>
                <a:latin typeface="Times New Roman" panose="02020603050405020304" pitchFamily="18" charset="0"/>
                <a:cs typeface="Times New Roman" panose="02020603050405020304" pitchFamily="18" charset="0"/>
              </a:rPr>
              <a:t>]</a:t>
            </a:r>
            <a:r>
              <a:rPr lang="zh-CN" altLang="en-US" sz="2800" dirty="0" smtClean="0">
                <a:solidFill>
                  <a:schemeClr val="bg2"/>
                </a:solidFill>
                <a:latin typeface="Times New Roman" panose="02020603050405020304" pitchFamily="18" charset="0"/>
                <a:cs typeface="Times New Roman" panose="02020603050405020304" pitchFamily="18" charset="0"/>
              </a:rPr>
              <a:t>；</a:t>
            </a:r>
            <a:endParaRPr lang="en-US" altLang="zh-CN" sz="2800" dirty="0" smtClean="0">
              <a:solidFill>
                <a:schemeClr val="bg2"/>
              </a:solidFill>
              <a:latin typeface="Times New Roman" panose="02020603050405020304" pitchFamily="18" charset="0"/>
              <a:cs typeface="Times New Roman" panose="02020603050405020304" pitchFamily="18" charset="0"/>
            </a:endParaRPr>
          </a:p>
          <a:p>
            <a:pPr algn="ctr"/>
            <a:r>
              <a:rPr lang="en-US" altLang="zh-CN" sz="2800" dirty="0" smtClean="0">
                <a:solidFill>
                  <a:schemeClr val="bg2"/>
                </a:solidFill>
                <a:latin typeface="Times New Roman" panose="02020603050405020304" pitchFamily="18" charset="0"/>
                <a:cs typeface="Times New Roman" panose="02020603050405020304" pitchFamily="18" charset="0"/>
              </a:rPr>
              <a:t> pipe</a:t>
            </a:r>
            <a:r>
              <a:rPr lang="en-US" altLang="zh-CN" sz="2800" dirty="0">
                <a:solidFill>
                  <a:schemeClr val="bg2"/>
                </a:solidFill>
                <a:latin typeface="Times New Roman" panose="02020603050405020304" pitchFamily="18" charset="0"/>
                <a:cs typeface="Times New Roman" panose="02020603050405020304" pitchFamily="18" charset="0"/>
              </a:rPr>
              <a:t>([</a:t>
            </a:r>
            <a:r>
              <a:rPr lang="en-US" altLang="zh-CN" sz="2800" dirty="0" err="1">
                <a:solidFill>
                  <a:schemeClr val="bg2"/>
                </a:solidFill>
                <a:latin typeface="Times New Roman" panose="02020603050405020304" pitchFamily="18" charset="0"/>
                <a:cs typeface="Times New Roman" panose="02020603050405020304" pitchFamily="18" charset="0"/>
              </a:rPr>
              <a:t>fd</a:t>
            </a:r>
            <a:r>
              <a:rPr lang="en-US" altLang="zh-CN" sz="2800" dirty="0" smtClean="0">
                <a:solidFill>
                  <a:schemeClr val="bg2"/>
                </a:solidFill>
                <a:latin typeface="Times New Roman" panose="02020603050405020304" pitchFamily="18" charset="0"/>
                <a:cs typeface="Times New Roman" panose="02020603050405020304" pitchFamily="18" charset="0"/>
              </a:rPr>
              <a:t>])</a:t>
            </a:r>
            <a:r>
              <a:rPr lang="zh-CN" altLang="en-US" sz="2800" dirty="0" smtClean="0">
                <a:solidFill>
                  <a:schemeClr val="bg2"/>
                </a:solidFill>
                <a:latin typeface="Times New Roman" panose="02020603050405020304" pitchFamily="18" charset="0"/>
                <a:cs typeface="Times New Roman" panose="02020603050405020304" pitchFamily="18" charset="0"/>
              </a:rPr>
              <a:t>；</a:t>
            </a:r>
            <a:endParaRPr lang="zh-CN" altLang="en-US" sz="2800" dirty="0">
              <a:solidFill>
                <a:schemeClr val="bg2"/>
              </a:solidFill>
              <a:latin typeface="Times New Roman" panose="02020603050405020304" pitchFamily="18" charset="0"/>
              <a:cs typeface="Times New Roman" panose="02020603050405020304" pitchFamily="18" charset="0"/>
            </a:endParaRPr>
          </a:p>
        </p:txBody>
      </p:sp>
      <p:sp>
        <p:nvSpPr>
          <p:cNvPr id="8" name="文本框 7">
            <a:extLst>
              <a:ext uri="{FF2B5EF4-FFF2-40B4-BE49-F238E27FC236}">
                <a16:creationId xmlns:a16="http://schemas.microsoft.com/office/drawing/2014/main" id="{53A5F2EB-B6D5-4601-9196-7A062D1BBD0E}"/>
              </a:ext>
            </a:extLst>
          </p:cNvPr>
          <p:cNvSpPr txBox="1"/>
          <p:nvPr/>
        </p:nvSpPr>
        <p:spPr>
          <a:xfrm>
            <a:off x="214770" y="3335070"/>
            <a:ext cx="3251604" cy="523220"/>
          </a:xfrm>
          <a:prstGeom prst="rect">
            <a:avLst/>
          </a:prstGeom>
          <a:solidFill>
            <a:schemeClr val="accent6">
              <a:lumMod val="40000"/>
              <a:lumOff val="60000"/>
            </a:schemeClr>
          </a:solidFill>
        </p:spPr>
        <p:txBody>
          <a:bodyPr wrap="square" rtlCol="0">
            <a:spAutoFit/>
          </a:bodyPr>
          <a:lstStyle/>
          <a:p>
            <a:pPr algn="ctr"/>
            <a:r>
              <a:rPr lang="en-US" altLang="zh-CN" sz="2800" dirty="0" smtClean="0">
                <a:solidFill>
                  <a:schemeClr val="bg2"/>
                </a:solidFill>
                <a:latin typeface="Times New Roman" panose="02020603050405020304" pitchFamily="18" charset="0"/>
                <a:cs typeface="Times New Roman" panose="02020603050405020304" pitchFamily="18" charset="0"/>
              </a:rPr>
              <a:t>fork( )</a:t>
            </a:r>
            <a:r>
              <a:rPr lang="zh-CN" altLang="en-US" sz="2800" dirty="0" smtClean="0">
                <a:solidFill>
                  <a:schemeClr val="bg2"/>
                </a:solidFill>
                <a:latin typeface="Times New Roman" panose="02020603050405020304" pitchFamily="18" charset="0"/>
                <a:cs typeface="Times New Roman" panose="02020603050405020304" pitchFamily="18" charset="0"/>
              </a:rPr>
              <a:t>；</a:t>
            </a:r>
            <a:endParaRPr lang="zh-CN" altLang="en-US" sz="2800" dirty="0">
              <a:solidFill>
                <a:schemeClr val="bg2"/>
              </a:solidFill>
              <a:latin typeface="Times New Roman" panose="02020603050405020304" pitchFamily="18" charset="0"/>
              <a:cs typeface="Times New Roman" panose="02020603050405020304" pitchFamily="18" charset="0"/>
            </a:endParaRPr>
          </a:p>
        </p:txBody>
      </p:sp>
      <p:sp>
        <p:nvSpPr>
          <p:cNvPr id="10" name="文本框 9">
            <a:extLst>
              <a:ext uri="{FF2B5EF4-FFF2-40B4-BE49-F238E27FC236}">
                <a16:creationId xmlns:a16="http://schemas.microsoft.com/office/drawing/2014/main" id="{53A5F2EB-B6D5-4601-9196-7A062D1BBD0E}"/>
              </a:ext>
            </a:extLst>
          </p:cNvPr>
          <p:cNvSpPr txBox="1"/>
          <p:nvPr/>
        </p:nvSpPr>
        <p:spPr>
          <a:xfrm>
            <a:off x="214770" y="5171429"/>
            <a:ext cx="3251604" cy="954107"/>
          </a:xfrm>
          <a:prstGeom prst="rect">
            <a:avLst/>
          </a:prstGeom>
          <a:solidFill>
            <a:schemeClr val="accent6">
              <a:lumMod val="40000"/>
              <a:lumOff val="60000"/>
            </a:schemeClr>
          </a:solidFill>
        </p:spPr>
        <p:txBody>
          <a:bodyPr wrap="square" rtlCol="0">
            <a:spAutoFit/>
          </a:bodyPr>
          <a:lstStyle/>
          <a:p>
            <a:pPr algn="ctr"/>
            <a:r>
              <a:rPr lang="zh-CN" altLang="en-US" sz="2800" dirty="0" smtClean="0">
                <a:solidFill>
                  <a:schemeClr val="bg2"/>
                </a:solidFill>
                <a:latin typeface="Times New Roman" panose="02020603050405020304" pitchFamily="18" charset="0"/>
                <a:cs typeface="Times New Roman" panose="02020603050405020304" pitchFamily="18" charset="0"/>
              </a:rPr>
              <a:t>父进程 </a:t>
            </a:r>
            <a:r>
              <a:rPr lang="en-US" altLang="zh-CN" sz="2800" dirty="0" smtClean="0">
                <a:solidFill>
                  <a:schemeClr val="bg2"/>
                </a:solidFill>
                <a:latin typeface="Times New Roman" panose="02020603050405020304" pitchFamily="18" charset="0"/>
                <a:cs typeface="Times New Roman" panose="02020603050405020304" pitchFamily="18" charset="0"/>
              </a:rPr>
              <a:t>close(</a:t>
            </a:r>
            <a:r>
              <a:rPr lang="en-US" altLang="zh-CN" sz="2800" dirty="0" err="1" smtClean="0">
                <a:solidFill>
                  <a:schemeClr val="bg2"/>
                </a:solidFill>
                <a:latin typeface="Times New Roman" panose="02020603050405020304" pitchFamily="18" charset="0"/>
                <a:cs typeface="Times New Roman" panose="02020603050405020304" pitchFamily="18" charset="0"/>
              </a:rPr>
              <a:t>fd</a:t>
            </a:r>
            <a:r>
              <a:rPr lang="en-US" altLang="zh-CN" sz="2800" dirty="0" smtClean="0">
                <a:solidFill>
                  <a:schemeClr val="bg2"/>
                </a:solidFill>
                <a:latin typeface="Times New Roman" panose="02020603050405020304" pitchFamily="18" charset="0"/>
                <a:cs typeface="Times New Roman" panose="02020603050405020304" pitchFamily="18" charset="0"/>
              </a:rPr>
              <a:t>[0]);</a:t>
            </a:r>
          </a:p>
          <a:p>
            <a:pPr algn="ctr"/>
            <a:r>
              <a:rPr lang="zh-CN" altLang="en-US" sz="2800" dirty="0" smtClean="0">
                <a:solidFill>
                  <a:schemeClr val="bg2"/>
                </a:solidFill>
                <a:latin typeface="Times New Roman" panose="02020603050405020304" pitchFamily="18" charset="0"/>
                <a:cs typeface="Times New Roman" panose="02020603050405020304" pitchFamily="18" charset="0"/>
              </a:rPr>
              <a:t>子进程 </a:t>
            </a:r>
            <a:r>
              <a:rPr lang="en-US" altLang="zh-CN" sz="2800" dirty="0" smtClean="0">
                <a:solidFill>
                  <a:schemeClr val="bg2"/>
                </a:solidFill>
                <a:latin typeface="Times New Roman" panose="02020603050405020304" pitchFamily="18" charset="0"/>
                <a:cs typeface="Times New Roman" panose="02020603050405020304" pitchFamily="18" charset="0"/>
              </a:rPr>
              <a:t>close(</a:t>
            </a:r>
            <a:r>
              <a:rPr lang="en-US" altLang="zh-CN" sz="2800" dirty="0" err="1" smtClean="0">
                <a:solidFill>
                  <a:schemeClr val="bg2"/>
                </a:solidFill>
                <a:latin typeface="Times New Roman" panose="02020603050405020304" pitchFamily="18" charset="0"/>
                <a:cs typeface="Times New Roman" panose="02020603050405020304" pitchFamily="18" charset="0"/>
              </a:rPr>
              <a:t>fd</a:t>
            </a:r>
            <a:r>
              <a:rPr lang="en-US" altLang="zh-CN" sz="2800" dirty="0" smtClean="0">
                <a:solidFill>
                  <a:schemeClr val="bg2"/>
                </a:solidFill>
                <a:latin typeface="Times New Roman" panose="02020603050405020304" pitchFamily="18" charset="0"/>
                <a:cs typeface="Times New Roman" panose="02020603050405020304" pitchFamily="18" charset="0"/>
              </a:rPr>
              <a:t>[1</a:t>
            </a:r>
            <a:r>
              <a:rPr lang="en-US" altLang="zh-CN" sz="2800" dirty="0">
                <a:solidFill>
                  <a:schemeClr val="bg2"/>
                </a:solidFill>
                <a:latin typeface="Times New Roman" panose="02020603050405020304" pitchFamily="18" charset="0"/>
                <a:cs typeface="Times New Roman" panose="02020603050405020304" pitchFamily="18" charset="0"/>
              </a:rPr>
              <a:t>]);</a:t>
            </a:r>
            <a:endParaRPr lang="zh-CN" altLang="en-US" sz="2800" dirty="0">
              <a:solidFill>
                <a:schemeClr val="bg2"/>
              </a:solidFill>
              <a:latin typeface="Times New Roman" panose="02020603050405020304" pitchFamily="18" charset="0"/>
              <a:cs typeface="Times New Roman" panose="02020603050405020304" pitchFamily="18" charset="0"/>
            </a:endParaRPr>
          </a:p>
        </p:txBody>
      </p:sp>
      <p:pic>
        <p:nvPicPr>
          <p:cNvPr id="11" name="图片 10"/>
          <p:cNvPicPr>
            <a:picLocks noChangeAspect="1"/>
          </p:cNvPicPr>
          <p:nvPr/>
        </p:nvPicPr>
        <p:blipFill>
          <a:blip r:embed="rId3"/>
          <a:stretch>
            <a:fillRect/>
          </a:stretch>
        </p:blipFill>
        <p:spPr>
          <a:xfrm>
            <a:off x="3851920" y="4509120"/>
            <a:ext cx="4914900" cy="1743075"/>
          </a:xfrm>
          <a:prstGeom prst="rect">
            <a:avLst/>
          </a:prstGeom>
        </p:spPr>
      </p:pic>
      <p:sp>
        <p:nvSpPr>
          <p:cNvPr id="12" name="矩形 11"/>
          <p:cNvSpPr/>
          <p:nvPr/>
        </p:nvSpPr>
        <p:spPr>
          <a:xfrm>
            <a:off x="2123728" y="0"/>
            <a:ext cx="4968552" cy="707886"/>
          </a:xfrm>
          <a:prstGeom prst="rect">
            <a:avLst/>
          </a:prstGeom>
        </p:spPr>
        <p:txBody>
          <a:bodyPr wrap="square">
            <a:spAutoFit/>
          </a:bodyPr>
          <a:lstStyle/>
          <a:p>
            <a:r>
              <a:rPr lang="en-US" altLang="zh-CN" sz="4000" dirty="0" smtClean="0">
                <a:solidFill>
                  <a:srgbClr val="B2622C"/>
                </a:solidFill>
                <a:effectLst>
                  <a:outerShdw blurRad="38100" dist="38100" dir="2700000" algn="tl">
                    <a:srgbClr val="000000"/>
                  </a:outerShdw>
                </a:effectLst>
                <a:latin typeface="Times New Roman" pitchFamily="18" charset="0"/>
                <a:ea typeface="楷体_GB2312" pitchFamily="49" charset="-122"/>
              </a:rPr>
              <a:t>Linux</a:t>
            </a:r>
            <a:r>
              <a:rPr lang="zh-CN" altLang="en-US" sz="4000" dirty="0" smtClean="0">
                <a:solidFill>
                  <a:srgbClr val="B2622C"/>
                </a:solidFill>
                <a:effectLst>
                  <a:outerShdw blurRad="38100" dist="38100" dir="2700000" algn="tl">
                    <a:srgbClr val="000000"/>
                  </a:outerShdw>
                </a:effectLst>
                <a:latin typeface="Times New Roman" pitchFamily="18" charset="0"/>
                <a:ea typeface="楷体_GB2312" pitchFamily="49" charset="-122"/>
              </a:rPr>
              <a:t>普通管道（</a:t>
            </a:r>
            <a:r>
              <a:rPr lang="en-US" altLang="zh-CN" sz="4000" dirty="0" smtClean="0">
                <a:solidFill>
                  <a:srgbClr val="B2622C"/>
                </a:solidFill>
                <a:effectLst>
                  <a:outerShdw blurRad="38100" dist="38100" dir="2700000" algn="tl">
                    <a:srgbClr val="000000"/>
                  </a:outerShdw>
                </a:effectLst>
                <a:latin typeface="Times New Roman" pitchFamily="18" charset="0"/>
                <a:ea typeface="楷体_GB2312" pitchFamily="49" charset="-122"/>
              </a:rPr>
              <a:t>3</a:t>
            </a:r>
            <a:r>
              <a:rPr lang="zh-CN" altLang="en-US" sz="4000" dirty="0" smtClean="0">
                <a:solidFill>
                  <a:srgbClr val="B2622C"/>
                </a:solidFill>
                <a:effectLst>
                  <a:outerShdw blurRad="38100" dist="38100" dir="2700000" algn="tl">
                    <a:srgbClr val="000000"/>
                  </a:outerShdw>
                </a:effectLst>
                <a:latin typeface="Times New Roman" pitchFamily="18" charset="0"/>
                <a:ea typeface="楷体_GB2312" pitchFamily="49" charset="-122"/>
              </a:rPr>
              <a:t>）</a:t>
            </a:r>
            <a:endParaRPr lang="zh-CN" altLang="en-US" sz="4000" dirty="0"/>
          </a:p>
        </p:txBody>
      </p:sp>
      <p:pic>
        <p:nvPicPr>
          <p:cNvPr id="14" name="图片 13"/>
          <p:cNvPicPr>
            <a:picLocks noChangeAspect="1"/>
          </p:cNvPicPr>
          <p:nvPr/>
        </p:nvPicPr>
        <p:blipFill>
          <a:blip r:embed="rId4"/>
          <a:stretch>
            <a:fillRect/>
          </a:stretch>
        </p:blipFill>
        <p:spPr>
          <a:xfrm>
            <a:off x="3599320" y="707886"/>
            <a:ext cx="4810125" cy="2057400"/>
          </a:xfrm>
          <a:prstGeom prst="rect">
            <a:avLst/>
          </a:prstGeom>
        </p:spPr>
      </p:pic>
      <p:pic>
        <p:nvPicPr>
          <p:cNvPr id="15" name="图片 14"/>
          <p:cNvPicPr>
            <a:picLocks noChangeAspect="1"/>
          </p:cNvPicPr>
          <p:nvPr/>
        </p:nvPicPr>
        <p:blipFill>
          <a:blip r:embed="rId5"/>
          <a:stretch>
            <a:fillRect/>
          </a:stretch>
        </p:blipFill>
        <p:spPr>
          <a:xfrm>
            <a:off x="3566170" y="2608503"/>
            <a:ext cx="5486400" cy="2057400"/>
          </a:xfrm>
          <a:prstGeom prst="rect">
            <a:avLst/>
          </a:prstGeom>
        </p:spPr>
      </p:pic>
      <p:sp>
        <p:nvSpPr>
          <p:cNvPr id="16"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84992"/>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5480218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anim calcmode="lin" valueType="num">
                                      <p:cBhvr>
                                        <p:cTn id="8" dur="1000" fill="hold"/>
                                        <p:tgtEl>
                                          <p:spTgt spid="14"/>
                                        </p:tgtEl>
                                        <p:attrNameLst>
                                          <p:attrName>ppt_x</p:attrName>
                                        </p:attrNameLst>
                                      </p:cBhvr>
                                      <p:tavLst>
                                        <p:tav tm="0">
                                          <p:val>
                                            <p:strVal val="#ppt_x"/>
                                          </p:val>
                                        </p:tav>
                                        <p:tav tm="100000">
                                          <p:val>
                                            <p:strVal val="#ppt_x"/>
                                          </p:val>
                                        </p:tav>
                                      </p:tavLst>
                                    </p:anim>
                                    <p:anim calcmode="lin" valueType="num">
                                      <p:cBhvr>
                                        <p:cTn id="9"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1000"/>
                                        <p:tgtEl>
                                          <p:spTgt spid="8"/>
                                        </p:tgtEl>
                                      </p:cBhvr>
                                    </p:animEffect>
                                    <p:anim calcmode="lin" valueType="num">
                                      <p:cBhvr>
                                        <p:cTn id="15" dur="1000" fill="hold"/>
                                        <p:tgtEl>
                                          <p:spTgt spid="8"/>
                                        </p:tgtEl>
                                        <p:attrNameLst>
                                          <p:attrName>ppt_x</p:attrName>
                                        </p:attrNameLst>
                                      </p:cBhvr>
                                      <p:tavLst>
                                        <p:tav tm="0">
                                          <p:val>
                                            <p:strVal val="#ppt_x"/>
                                          </p:val>
                                        </p:tav>
                                        <p:tav tm="100000">
                                          <p:val>
                                            <p:strVal val="#ppt_x"/>
                                          </p:val>
                                        </p:tav>
                                      </p:tavLst>
                                    </p:anim>
                                    <p:anim calcmode="lin" valueType="num">
                                      <p:cBhvr>
                                        <p:cTn id="16" dur="1000" fill="hold"/>
                                        <p:tgtEl>
                                          <p:spTgt spid="8"/>
                                        </p:tgtEl>
                                        <p:attrNameLst>
                                          <p:attrName>ppt_y</p:attrName>
                                        </p:attrNameLst>
                                      </p:cBhvr>
                                      <p:tavLst>
                                        <p:tav tm="0">
                                          <p:val>
                                            <p:strVal val="#ppt_y+.1"/>
                                          </p:val>
                                        </p:tav>
                                        <p:tav tm="100000">
                                          <p:val>
                                            <p:strVal val="#ppt_y"/>
                                          </p:val>
                                        </p:tav>
                                      </p:tavLst>
                                    </p:anim>
                                  </p:childTnLst>
                                </p:cTn>
                              </p:par>
                              <p:par>
                                <p:cTn id="17" presetID="42" presetClass="entr" presetSubtype="0" fill="hold" nodeType="with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1000"/>
                                        <p:tgtEl>
                                          <p:spTgt spid="15"/>
                                        </p:tgtEl>
                                      </p:cBhvr>
                                    </p:animEffect>
                                    <p:anim calcmode="lin" valueType="num">
                                      <p:cBhvr>
                                        <p:cTn id="20" dur="1000" fill="hold"/>
                                        <p:tgtEl>
                                          <p:spTgt spid="15"/>
                                        </p:tgtEl>
                                        <p:attrNameLst>
                                          <p:attrName>ppt_x</p:attrName>
                                        </p:attrNameLst>
                                      </p:cBhvr>
                                      <p:tavLst>
                                        <p:tav tm="0">
                                          <p:val>
                                            <p:strVal val="#ppt_x"/>
                                          </p:val>
                                        </p:tav>
                                        <p:tav tm="100000">
                                          <p:val>
                                            <p:strVal val="#ppt_x"/>
                                          </p:val>
                                        </p:tav>
                                      </p:tavLst>
                                    </p:anim>
                                    <p:anim calcmode="lin" valueType="num">
                                      <p:cBhvr>
                                        <p:cTn id="21"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10"/>
                                        </p:tgtEl>
                                        <p:attrNameLst>
                                          <p:attrName>style.visibility</p:attrName>
                                        </p:attrNameLst>
                                      </p:cBhvr>
                                      <p:to>
                                        <p:strVal val="visible"/>
                                      </p:to>
                                    </p:set>
                                    <p:animEffect transition="in" filter="fade">
                                      <p:cBhvr>
                                        <p:cTn id="26" dur="1000"/>
                                        <p:tgtEl>
                                          <p:spTgt spid="10"/>
                                        </p:tgtEl>
                                      </p:cBhvr>
                                    </p:animEffect>
                                    <p:anim calcmode="lin" valueType="num">
                                      <p:cBhvr>
                                        <p:cTn id="27" dur="1000" fill="hold"/>
                                        <p:tgtEl>
                                          <p:spTgt spid="10"/>
                                        </p:tgtEl>
                                        <p:attrNameLst>
                                          <p:attrName>ppt_x</p:attrName>
                                        </p:attrNameLst>
                                      </p:cBhvr>
                                      <p:tavLst>
                                        <p:tav tm="0">
                                          <p:val>
                                            <p:strVal val="#ppt_x"/>
                                          </p:val>
                                        </p:tav>
                                        <p:tav tm="100000">
                                          <p:val>
                                            <p:strVal val="#ppt_x"/>
                                          </p:val>
                                        </p:tav>
                                      </p:tavLst>
                                    </p:anim>
                                    <p:anim calcmode="lin" valueType="num">
                                      <p:cBhvr>
                                        <p:cTn id="28" dur="1000" fill="hold"/>
                                        <p:tgtEl>
                                          <p:spTgt spid="10"/>
                                        </p:tgtEl>
                                        <p:attrNameLst>
                                          <p:attrName>ppt_y</p:attrName>
                                        </p:attrNameLst>
                                      </p:cBhvr>
                                      <p:tavLst>
                                        <p:tav tm="0">
                                          <p:val>
                                            <p:strVal val="#ppt_y+.1"/>
                                          </p:val>
                                        </p:tav>
                                        <p:tav tm="100000">
                                          <p:val>
                                            <p:strVal val="#ppt_y"/>
                                          </p:val>
                                        </p:tav>
                                      </p:tavLst>
                                    </p:anim>
                                  </p:childTnLst>
                                </p:cTn>
                              </p:par>
                              <p:par>
                                <p:cTn id="29" presetID="42" presetClass="entr" presetSubtype="0" fill="hold" nodeType="with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fade">
                                      <p:cBhvr>
                                        <p:cTn id="31" dur="1000"/>
                                        <p:tgtEl>
                                          <p:spTgt spid="11"/>
                                        </p:tgtEl>
                                      </p:cBhvr>
                                    </p:animEffect>
                                    <p:anim calcmode="lin" valueType="num">
                                      <p:cBhvr>
                                        <p:cTn id="32" dur="1000" fill="hold"/>
                                        <p:tgtEl>
                                          <p:spTgt spid="11"/>
                                        </p:tgtEl>
                                        <p:attrNameLst>
                                          <p:attrName>ppt_x</p:attrName>
                                        </p:attrNameLst>
                                      </p:cBhvr>
                                      <p:tavLst>
                                        <p:tav tm="0">
                                          <p:val>
                                            <p:strVal val="#ppt_x"/>
                                          </p:val>
                                        </p:tav>
                                        <p:tav tm="100000">
                                          <p:val>
                                            <p:strVal val="#ppt_x"/>
                                          </p:val>
                                        </p:tav>
                                      </p:tavLst>
                                    </p:anim>
                                    <p:anim calcmode="lin" valueType="num">
                                      <p:cBhvr>
                                        <p:cTn id="33" dur="1000" fill="hold"/>
                                        <p:tgtEl>
                                          <p:spTgt spid="11"/>
                                        </p:tgtEl>
                                        <p:attrNameLst>
                                          <p:attrName>ppt_y</p:attrName>
                                        </p:attrNameLst>
                                      </p:cBhvr>
                                      <p:tavLst>
                                        <p:tav tm="0">
                                          <p:val>
                                            <p:strVal val="#ppt_y+.1"/>
                                          </p:val>
                                        </p:tav>
                                        <p:tav tm="100000">
                                          <p:val>
                                            <p:strVal val="#ppt_y"/>
                                          </p:val>
                                        </p:tav>
                                      </p:tavLst>
                                    </p:anim>
                                  </p:childTnLst>
                                </p:cTn>
                              </p:par>
                            </p:childTnLst>
                          </p:cTn>
                        </p:par>
                        <p:par>
                          <p:cTn id="34" fill="hold">
                            <p:stCondLst>
                              <p:cond delay="1000"/>
                            </p:stCondLst>
                            <p:childTnLst>
                              <p:par>
                                <p:cTn id="35" presetID="2" presetClass="entr" presetSubtype="6" fill="hold" grpId="0" nodeType="afterEffect">
                                  <p:stCondLst>
                                    <p:cond delay="0"/>
                                  </p:stCondLst>
                                  <p:childTnLst>
                                    <p:set>
                                      <p:cBhvr>
                                        <p:cTn id="36" dur="1" fill="hold">
                                          <p:stCondLst>
                                            <p:cond delay="0"/>
                                          </p:stCondLst>
                                        </p:cTn>
                                        <p:tgtEl>
                                          <p:spTgt spid="16"/>
                                        </p:tgtEl>
                                        <p:attrNameLst>
                                          <p:attrName>style.visibility</p:attrName>
                                        </p:attrNameLst>
                                      </p:cBhvr>
                                      <p:to>
                                        <p:strVal val="visible"/>
                                      </p:to>
                                    </p:set>
                                    <p:anim calcmode="lin" valueType="num">
                                      <p:cBhvr additive="base">
                                        <p:cTn id="37" dur="500" fill="hold"/>
                                        <p:tgtEl>
                                          <p:spTgt spid="16"/>
                                        </p:tgtEl>
                                        <p:attrNameLst>
                                          <p:attrName>ppt_x</p:attrName>
                                        </p:attrNameLst>
                                      </p:cBhvr>
                                      <p:tavLst>
                                        <p:tav tm="0">
                                          <p:val>
                                            <p:strVal val="1+#ppt_w/2"/>
                                          </p:val>
                                        </p:tav>
                                        <p:tav tm="100000">
                                          <p:val>
                                            <p:strVal val="#ppt_x"/>
                                          </p:val>
                                        </p:tav>
                                      </p:tavLst>
                                    </p:anim>
                                    <p:anim calcmode="lin" valueType="num">
                                      <p:cBhvr additive="base">
                                        <p:cTn id="38"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0" grpId="0" animBg="1"/>
      <p:bldP spid="16" grpId="0" animBg="1"/>
    </p:bld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08FCB9BA-FF05-4F6A-BD2F-C66130E14FDB}"/>
              </a:ext>
            </a:extLst>
          </p:cNvPr>
          <p:cNvSpPr txBox="1"/>
          <p:nvPr/>
        </p:nvSpPr>
        <p:spPr>
          <a:xfrm>
            <a:off x="0" y="0"/>
            <a:ext cx="9143600" cy="584775"/>
          </a:xfrm>
          <a:prstGeom prst="rect">
            <a:avLst/>
          </a:prstGeom>
          <a:solidFill>
            <a:srgbClr val="9CB3F2"/>
          </a:solidFill>
          <a:ln>
            <a:noFill/>
          </a:ln>
        </p:spPr>
        <p:txBody>
          <a:bodyPr wrap="square" rtlCol="0">
            <a:spAutoFit/>
          </a:bodyPr>
          <a:lstStyle/>
          <a:p>
            <a:pPr algn="ctr"/>
            <a:r>
              <a:rPr lang="en-US" altLang="zh-CN" dirty="0" smtClean="0">
                <a:solidFill>
                  <a:schemeClr val="bg2"/>
                </a:solidFill>
                <a:latin typeface="Times New Roman" panose="02020603050405020304" pitchFamily="18" charset="0"/>
                <a:cs typeface="Times New Roman" panose="02020603050405020304" pitchFamily="18" charset="0"/>
              </a:rPr>
              <a:t>Linux</a:t>
            </a:r>
            <a:r>
              <a:rPr lang="zh-CN" altLang="en-US" dirty="0" smtClean="0">
                <a:solidFill>
                  <a:schemeClr val="bg2"/>
                </a:solidFill>
                <a:latin typeface="Times New Roman" panose="02020603050405020304" pitchFamily="18" charset="0"/>
                <a:cs typeface="Times New Roman" panose="02020603050405020304" pitchFamily="18" charset="0"/>
              </a:rPr>
              <a:t>普通管道示例。</a:t>
            </a:r>
            <a:r>
              <a:rPr lang="en-US" altLang="zh-CN" sz="2800" dirty="0" smtClean="0">
                <a:solidFill>
                  <a:schemeClr val="bg2"/>
                </a:solidFill>
              </a:rPr>
              <a:t>                         </a:t>
            </a:r>
            <a:r>
              <a:rPr lang="en-US" altLang="zh-CN" sz="2400" dirty="0" smtClean="0">
                <a:solidFill>
                  <a:schemeClr val="bg2"/>
                </a:solidFill>
                <a:latin typeface="Times New Roman" panose="02020603050405020304" pitchFamily="18" charset="0"/>
                <a:cs typeface="Times New Roman" panose="02020603050405020304" pitchFamily="18" charset="0"/>
              </a:rPr>
              <a:t>P99</a:t>
            </a:r>
            <a:endParaRPr lang="zh-CN" altLang="en-US" sz="2400" dirty="0">
              <a:solidFill>
                <a:schemeClr val="bg2"/>
              </a:solidFill>
              <a:latin typeface="Times New Roman" panose="02020603050405020304" pitchFamily="18" charset="0"/>
              <a:cs typeface="Times New Roman" panose="02020603050405020304" pitchFamily="18" charset="0"/>
            </a:endParaRPr>
          </a:p>
        </p:txBody>
      </p:sp>
      <p:sp>
        <p:nvSpPr>
          <p:cNvPr id="7" name="文本框 6">
            <a:extLst>
              <a:ext uri="{FF2B5EF4-FFF2-40B4-BE49-F238E27FC236}">
                <a16:creationId xmlns:a16="http://schemas.microsoft.com/office/drawing/2014/main" id="{A9555781-2E4F-476A-BB53-EE814A427FA1}"/>
              </a:ext>
            </a:extLst>
          </p:cNvPr>
          <p:cNvSpPr txBox="1"/>
          <p:nvPr/>
        </p:nvSpPr>
        <p:spPr>
          <a:xfrm>
            <a:off x="19806" y="584775"/>
            <a:ext cx="6912768" cy="5909310"/>
          </a:xfrm>
          <a:prstGeom prst="rect">
            <a:avLst/>
          </a:prstGeom>
          <a:solidFill>
            <a:schemeClr val="tx1">
              <a:lumMod val="85000"/>
            </a:schemeClr>
          </a:solidFill>
        </p:spPr>
        <p:txBody>
          <a:bodyPr wrap="square" rtlCol="0">
            <a:spAutoFit/>
          </a:bodyPr>
          <a:lstStyle/>
          <a:p>
            <a:pPr>
              <a:lnSpc>
                <a:spcPct val="150000"/>
              </a:lnSpc>
            </a:pPr>
            <a:r>
              <a:rPr lang="en-US" altLang="zh-CN" sz="2000" dirty="0">
                <a:solidFill>
                  <a:schemeClr val="bg2"/>
                </a:solidFill>
                <a:latin typeface="Times New Roman" panose="02020603050405020304" pitchFamily="18" charset="0"/>
                <a:cs typeface="Times New Roman" panose="02020603050405020304" pitchFamily="18" charset="0"/>
              </a:rPr>
              <a:t>#define BUFFER_SIZE 25</a:t>
            </a:r>
          </a:p>
          <a:p>
            <a:pPr>
              <a:lnSpc>
                <a:spcPct val="150000"/>
              </a:lnSpc>
            </a:pPr>
            <a:r>
              <a:rPr lang="en-US" altLang="zh-CN" sz="2000" dirty="0">
                <a:solidFill>
                  <a:schemeClr val="bg2"/>
                </a:solidFill>
                <a:latin typeface="Times New Roman" panose="02020603050405020304" pitchFamily="18" charset="0"/>
                <a:cs typeface="Times New Roman" panose="02020603050405020304" pitchFamily="18" charset="0"/>
              </a:rPr>
              <a:t>#define READ_END	0</a:t>
            </a:r>
          </a:p>
          <a:p>
            <a:pPr>
              <a:lnSpc>
                <a:spcPct val="150000"/>
              </a:lnSpc>
            </a:pPr>
            <a:r>
              <a:rPr lang="en-US" altLang="zh-CN" sz="2000" dirty="0">
                <a:solidFill>
                  <a:schemeClr val="bg2"/>
                </a:solidFill>
                <a:latin typeface="Times New Roman" panose="02020603050405020304" pitchFamily="18" charset="0"/>
                <a:cs typeface="Times New Roman" panose="02020603050405020304" pitchFamily="18" charset="0"/>
              </a:rPr>
              <a:t>#define WRITE_END	1</a:t>
            </a:r>
          </a:p>
          <a:p>
            <a:pPr>
              <a:lnSpc>
                <a:spcPct val="150000"/>
              </a:lnSpc>
            </a:pPr>
            <a:r>
              <a:rPr lang="en-US" altLang="zh-CN" sz="2000" dirty="0">
                <a:solidFill>
                  <a:schemeClr val="bg2"/>
                </a:solidFill>
                <a:latin typeface="Times New Roman" panose="02020603050405020304" pitchFamily="18" charset="0"/>
                <a:cs typeface="Times New Roman" panose="02020603050405020304" pitchFamily="18" charset="0"/>
              </a:rPr>
              <a:t>int main(void)</a:t>
            </a:r>
          </a:p>
          <a:p>
            <a:pPr>
              <a:lnSpc>
                <a:spcPct val="150000"/>
              </a:lnSpc>
            </a:pPr>
            <a:r>
              <a:rPr lang="en-US" altLang="zh-CN" sz="2000" dirty="0" smtClean="0">
                <a:solidFill>
                  <a:schemeClr val="bg2"/>
                </a:solidFill>
                <a:latin typeface="Times New Roman" panose="02020603050405020304" pitchFamily="18" charset="0"/>
                <a:cs typeface="Times New Roman" panose="02020603050405020304" pitchFamily="18" charset="0"/>
              </a:rPr>
              <a:t>{            char </a:t>
            </a:r>
            <a:r>
              <a:rPr lang="en-US" altLang="zh-CN" sz="2000" dirty="0" err="1" smtClean="0">
                <a:solidFill>
                  <a:schemeClr val="bg2"/>
                </a:solidFill>
                <a:latin typeface="Times New Roman" panose="02020603050405020304" pitchFamily="18" charset="0"/>
                <a:cs typeface="Times New Roman" panose="02020603050405020304" pitchFamily="18" charset="0"/>
              </a:rPr>
              <a:t>write_msg</a:t>
            </a:r>
            <a:r>
              <a:rPr lang="en-US" altLang="zh-CN" sz="2000" dirty="0" smtClean="0">
                <a:solidFill>
                  <a:schemeClr val="bg2"/>
                </a:solidFill>
                <a:latin typeface="Times New Roman" panose="02020603050405020304" pitchFamily="18" charset="0"/>
                <a:cs typeface="Times New Roman" panose="02020603050405020304" pitchFamily="18" charset="0"/>
              </a:rPr>
              <a:t>[BUFFER_SIZE] = "Greetings";</a:t>
            </a:r>
          </a:p>
          <a:p>
            <a:pPr>
              <a:lnSpc>
                <a:spcPct val="150000"/>
              </a:lnSpc>
            </a:pPr>
            <a:r>
              <a:rPr lang="en-US" altLang="zh-CN" sz="2000" dirty="0">
                <a:solidFill>
                  <a:schemeClr val="bg2"/>
                </a:solidFill>
                <a:latin typeface="Times New Roman" panose="02020603050405020304" pitchFamily="18" charset="0"/>
                <a:cs typeface="Times New Roman" panose="02020603050405020304" pitchFamily="18" charset="0"/>
              </a:rPr>
              <a:t>	char </a:t>
            </a:r>
            <a:r>
              <a:rPr lang="en-US" altLang="zh-CN" sz="2000" dirty="0" err="1">
                <a:solidFill>
                  <a:schemeClr val="bg2"/>
                </a:solidFill>
                <a:latin typeface="Times New Roman" panose="02020603050405020304" pitchFamily="18" charset="0"/>
                <a:cs typeface="Times New Roman" panose="02020603050405020304" pitchFamily="18" charset="0"/>
              </a:rPr>
              <a:t>read_msg</a:t>
            </a:r>
            <a:r>
              <a:rPr lang="en-US" altLang="zh-CN" sz="2000" dirty="0">
                <a:solidFill>
                  <a:schemeClr val="bg2"/>
                </a:solidFill>
                <a:latin typeface="Times New Roman" panose="02020603050405020304" pitchFamily="18" charset="0"/>
                <a:cs typeface="Times New Roman" panose="02020603050405020304" pitchFamily="18" charset="0"/>
              </a:rPr>
              <a:t>[BUFFER_SIZE];</a:t>
            </a:r>
          </a:p>
          <a:p>
            <a:pPr>
              <a:lnSpc>
                <a:spcPct val="150000"/>
              </a:lnSpc>
            </a:pPr>
            <a:r>
              <a:rPr lang="en-US" altLang="zh-CN" sz="2000" dirty="0">
                <a:solidFill>
                  <a:schemeClr val="bg2"/>
                </a:solidFill>
                <a:latin typeface="Times New Roman" panose="02020603050405020304" pitchFamily="18" charset="0"/>
                <a:cs typeface="Times New Roman" panose="02020603050405020304" pitchFamily="18" charset="0"/>
              </a:rPr>
              <a:t>	</a:t>
            </a:r>
            <a:r>
              <a:rPr lang="en-US" altLang="zh-CN" sz="2000" dirty="0" err="1">
                <a:solidFill>
                  <a:schemeClr val="bg2"/>
                </a:solidFill>
                <a:latin typeface="Times New Roman" panose="02020603050405020304" pitchFamily="18" charset="0"/>
                <a:cs typeface="Times New Roman" panose="02020603050405020304" pitchFamily="18" charset="0"/>
              </a:rPr>
              <a:t>pid_t</a:t>
            </a:r>
            <a:r>
              <a:rPr lang="en-US" altLang="zh-CN" sz="2000" dirty="0">
                <a:solidFill>
                  <a:schemeClr val="bg2"/>
                </a:solidFill>
                <a:latin typeface="Times New Roman" panose="02020603050405020304" pitchFamily="18" charset="0"/>
                <a:cs typeface="Times New Roman" panose="02020603050405020304" pitchFamily="18" charset="0"/>
              </a:rPr>
              <a:t> </a:t>
            </a:r>
            <a:r>
              <a:rPr lang="en-US" altLang="zh-CN" sz="2000" dirty="0" err="1">
                <a:solidFill>
                  <a:schemeClr val="bg2"/>
                </a:solidFill>
                <a:latin typeface="Times New Roman" panose="02020603050405020304" pitchFamily="18" charset="0"/>
                <a:cs typeface="Times New Roman" panose="02020603050405020304" pitchFamily="18" charset="0"/>
              </a:rPr>
              <a:t>pid</a:t>
            </a:r>
            <a:r>
              <a:rPr lang="en-US" altLang="zh-CN" sz="2000" dirty="0">
                <a:solidFill>
                  <a:schemeClr val="bg2"/>
                </a:solidFill>
                <a:latin typeface="Times New Roman" panose="02020603050405020304" pitchFamily="18" charset="0"/>
                <a:cs typeface="Times New Roman" panose="02020603050405020304" pitchFamily="18" charset="0"/>
              </a:rPr>
              <a:t>;</a:t>
            </a:r>
          </a:p>
          <a:p>
            <a:pPr>
              <a:lnSpc>
                <a:spcPct val="150000"/>
              </a:lnSpc>
            </a:pPr>
            <a:r>
              <a:rPr lang="en-US" altLang="zh-CN" sz="2000" dirty="0">
                <a:solidFill>
                  <a:schemeClr val="bg2"/>
                </a:solidFill>
                <a:latin typeface="Times New Roman" panose="02020603050405020304" pitchFamily="18" charset="0"/>
                <a:cs typeface="Times New Roman" panose="02020603050405020304" pitchFamily="18" charset="0"/>
              </a:rPr>
              <a:t>	</a:t>
            </a:r>
            <a:r>
              <a:rPr lang="en-US" altLang="zh-CN" sz="2400" dirty="0">
                <a:solidFill>
                  <a:schemeClr val="bg2"/>
                </a:solidFill>
                <a:latin typeface="Times New Roman" panose="02020603050405020304" pitchFamily="18" charset="0"/>
                <a:cs typeface="Times New Roman" panose="02020603050405020304" pitchFamily="18" charset="0"/>
              </a:rPr>
              <a:t>int </a:t>
            </a:r>
            <a:r>
              <a:rPr lang="en-US" altLang="zh-CN" sz="2400" dirty="0" err="1">
                <a:solidFill>
                  <a:srgbClr val="FF0000"/>
                </a:solidFill>
                <a:latin typeface="Times New Roman" panose="02020603050405020304" pitchFamily="18" charset="0"/>
                <a:cs typeface="Times New Roman" panose="02020603050405020304" pitchFamily="18" charset="0"/>
              </a:rPr>
              <a:t>fd</a:t>
            </a:r>
            <a:r>
              <a:rPr lang="en-US" altLang="zh-CN" sz="2400" dirty="0">
                <a:solidFill>
                  <a:schemeClr val="bg2"/>
                </a:solidFill>
                <a:latin typeface="Times New Roman" panose="02020603050405020304" pitchFamily="18" charset="0"/>
                <a:cs typeface="Times New Roman" panose="02020603050405020304" pitchFamily="18" charset="0"/>
              </a:rPr>
              <a:t>[2]; </a:t>
            </a:r>
          </a:p>
          <a:p>
            <a:pPr>
              <a:lnSpc>
                <a:spcPct val="150000"/>
              </a:lnSpc>
            </a:pPr>
            <a:r>
              <a:rPr lang="en-US" altLang="zh-CN" sz="2000" dirty="0">
                <a:solidFill>
                  <a:schemeClr val="bg2"/>
                </a:solidFill>
                <a:latin typeface="Times New Roman" panose="02020603050405020304" pitchFamily="18" charset="0"/>
                <a:cs typeface="Times New Roman" panose="02020603050405020304" pitchFamily="18" charset="0"/>
              </a:rPr>
              <a:t>	if (</a:t>
            </a:r>
            <a:r>
              <a:rPr lang="en-US" altLang="zh-CN" sz="2400" dirty="0">
                <a:solidFill>
                  <a:schemeClr val="bg1"/>
                </a:solidFill>
                <a:latin typeface="Times New Roman" panose="02020603050405020304" pitchFamily="18" charset="0"/>
                <a:cs typeface="Times New Roman" panose="02020603050405020304" pitchFamily="18" charset="0"/>
              </a:rPr>
              <a:t>pipe(</a:t>
            </a:r>
            <a:r>
              <a:rPr lang="en-US" altLang="zh-CN" sz="2400" dirty="0" err="1">
                <a:solidFill>
                  <a:srgbClr val="FF0000"/>
                </a:solidFill>
                <a:latin typeface="Times New Roman" panose="02020603050405020304" pitchFamily="18" charset="0"/>
                <a:cs typeface="Times New Roman" panose="02020603050405020304" pitchFamily="18" charset="0"/>
              </a:rPr>
              <a:t>fd</a:t>
            </a:r>
            <a:r>
              <a:rPr lang="en-US" altLang="zh-CN" sz="2400" dirty="0">
                <a:solidFill>
                  <a:schemeClr val="bg1"/>
                </a:solidFill>
                <a:latin typeface="Times New Roman" panose="02020603050405020304" pitchFamily="18" charset="0"/>
                <a:cs typeface="Times New Roman" panose="02020603050405020304" pitchFamily="18" charset="0"/>
              </a:rPr>
              <a:t>) </a:t>
            </a:r>
            <a:r>
              <a:rPr lang="en-US" altLang="zh-CN" sz="2000" dirty="0">
                <a:solidFill>
                  <a:schemeClr val="bg2"/>
                </a:solidFill>
                <a:latin typeface="Times New Roman" panose="02020603050405020304" pitchFamily="18" charset="0"/>
                <a:cs typeface="Times New Roman" panose="02020603050405020304" pitchFamily="18" charset="0"/>
              </a:rPr>
              <a:t>== -1) {</a:t>
            </a:r>
          </a:p>
          <a:p>
            <a:pPr>
              <a:lnSpc>
                <a:spcPct val="150000"/>
              </a:lnSpc>
            </a:pPr>
            <a:r>
              <a:rPr lang="en-US" altLang="zh-CN" sz="2000" dirty="0">
                <a:solidFill>
                  <a:schemeClr val="bg2"/>
                </a:solidFill>
                <a:latin typeface="Times New Roman" panose="02020603050405020304" pitchFamily="18" charset="0"/>
                <a:cs typeface="Times New Roman" panose="02020603050405020304" pitchFamily="18" charset="0"/>
              </a:rPr>
              <a:t>		</a:t>
            </a:r>
            <a:r>
              <a:rPr lang="en-US" altLang="zh-CN" sz="2000" dirty="0" err="1">
                <a:solidFill>
                  <a:schemeClr val="bg2"/>
                </a:solidFill>
                <a:latin typeface="Times New Roman" panose="02020603050405020304" pitchFamily="18" charset="0"/>
                <a:cs typeface="Times New Roman" panose="02020603050405020304" pitchFamily="18" charset="0"/>
              </a:rPr>
              <a:t>fprintf</a:t>
            </a:r>
            <a:r>
              <a:rPr lang="en-US" altLang="zh-CN" sz="2000" dirty="0">
                <a:solidFill>
                  <a:schemeClr val="bg2"/>
                </a:solidFill>
                <a:latin typeface="Times New Roman" panose="02020603050405020304" pitchFamily="18" charset="0"/>
                <a:cs typeface="Times New Roman" panose="02020603050405020304" pitchFamily="18" charset="0"/>
              </a:rPr>
              <a:t>(</a:t>
            </a:r>
            <a:r>
              <a:rPr lang="en-US" altLang="zh-CN" sz="2000" dirty="0" err="1">
                <a:solidFill>
                  <a:schemeClr val="bg2"/>
                </a:solidFill>
                <a:latin typeface="Times New Roman" panose="02020603050405020304" pitchFamily="18" charset="0"/>
                <a:cs typeface="Times New Roman" panose="02020603050405020304" pitchFamily="18" charset="0"/>
              </a:rPr>
              <a:t>stderr,"Pipe</a:t>
            </a:r>
            <a:r>
              <a:rPr lang="en-US" altLang="zh-CN" sz="2000" dirty="0">
                <a:solidFill>
                  <a:schemeClr val="bg2"/>
                </a:solidFill>
                <a:latin typeface="Times New Roman" panose="02020603050405020304" pitchFamily="18" charset="0"/>
                <a:cs typeface="Times New Roman" panose="02020603050405020304" pitchFamily="18" charset="0"/>
              </a:rPr>
              <a:t> failed");</a:t>
            </a:r>
          </a:p>
          <a:p>
            <a:pPr>
              <a:lnSpc>
                <a:spcPct val="150000"/>
              </a:lnSpc>
            </a:pPr>
            <a:r>
              <a:rPr lang="en-US" altLang="zh-CN" sz="2000" dirty="0">
                <a:solidFill>
                  <a:schemeClr val="bg2"/>
                </a:solidFill>
                <a:latin typeface="Times New Roman" panose="02020603050405020304" pitchFamily="18" charset="0"/>
                <a:cs typeface="Times New Roman" panose="02020603050405020304" pitchFamily="18" charset="0"/>
              </a:rPr>
              <a:t>		return 1;}</a:t>
            </a:r>
          </a:p>
          <a:p>
            <a:pPr>
              <a:lnSpc>
                <a:spcPct val="150000"/>
              </a:lnSpc>
            </a:pPr>
            <a:r>
              <a:rPr lang="en-US" altLang="zh-CN" sz="2000" dirty="0">
                <a:solidFill>
                  <a:schemeClr val="bg2"/>
                </a:solidFill>
                <a:latin typeface="Times New Roman" panose="02020603050405020304" pitchFamily="18" charset="0"/>
                <a:cs typeface="Times New Roman" panose="02020603050405020304" pitchFamily="18" charset="0"/>
              </a:rPr>
              <a:t>             </a:t>
            </a:r>
            <a:r>
              <a:rPr lang="en-US" altLang="zh-CN" sz="2000" dirty="0" err="1">
                <a:solidFill>
                  <a:schemeClr val="bg2"/>
                </a:solidFill>
                <a:latin typeface="Times New Roman" panose="02020603050405020304" pitchFamily="18" charset="0"/>
                <a:cs typeface="Times New Roman" panose="02020603050405020304" pitchFamily="18" charset="0"/>
              </a:rPr>
              <a:t>pid</a:t>
            </a:r>
            <a:r>
              <a:rPr lang="en-US" altLang="zh-CN" sz="2000" dirty="0">
                <a:solidFill>
                  <a:schemeClr val="bg2"/>
                </a:solidFill>
                <a:latin typeface="Times New Roman" panose="02020603050405020304" pitchFamily="18" charset="0"/>
                <a:cs typeface="Times New Roman" panose="02020603050405020304" pitchFamily="18" charset="0"/>
              </a:rPr>
              <a:t> = </a:t>
            </a:r>
            <a:r>
              <a:rPr lang="en-US" altLang="zh-CN" sz="2400" dirty="0">
                <a:solidFill>
                  <a:schemeClr val="bg1"/>
                </a:solidFill>
                <a:latin typeface="Times New Roman" panose="02020603050405020304" pitchFamily="18" charset="0"/>
                <a:cs typeface="Times New Roman" panose="02020603050405020304" pitchFamily="18" charset="0"/>
              </a:rPr>
              <a:t>fork</a:t>
            </a:r>
            <a:r>
              <a:rPr lang="en-US" altLang="zh-CN" sz="2400" dirty="0" smtClean="0">
                <a:solidFill>
                  <a:schemeClr val="bg1"/>
                </a:solidFill>
                <a:latin typeface="Times New Roman" panose="02020603050405020304" pitchFamily="18" charset="0"/>
                <a:cs typeface="Times New Roman" panose="02020603050405020304" pitchFamily="18" charset="0"/>
              </a:rPr>
              <a:t>();</a:t>
            </a:r>
            <a:endParaRPr lang="zh-CN" altLang="en-US" sz="2000" dirty="0">
              <a:solidFill>
                <a:schemeClr val="bg2"/>
              </a:solidFill>
              <a:latin typeface="Times New Roman" panose="02020603050405020304" pitchFamily="18" charset="0"/>
              <a:cs typeface="Times New Roman" panose="02020603050405020304" pitchFamily="18" charset="0"/>
            </a:endParaRPr>
          </a:p>
        </p:txBody>
      </p:sp>
      <p:sp>
        <p:nvSpPr>
          <p:cNvPr id="8" name="线形标注 1 13">
            <a:extLst>
              <a:ext uri="{FF2B5EF4-FFF2-40B4-BE49-F238E27FC236}">
                <a16:creationId xmlns:a16="http://schemas.microsoft.com/office/drawing/2014/main" id="{D897B5ED-EE4B-466A-B692-8FEEAA04477E}"/>
              </a:ext>
            </a:extLst>
          </p:cNvPr>
          <p:cNvSpPr>
            <a:spLocks/>
          </p:cNvSpPr>
          <p:nvPr/>
        </p:nvSpPr>
        <p:spPr bwMode="auto">
          <a:xfrm>
            <a:off x="2411760" y="3645024"/>
            <a:ext cx="1800200" cy="554581"/>
          </a:xfrm>
          <a:prstGeom prst="borderCallout1">
            <a:avLst>
              <a:gd name="adj1" fmla="val 97798"/>
              <a:gd name="adj2" fmla="val 19800"/>
              <a:gd name="adj3" fmla="val 173250"/>
              <a:gd name="adj4" fmla="val -31098"/>
            </a:avLst>
          </a:prstGeom>
          <a:solidFill>
            <a:srgbClr val="00B0F0"/>
          </a:solidFill>
          <a:ln w="38100" cap="sq" algn="ctr">
            <a:solidFill>
              <a:srgbClr val="00B0F0"/>
            </a:solidFill>
            <a:round/>
            <a:headEnd type="none" w="sm" len="sm"/>
            <a:tailEnd type="none" w="sm" len="sm"/>
          </a:ln>
        </p:spPr>
        <p:txBody>
          <a:bodyPr wrap="none"/>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 typeface="Symbol" panose="05050102010706020507" pitchFamily="18" charset="2"/>
              <a:buNone/>
            </a:pPr>
            <a:r>
              <a:rPr lang="zh-CN" altLang="en-US" sz="2800" dirty="0">
                <a:solidFill>
                  <a:schemeClr val="bg2"/>
                </a:solidFill>
              </a:rPr>
              <a:t>创建管道</a:t>
            </a:r>
            <a:endParaRPr lang="zh-CN" altLang="en-US" sz="2800" b="1" dirty="0">
              <a:solidFill>
                <a:schemeClr val="bg2"/>
              </a:solidFill>
            </a:endParaRPr>
          </a:p>
        </p:txBody>
      </p:sp>
      <p:sp>
        <p:nvSpPr>
          <p:cNvPr id="9"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84992"/>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6404474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 presetClass="entr" presetSubtype="6" fill="hold" grpId="0" nodeType="after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fill="hold"/>
                                        <p:tgtEl>
                                          <p:spTgt spid="9"/>
                                        </p:tgtEl>
                                        <p:attrNameLst>
                                          <p:attrName>ppt_x</p:attrName>
                                        </p:attrNameLst>
                                      </p:cBhvr>
                                      <p:tavLst>
                                        <p:tav tm="0">
                                          <p:val>
                                            <p:strVal val="1+#ppt_w/2"/>
                                          </p:val>
                                        </p:tav>
                                        <p:tav tm="100000">
                                          <p:val>
                                            <p:strVal val="#ppt_x"/>
                                          </p:val>
                                        </p:tav>
                                      </p:tavLst>
                                    </p:anim>
                                    <p:anim calcmode="lin" valueType="num">
                                      <p:cBhvr additive="base">
                                        <p:cTn id="14"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BAAEBE66-901E-4610-A30F-5FC4EE1067D2}"/>
              </a:ext>
            </a:extLst>
          </p:cNvPr>
          <p:cNvSpPr txBox="1"/>
          <p:nvPr/>
        </p:nvSpPr>
        <p:spPr>
          <a:xfrm>
            <a:off x="0" y="188640"/>
            <a:ext cx="9144000" cy="5853975"/>
          </a:xfrm>
          <a:prstGeom prst="rect">
            <a:avLst/>
          </a:prstGeom>
          <a:solidFill>
            <a:schemeClr val="tx1">
              <a:lumMod val="85000"/>
            </a:schemeClr>
          </a:solidFill>
        </p:spPr>
        <p:txBody>
          <a:bodyPr wrap="square" rtlCol="0">
            <a:spAutoFit/>
          </a:bodyPr>
          <a:lstStyle/>
          <a:p>
            <a:pPr>
              <a:lnSpc>
                <a:spcPct val="150000"/>
              </a:lnSpc>
            </a:pPr>
            <a:r>
              <a:rPr lang="en-US" altLang="zh-CN" sz="2000" dirty="0">
                <a:solidFill>
                  <a:schemeClr val="bg2"/>
                </a:solidFill>
                <a:latin typeface="Times New Roman" panose="02020603050405020304" pitchFamily="18" charset="0"/>
                <a:cs typeface="Times New Roman" panose="02020603050405020304" pitchFamily="18" charset="0"/>
              </a:rPr>
              <a:t>if (</a:t>
            </a:r>
            <a:r>
              <a:rPr lang="en-US" altLang="zh-CN" sz="2000" dirty="0" err="1">
                <a:solidFill>
                  <a:schemeClr val="bg2"/>
                </a:solidFill>
                <a:latin typeface="Times New Roman" panose="02020603050405020304" pitchFamily="18" charset="0"/>
                <a:cs typeface="Times New Roman" panose="02020603050405020304" pitchFamily="18" charset="0"/>
              </a:rPr>
              <a:t>pid</a:t>
            </a:r>
            <a:r>
              <a:rPr lang="en-US" altLang="zh-CN" sz="2000" dirty="0">
                <a:solidFill>
                  <a:schemeClr val="bg2"/>
                </a:solidFill>
                <a:latin typeface="Times New Roman" panose="02020603050405020304" pitchFamily="18" charset="0"/>
                <a:cs typeface="Times New Roman" panose="02020603050405020304" pitchFamily="18" charset="0"/>
              </a:rPr>
              <a:t> &gt; 0) {  /* parent process */</a:t>
            </a:r>
          </a:p>
          <a:p>
            <a:pPr>
              <a:lnSpc>
                <a:spcPct val="150000"/>
              </a:lnSpc>
            </a:pPr>
            <a:r>
              <a:rPr lang="en-US" altLang="zh-CN" sz="2000" dirty="0">
                <a:solidFill>
                  <a:schemeClr val="bg2"/>
                </a:solidFill>
                <a:latin typeface="Times New Roman" panose="02020603050405020304" pitchFamily="18" charset="0"/>
                <a:cs typeface="Times New Roman" panose="02020603050405020304" pitchFamily="18" charset="0"/>
              </a:rPr>
              <a:t>	  close(</a:t>
            </a:r>
            <a:r>
              <a:rPr lang="en-US" altLang="zh-CN" sz="2000" dirty="0" err="1">
                <a:solidFill>
                  <a:schemeClr val="bg2"/>
                </a:solidFill>
                <a:latin typeface="Times New Roman" panose="02020603050405020304" pitchFamily="18" charset="0"/>
                <a:cs typeface="Times New Roman" panose="02020603050405020304" pitchFamily="18" charset="0"/>
              </a:rPr>
              <a:t>fd</a:t>
            </a:r>
            <a:r>
              <a:rPr lang="en-US" altLang="zh-CN" sz="2000" dirty="0">
                <a:solidFill>
                  <a:schemeClr val="bg2"/>
                </a:solidFill>
                <a:latin typeface="Times New Roman" panose="02020603050405020304" pitchFamily="18" charset="0"/>
                <a:cs typeface="Times New Roman" panose="02020603050405020304" pitchFamily="18" charset="0"/>
              </a:rPr>
              <a:t>[READ_END]);	</a:t>
            </a:r>
          </a:p>
          <a:p>
            <a:pPr>
              <a:lnSpc>
                <a:spcPct val="150000"/>
              </a:lnSpc>
            </a:pPr>
            <a:r>
              <a:rPr lang="en-US" altLang="zh-CN" sz="2400" dirty="0">
                <a:solidFill>
                  <a:schemeClr val="bg1"/>
                </a:solidFill>
                <a:latin typeface="Times New Roman" panose="02020603050405020304" pitchFamily="18" charset="0"/>
                <a:cs typeface="Times New Roman" panose="02020603050405020304" pitchFamily="18" charset="0"/>
              </a:rPr>
              <a:t>              write</a:t>
            </a:r>
            <a:r>
              <a:rPr lang="en-US" altLang="zh-CN" sz="2400" dirty="0">
                <a:solidFill>
                  <a:schemeClr val="bg2"/>
                </a:solidFill>
                <a:latin typeface="Times New Roman" panose="02020603050405020304" pitchFamily="18" charset="0"/>
                <a:cs typeface="Times New Roman" panose="02020603050405020304" pitchFamily="18" charset="0"/>
              </a:rPr>
              <a:t>(</a:t>
            </a:r>
            <a:r>
              <a:rPr lang="en-US" altLang="zh-CN" sz="2400" dirty="0" err="1">
                <a:solidFill>
                  <a:srgbClr val="FF0000"/>
                </a:solidFill>
                <a:latin typeface="Times New Roman" panose="02020603050405020304" pitchFamily="18" charset="0"/>
                <a:cs typeface="Times New Roman" panose="02020603050405020304" pitchFamily="18" charset="0"/>
              </a:rPr>
              <a:t>fd</a:t>
            </a:r>
            <a:r>
              <a:rPr lang="en-US" altLang="zh-CN" sz="2400" dirty="0">
                <a:solidFill>
                  <a:srgbClr val="FF0000"/>
                </a:solidFill>
                <a:latin typeface="Times New Roman" panose="02020603050405020304" pitchFamily="18" charset="0"/>
                <a:cs typeface="Times New Roman" panose="02020603050405020304" pitchFamily="18" charset="0"/>
              </a:rPr>
              <a:t>[WRITE_END], </a:t>
            </a:r>
            <a:r>
              <a:rPr lang="en-US" altLang="zh-CN" sz="2400" dirty="0" err="1">
                <a:solidFill>
                  <a:srgbClr val="FF0000"/>
                </a:solidFill>
                <a:latin typeface="Times New Roman" panose="02020603050405020304" pitchFamily="18" charset="0"/>
                <a:cs typeface="Times New Roman" panose="02020603050405020304" pitchFamily="18" charset="0"/>
              </a:rPr>
              <a:t>write_msg</a:t>
            </a:r>
            <a:r>
              <a:rPr lang="en-US" altLang="zh-CN" sz="2400" dirty="0">
                <a:solidFill>
                  <a:schemeClr val="bg2"/>
                </a:solidFill>
                <a:latin typeface="Times New Roman" panose="02020603050405020304" pitchFamily="18" charset="0"/>
                <a:cs typeface="Times New Roman" panose="02020603050405020304" pitchFamily="18" charset="0"/>
              </a:rPr>
              <a:t>, </a:t>
            </a:r>
            <a:r>
              <a:rPr lang="en-US" altLang="zh-CN" sz="2400" dirty="0" err="1">
                <a:solidFill>
                  <a:schemeClr val="bg2"/>
                </a:solidFill>
                <a:latin typeface="Times New Roman" panose="02020603050405020304" pitchFamily="18" charset="0"/>
                <a:cs typeface="Times New Roman" panose="02020603050405020304" pitchFamily="18" charset="0"/>
              </a:rPr>
              <a:t>strlen</a:t>
            </a:r>
            <a:r>
              <a:rPr lang="en-US" altLang="zh-CN" sz="2400" dirty="0">
                <a:solidFill>
                  <a:schemeClr val="bg2"/>
                </a:solidFill>
                <a:latin typeface="Times New Roman" panose="02020603050405020304" pitchFamily="18" charset="0"/>
                <a:cs typeface="Times New Roman" panose="02020603050405020304" pitchFamily="18" charset="0"/>
              </a:rPr>
              <a:t>(</a:t>
            </a:r>
            <a:r>
              <a:rPr lang="en-US" altLang="zh-CN" sz="2400" dirty="0" err="1">
                <a:solidFill>
                  <a:schemeClr val="bg2"/>
                </a:solidFill>
                <a:latin typeface="Times New Roman" panose="02020603050405020304" pitchFamily="18" charset="0"/>
                <a:cs typeface="Times New Roman" panose="02020603050405020304" pitchFamily="18" charset="0"/>
              </a:rPr>
              <a:t>write_msg</a:t>
            </a:r>
            <a:r>
              <a:rPr lang="en-US" altLang="zh-CN" sz="2400" dirty="0">
                <a:solidFill>
                  <a:schemeClr val="bg2"/>
                </a:solidFill>
                <a:latin typeface="Times New Roman" panose="02020603050405020304" pitchFamily="18" charset="0"/>
                <a:cs typeface="Times New Roman" panose="02020603050405020304" pitchFamily="18" charset="0"/>
              </a:rPr>
              <a:t>)+1); </a:t>
            </a:r>
          </a:p>
          <a:p>
            <a:pPr>
              <a:lnSpc>
                <a:spcPct val="150000"/>
              </a:lnSpc>
            </a:pPr>
            <a:r>
              <a:rPr lang="en-US" altLang="zh-CN" sz="2000" dirty="0">
                <a:solidFill>
                  <a:schemeClr val="bg2"/>
                </a:solidFill>
                <a:latin typeface="Times New Roman" panose="02020603050405020304" pitchFamily="18" charset="0"/>
                <a:cs typeface="Times New Roman" panose="02020603050405020304" pitchFamily="18" charset="0"/>
              </a:rPr>
              <a:t>                 close(</a:t>
            </a:r>
            <a:r>
              <a:rPr lang="en-US" altLang="zh-CN" sz="2000" dirty="0" err="1">
                <a:solidFill>
                  <a:schemeClr val="bg2"/>
                </a:solidFill>
                <a:latin typeface="Times New Roman" panose="02020603050405020304" pitchFamily="18" charset="0"/>
                <a:cs typeface="Times New Roman" panose="02020603050405020304" pitchFamily="18" charset="0"/>
              </a:rPr>
              <a:t>fd</a:t>
            </a:r>
            <a:r>
              <a:rPr lang="en-US" altLang="zh-CN" sz="2000" dirty="0">
                <a:solidFill>
                  <a:schemeClr val="bg2"/>
                </a:solidFill>
                <a:latin typeface="Times New Roman" panose="02020603050405020304" pitchFamily="18" charset="0"/>
                <a:cs typeface="Times New Roman" panose="02020603050405020304" pitchFamily="18" charset="0"/>
              </a:rPr>
              <a:t>[WRITE_END]);</a:t>
            </a:r>
          </a:p>
          <a:p>
            <a:pPr>
              <a:lnSpc>
                <a:spcPct val="150000"/>
              </a:lnSpc>
            </a:pPr>
            <a:r>
              <a:rPr lang="en-US" altLang="zh-CN" sz="2000" dirty="0">
                <a:solidFill>
                  <a:schemeClr val="bg2"/>
                </a:solidFill>
                <a:latin typeface="Times New Roman" panose="02020603050405020304" pitchFamily="18" charset="0"/>
                <a:cs typeface="Times New Roman" panose="02020603050405020304" pitchFamily="18" charset="0"/>
              </a:rPr>
              <a:t>	}</a:t>
            </a:r>
          </a:p>
          <a:p>
            <a:pPr>
              <a:lnSpc>
                <a:spcPct val="150000"/>
              </a:lnSpc>
            </a:pPr>
            <a:r>
              <a:rPr lang="en-US" altLang="zh-CN" sz="2000" dirty="0">
                <a:solidFill>
                  <a:schemeClr val="bg2"/>
                </a:solidFill>
                <a:latin typeface="Times New Roman" panose="02020603050405020304" pitchFamily="18" charset="0"/>
                <a:cs typeface="Times New Roman" panose="02020603050405020304" pitchFamily="18" charset="0"/>
              </a:rPr>
              <a:t>else { /* child process */</a:t>
            </a:r>
          </a:p>
          <a:p>
            <a:pPr>
              <a:lnSpc>
                <a:spcPct val="150000"/>
              </a:lnSpc>
            </a:pPr>
            <a:r>
              <a:rPr lang="en-US" altLang="zh-CN" sz="2000" dirty="0">
                <a:solidFill>
                  <a:schemeClr val="bg2"/>
                </a:solidFill>
                <a:latin typeface="Times New Roman" panose="02020603050405020304" pitchFamily="18" charset="0"/>
                <a:cs typeface="Times New Roman" panose="02020603050405020304" pitchFamily="18" charset="0"/>
              </a:rPr>
              <a:t>	close(</a:t>
            </a:r>
            <a:r>
              <a:rPr lang="en-US" altLang="zh-CN" sz="2400" dirty="0" err="1">
                <a:solidFill>
                  <a:srgbClr val="FF0000"/>
                </a:solidFill>
                <a:latin typeface="Times New Roman" panose="02020603050405020304" pitchFamily="18" charset="0"/>
                <a:cs typeface="Times New Roman" panose="02020603050405020304" pitchFamily="18" charset="0"/>
              </a:rPr>
              <a:t>fd</a:t>
            </a:r>
            <a:r>
              <a:rPr lang="en-US" altLang="zh-CN" sz="2000" dirty="0">
                <a:solidFill>
                  <a:schemeClr val="bg2"/>
                </a:solidFill>
                <a:latin typeface="Times New Roman" panose="02020603050405020304" pitchFamily="18" charset="0"/>
                <a:cs typeface="Times New Roman" panose="02020603050405020304" pitchFamily="18" charset="0"/>
              </a:rPr>
              <a:t>[WRITE_END]);</a:t>
            </a:r>
          </a:p>
          <a:p>
            <a:pPr>
              <a:lnSpc>
                <a:spcPct val="150000"/>
              </a:lnSpc>
            </a:pPr>
            <a:r>
              <a:rPr lang="en-US" altLang="zh-CN" sz="2000" dirty="0">
                <a:solidFill>
                  <a:schemeClr val="bg2"/>
                </a:solidFill>
                <a:latin typeface="Times New Roman" panose="02020603050405020304" pitchFamily="18" charset="0"/>
                <a:cs typeface="Times New Roman" panose="02020603050405020304" pitchFamily="18" charset="0"/>
              </a:rPr>
              <a:t>	</a:t>
            </a:r>
            <a:r>
              <a:rPr lang="en-US" altLang="zh-CN" sz="2400" dirty="0">
                <a:solidFill>
                  <a:schemeClr val="bg1"/>
                </a:solidFill>
                <a:latin typeface="Times New Roman" panose="02020603050405020304" pitchFamily="18" charset="0"/>
                <a:cs typeface="Times New Roman" panose="02020603050405020304" pitchFamily="18" charset="0"/>
              </a:rPr>
              <a:t>read</a:t>
            </a:r>
            <a:r>
              <a:rPr lang="en-US" altLang="zh-CN" sz="2400" dirty="0">
                <a:solidFill>
                  <a:schemeClr val="bg2"/>
                </a:solidFill>
                <a:latin typeface="Times New Roman" panose="02020603050405020304" pitchFamily="18" charset="0"/>
                <a:cs typeface="Times New Roman" panose="02020603050405020304" pitchFamily="18" charset="0"/>
              </a:rPr>
              <a:t>(</a:t>
            </a:r>
            <a:r>
              <a:rPr lang="en-US" altLang="zh-CN" sz="2400" dirty="0" err="1">
                <a:solidFill>
                  <a:srgbClr val="FF0000"/>
                </a:solidFill>
                <a:latin typeface="Times New Roman" panose="02020603050405020304" pitchFamily="18" charset="0"/>
                <a:cs typeface="Times New Roman" panose="02020603050405020304" pitchFamily="18" charset="0"/>
              </a:rPr>
              <a:t>fd</a:t>
            </a:r>
            <a:r>
              <a:rPr lang="en-US" altLang="zh-CN" sz="2400" dirty="0">
                <a:solidFill>
                  <a:srgbClr val="FF0000"/>
                </a:solidFill>
                <a:latin typeface="Times New Roman" panose="02020603050405020304" pitchFamily="18" charset="0"/>
                <a:cs typeface="Times New Roman" panose="02020603050405020304" pitchFamily="18" charset="0"/>
              </a:rPr>
              <a:t>[READ_END]</a:t>
            </a:r>
            <a:r>
              <a:rPr lang="en-US" altLang="zh-CN" sz="2400" dirty="0">
                <a:solidFill>
                  <a:schemeClr val="bg2"/>
                </a:solidFill>
                <a:latin typeface="Times New Roman" panose="02020603050405020304" pitchFamily="18" charset="0"/>
                <a:cs typeface="Times New Roman" panose="02020603050405020304" pitchFamily="18" charset="0"/>
              </a:rPr>
              <a:t>, </a:t>
            </a:r>
            <a:r>
              <a:rPr lang="en-US" altLang="zh-CN" sz="2400" dirty="0" err="1">
                <a:solidFill>
                  <a:srgbClr val="FF0000"/>
                </a:solidFill>
                <a:latin typeface="Times New Roman" panose="02020603050405020304" pitchFamily="18" charset="0"/>
                <a:cs typeface="Times New Roman" panose="02020603050405020304" pitchFamily="18" charset="0"/>
              </a:rPr>
              <a:t>read_msg</a:t>
            </a:r>
            <a:r>
              <a:rPr lang="en-US" altLang="zh-CN" sz="2400" dirty="0">
                <a:solidFill>
                  <a:schemeClr val="bg2"/>
                </a:solidFill>
                <a:latin typeface="Times New Roman" panose="02020603050405020304" pitchFamily="18" charset="0"/>
                <a:cs typeface="Times New Roman" panose="02020603050405020304" pitchFamily="18" charset="0"/>
              </a:rPr>
              <a:t>, BUFFER_SIZE);</a:t>
            </a:r>
          </a:p>
          <a:p>
            <a:pPr>
              <a:lnSpc>
                <a:spcPct val="150000"/>
              </a:lnSpc>
            </a:pPr>
            <a:r>
              <a:rPr lang="en-US" altLang="zh-CN" sz="2000" dirty="0">
                <a:solidFill>
                  <a:schemeClr val="bg2"/>
                </a:solidFill>
                <a:latin typeface="Times New Roman" panose="02020603050405020304" pitchFamily="18" charset="0"/>
                <a:cs typeface="Times New Roman" panose="02020603050405020304" pitchFamily="18" charset="0"/>
              </a:rPr>
              <a:t>	</a:t>
            </a:r>
            <a:r>
              <a:rPr lang="en-US" altLang="zh-CN" sz="2000" dirty="0" err="1">
                <a:solidFill>
                  <a:schemeClr val="bg2"/>
                </a:solidFill>
                <a:latin typeface="Times New Roman" panose="02020603050405020304" pitchFamily="18" charset="0"/>
                <a:cs typeface="Times New Roman" panose="02020603050405020304" pitchFamily="18" charset="0"/>
              </a:rPr>
              <a:t>printf</a:t>
            </a:r>
            <a:r>
              <a:rPr lang="en-US" altLang="zh-CN" sz="2000" dirty="0">
                <a:solidFill>
                  <a:schemeClr val="bg2"/>
                </a:solidFill>
                <a:latin typeface="Times New Roman" panose="02020603050405020304" pitchFamily="18" charset="0"/>
                <a:cs typeface="Times New Roman" panose="02020603050405020304" pitchFamily="18" charset="0"/>
              </a:rPr>
              <a:t>("child read %s\n",</a:t>
            </a:r>
            <a:r>
              <a:rPr lang="en-US" altLang="zh-CN" sz="2000" dirty="0" err="1">
                <a:solidFill>
                  <a:srgbClr val="FF0000"/>
                </a:solidFill>
                <a:latin typeface="Times New Roman" panose="02020603050405020304" pitchFamily="18" charset="0"/>
                <a:cs typeface="Times New Roman" panose="02020603050405020304" pitchFamily="18" charset="0"/>
              </a:rPr>
              <a:t>read_msg</a:t>
            </a:r>
            <a:r>
              <a:rPr lang="en-US" altLang="zh-CN" sz="2000" dirty="0">
                <a:solidFill>
                  <a:schemeClr val="bg2"/>
                </a:solidFill>
                <a:latin typeface="Times New Roman" panose="02020603050405020304" pitchFamily="18" charset="0"/>
                <a:cs typeface="Times New Roman" panose="02020603050405020304" pitchFamily="18" charset="0"/>
              </a:rPr>
              <a:t>);</a:t>
            </a:r>
          </a:p>
          <a:p>
            <a:pPr>
              <a:lnSpc>
                <a:spcPct val="150000"/>
              </a:lnSpc>
            </a:pPr>
            <a:r>
              <a:rPr lang="en-US" altLang="zh-CN" sz="2000" dirty="0">
                <a:solidFill>
                  <a:schemeClr val="bg2"/>
                </a:solidFill>
                <a:latin typeface="Times New Roman" panose="02020603050405020304" pitchFamily="18" charset="0"/>
                <a:cs typeface="Times New Roman" panose="02020603050405020304" pitchFamily="18" charset="0"/>
              </a:rPr>
              <a:t>	close(</a:t>
            </a:r>
            <a:r>
              <a:rPr lang="en-US" altLang="zh-CN" sz="2000" dirty="0" err="1">
                <a:solidFill>
                  <a:schemeClr val="bg2"/>
                </a:solidFill>
                <a:latin typeface="Times New Roman" panose="02020603050405020304" pitchFamily="18" charset="0"/>
                <a:cs typeface="Times New Roman" panose="02020603050405020304" pitchFamily="18" charset="0"/>
              </a:rPr>
              <a:t>fd</a:t>
            </a:r>
            <a:r>
              <a:rPr lang="en-US" altLang="zh-CN" sz="2000" dirty="0">
                <a:solidFill>
                  <a:schemeClr val="bg2"/>
                </a:solidFill>
                <a:latin typeface="Times New Roman" panose="02020603050405020304" pitchFamily="18" charset="0"/>
                <a:cs typeface="Times New Roman" panose="02020603050405020304" pitchFamily="18" charset="0"/>
              </a:rPr>
              <a:t>[READ_END]);</a:t>
            </a:r>
          </a:p>
          <a:p>
            <a:pPr>
              <a:lnSpc>
                <a:spcPct val="150000"/>
              </a:lnSpc>
            </a:pPr>
            <a:r>
              <a:rPr lang="en-US" altLang="zh-CN" sz="2000" dirty="0">
                <a:solidFill>
                  <a:schemeClr val="bg2"/>
                </a:solidFill>
                <a:latin typeface="Times New Roman" panose="02020603050405020304" pitchFamily="18" charset="0"/>
                <a:cs typeface="Times New Roman" panose="02020603050405020304" pitchFamily="18" charset="0"/>
              </a:rPr>
              <a:t>	}</a:t>
            </a:r>
          </a:p>
          <a:p>
            <a:pPr>
              <a:lnSpc>
                <a:spcPct val="150000"/>
              </a:lnSpc>
            </a:pPr>
            <a:r>
              <a:rPr lang="en-US" altLang="zh-CN" sz="2000" dirty="0">
                <a:solidFill>
                  <a:schemeClr val="bg2"/>
                </a:solidFill>
                <a:latin typeface="Times New Roman" panose="02020603050405020304" pitchFamily="18" charset="0"/>
                <a:cs typeface="Times New Roman" panose="02020603050405020304" pitchFamily="18" charset="0"/>
              </a:rPr>
              <a:t>……</a:t>
            </a:r>
            <a:endParaRPr lang="zh-CN" altLang="en-US" sz="2000" dirty="0">
              <a:solidFill>
                <a:schemeClr val="bg2"/>
              </a:solidFill>
              <a:latin typeface="Times New Roman" panose="02020603050405020304" pitchFamily="18" charset="0"/>
              <a:cs typeface="Times New Roman" panose="02020603050405020304" pitchFamily="18" charset="0"/>
            </a:endParaRPr>
          </a:p>
        </p:txBody>
      </p:sp>
      <p:sp>
        <p:nvSpPr>
          <p:cNvPr id="5" name="线形标注 1 13">
            <a:extLst>
              <a:ext uri="{FF2B5EF4-FFF2-40B4-BE49-F238E27FC236}">
                <a16:creationId xmlns:a16="http://schemas.microsoft.com/office/drawing/2014/main" id="{7E52F3D0-4DEC-4652-A983-6C8A841A6C7E}"/>
              </a:ext>
            </a:extLst>
          </p:cNvPr>
          <p:cNvSpPr>
            <a:spLocks/>
          </p:cNvSpPr>
          <p:nvPr/>
        </p:nvSpPr>
        <p:spPr bwMode="auto">
          <a:xfrm>
            <a:off x="2411760" y="2132856"/>
            <a:ext cx="4464496" cy="504056"/>
          </a:xfrm>
          <a:prstGeom prst="borderCallout1">
            <a:avLst>
              <a:gd name="adj1" fmla="val 105498"/>
              <a:gd name="adj2" fmla="val 17009"/>
              <a:gd name="adj3" fmla="val 218540"/>
              <a:gd name="adj4" fmla="val -14311"/>
            </a:avLst>
          </a:prstGeom>
          <a:solidFill>
            <a:srgbClr val="00B0F0"/>
          </a:solidFill>
          <a:ln w="38100" cap="sq" algn="ctr">
            <a:solidFill>
              <a:srgbClr val="00B0F0"/>
            </a:solidFill>
            <a:round/>
            <a:headEnd type="none" w="sm" len="sm"/>
            <a:tailEnd type="none" w="sm" len="sm"/>
          </a:ln>
        </p:spPr>
        <p:txBody>
          <a:bodyPr wrap="none"/>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 typeface="Symbol" panose="05050102010706020507" pitchFamily="18" charset="2"/>
              <a:buNone/>
            </a:pPr>
            <a:r>
              <a:rPr lang="zh-CN" altLang="en-US" sz="2800" dirty="0">
                <a:solidFill>
                  <a:schemeClr val="bg2"/>
                </a:solidFill>
              </a:rPr>
              <a:t>子进程继承了父进程的管道</a:t>
            </a:r>
            <a:endParaRPr lang="zh-CN" altLang="en-US" sz="2800" b="1" dirty="0">
              <a:solidFill>
                <a:schemeClr val="bg2"/>
              </a:solidFill>
            </a:endParaRPr>
          </a:p>
        </p:txBody>
      </p:sp>
      <p:sp>
        <p:nvSpPr>
          <p:cNvPr id="6"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84992"/>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pic>
        <p:nvPicPr>
          <p:cNvPr id="7" name="图片 6">
            <a:extLst>
              <a:ext uri="{FF2B5EF4-FFF2-40B4-BE49-F238E27FC236}">
                <a16:creationId xmlns:a16="http://schemas.microsoft.com/office/drawing/2014/main" id="{D0538067-DE44-4A56-BE00-0BC8A36B80D3}"/>
              </a:ext>
            </a:extLst>
          </p:cNvPr>
          <p:cNvPicPr>
            <a:picLocks noChangeAspect="1"/>
          </p:cNvPicPr>
          <p:nvPr/>
        </p:nvPicPr>
        <p:blipFill>
          <a:blip r:embed="rId3"/>
          <a:stretch>
            <a:fillRect/>
          </a:stretch>
        </p:blipFill>
        <p:spPr>
          <a:xfrm>
            <a:off x="107504" y="6132561"/>
            <a:ext cx="6768752" cy="704862"/>
          </a:xfrm>
          <a:prstGeom prst="rect">
            <a:avLst/>
          </a:prstGeom>
        </p:spPr>
      </p:pic>
      <p:sp>
        <p:nvSpPr>
          <p:cNvPr id="8" name="文本框 7"/>
          <p:cNvSpPr txBox="1"/>
          <p:nvPr/>
        </p:nvSpPr>
        <p:spPr>
          <a:xfrm>
            <a:off x="6661307" y="6468091"/>
            <a:ext cx="2088232" cy="369332"/>
          </a:xfrm>
          <a:prstGeom prst="rect">
            <a:avLst/>
          </a:prstGeom>
          <a:solidFill>
            <a:srgbClr val="9CA7F6"/>
          </a:solidFill>
        </p:spPr>
        <p:txBody>
          <a:bodyPr wrap="square" tIns="0" bIns="0" rtlCol="0">
            <a:spAutoFit/>
          </a:bodyPr>
          <a:lstStyle/>
          <a:p>
            <a:r>
              <a:rPr lang="zh-CN" altLang="en-US" sz="2400" dirty="0" smtClean="0">
                <a:solidFill>
                  <a:schemeClr val="bg2"/>
                </a:solidFill>
                <a:latin typeface="+mn-lt"/>
              </a:rPr>
              <a:t>教材习题 </a:t>
            </a:r>
            <a:r>
              <a:rPr lang="en-US" altLang="zh-CN" sz="2400" dirty="0" smtClean="0">
                <a:solidFill>
                  <a:schemeClr val="bg2"/>
                </a:solidFill>
                <a:latin typeface="+mn-lt"/>
              </a:rPr>
              <a:t>3.27</a:t>
            </a:r>
            <a:endParaRPr lang="zh-CN" altLang="en-US" sz="2400" dirty="0">
              <a:solidFill>
                <a:schemeClr val="bg2"/>
              </a:solidFill>
              <a:latin typeface="+mn-lt"/>
            </a:endParaRPr>
          </a:p>
        </p:txBody>
      </p:sp>
    </p:spTree>
    <p:extLst>
      <p:ext uri="{BB962C8B-B14F-4D97-AF65-F5344CB8AC3E}">
        <p14:creationId xmlns:p14="http://schemas.microsoft.com/office/powerpoint/2010/main" val="8864497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500"/>
                                        <p:tgtEl>
                                          <p:spTgt spid="7"/>
                                        </p:tgtEl>
                                      </p:cBhvr>
                                    </p:animEffect>
                                  </p:childTnLst>
                                </p:cTn>
                              </p:par>
                            </p:childTnLst>
                          </p:cTn>
                        </p:par>
                        <p:par>
                          <p:cTn id="15" fill="hold">
                            <p:stCondLst>
                              <p:cond delay="500"/>
                            </p:stCondLst>
                            <p:childTnLst>
                              <p:par>
                                <p:cTn id="16" presetID="2" presetClass="entr" presetSubtype="6" fill="hold" grpId="0" nodeType="afterEffect">
                                  <p:stCondLst>
                                    <p:cond delay="0"/>
                                  </p:stCondLst>
                                  <p:childTnLst>
                                    <p:set>
                                      <p:cBhvr>
                                        <p:cTn id="17" dur="1" fill="hold">
                                          <p:stCondLst>
                                            <p:cond delay="0"/>
                                          </p:stCondLst>
                                        </p:cTn>
                                        <p:tgtEl>
                                          <p:spTgt spid="6"/>
                                        </p:tgtEl>
                                        <p:attrNameLst>
                                          <p:attrName>style.visibility</p:attrName>
                                        </p:attrNameLst>
                                      </p:cBhvr>
                                      <p:to>
                                        <p:strVal val="visible"/>
                                      </p:to>
                                    </p:set>
                                    <p:anim calcmode="lin" valueType="num">
                                      <p:cBhvr additive="base">
                                        <p:cTn id="18" dur="500" fill="hold"/>
                                        <p:tgtEl>
                                          <p:spTgt spid="6"/>
                                        </p:tgtEl>
                                        <p:attrNameLst>
                                          <p:attrName>ppt_x</p:attrName>
                                        </p:attrNameLst>
                                      </p:cBhvr>
                                      <p:tavLst>
                                        <p:tav tm="0">
                                          <p:val>
                                            <p:strVal val="1+#ppt_w/2"/>
                                          </p:val>
                                        </p:tav>
                                        <p:tav tm="100000">
                                          <p:val>
                                            <p:strVal val="#ppt_x"/>
                                          </p:val>
                                        </p:tav>
                                      </p:tavLst>
                                    </p:anim>
                                    <p:anim calcmode="lin" valueType="num">
                                      <p:cBhvr additive="base">
                                        <p:cTn id="19"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grpId="0" nodeType="click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fade">
                                      <p:cBhvr>
                                        <p:cTn id="24" dur="1000"/>
                                        <p:tgtEl>
                                          <p:spTgt spid="8"/>
                                        </p:tgtEl>
                                      </p:cBhvr>
                                    </p:animEffect>
                                    <p:anim calcmode="lin" valueType="num">
                                      <p:cBhvr>
                                        <p:cTn id="25" dur="1000" fill="hold"/>
                                        <p:tgtEl>
                                          <p:spTgt spid="8"/>
                                        </p:tgtEl>
                                        <p:attrNameLst>
                                          <p:attrName>ppt_x</p:attrName>
                                        </p:attrNameLst>
                                      </p:cBhvr>
                                      <p:tavLst>
                                        <p:tav tm="0">
                                          <p:val>
                                            <p:strVal val="#ppt_x"/>
                                          </p:val>
                                        </p:tav>
                                        <p:tav tm="100000">
                                          <p:val>
                                            <p:strVal val="#ppt_x"/>
                                          </p:val>
                                        </p:tav>
                                      </p:tavLst>
                                    </p:anim>
                                    <p:anim calcmode="lin" valueType="num">
                                      <p:cBhvr>
                                        <p:cTn id="26"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8" grpId="0" animBg="1"/>
    </p:bld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9566" y="603311"/>
            <a:ext cx="8280920" cy="5863144"/>
          </a:xfrm>
          <a:prstGeom prst="rect">
            <a:avLst/>
          </a:prstGeom>
          <a:solidFill>
            <a:schemeClr val="tx1">
              <a:lumMod val="85000"/>
            </a:schemeClr>
          </a:solidFill>
        </p:spPr>
        <p:txBody>
          <a:bodyPr wrap="square" rtlCol="0">
            <a:spAutoFit/>
          </a:bodyPr>
          <a:lstStyle/>
          <a:p>
            <a:pPr>
              <a:lnSpc>
                <a:spcPts val="3000"/>
              </a:lnSpc>
            </a:pPr>
            <a:r>
              <a:rPr lang="en-US" altLang="zh-CN" sz="2000" dirty="0" err="1">
                <a:solidFill>
                  <a:schemeClr val="bg2"/>
                </a:solidFill>
                <a:latin typeface="+mn-lt"/>
              </a:rPr>
              <a:t>int</a:t>
            </a:r>
            <a:r>
              <a:rPr lang="en-US" altLang="zh-CN" sz="2000" dirty="0">
                <a:solidFill>
                  <a:schemeClr val="bg2"/>
                </a:solidFill>
                <a:latin typeface="+mn-lt"/>
              </a:rPr>
              <a:t> main(VOID</a:t>
            </a:r>
            <a:r>
              <a:rPr lang="en-US" altLang="zh-CN" sz="2000" dirty="0" smtClean="0">
                <a:solidFill>
                  <a:schemeClr val="bg2"/>
                </a:solidFill>
                <a:latin typeface="+mn-lt"/>
              </a:rPr>
              <a:t>){</a:t>
            </a:r>
            <a:endParaRPr lang="en-US" altLang="zh-CN" sz="2000" dirty="0">
              <a:solidFill>
                <a:schemeClr val="bg2"/>
              </a:solidFill>
              <a:latin typeface="+mn-lt"/>
            </a:endParaRPr>
          </a:p>
          <a:p>
            <a:pPr>
              <a:lnSpc>
                <a:spcPts val="3000"/>
              </a:lnSpc>
            </a:pPr>
            <a:r>
              <a:rPr lang="en-US" altLang="zh-CN" sz="2000" dirty="0">
                <a:solidFill>
                  <a:schemeClr val="bg2"/>
                </a:solidFill>
                <a:latin typeface="+mn-lt"/>
              </a:rPr>
              <a:t>HANDLE </a:t>
            </a:r>
            <a:r>
              <a:rPr lang="en-US" altLang="zh-CN" sz="2000" dirty="0" err="1">
                <a:solidFill>
                  <a:schemeClr val="bg2"/>
                </a:solidFill>
                <a:latin typeface="+mn-lt"/>
              </a:rPr>
              <a:t>ReadHandle</a:t>
            </a:r>
            <a:r>
              <a:rPr lang="en-US" altLang="zh-CN" sz="2000" dirty="0" smtClean="0">
                <a:solidFill>
                  <a:schemeClr val="bg2"/>
                </a:solidFill>
                <a:latin typeface="+mn-lt"/>
              </a:rPr>
              <a:t>, </a:t>
            </a:r>
            <a:r>
              <a:rPr lang="en-US" altLang="zh-CN" sz="2000" dirty="0" err="1" smtClean="0">
                <a:solidFill>
                  <a:schemeClr val="bg2"/>
                </a:solidFill>
                <a:latin typeface="+mn-lt"/>
              </a:rPr>
              <a:t>WriteHandle</a:t>
            </a:r>
            <a:r>
              <a:rPr lang="en-US" altLang="zh-CN" sz="2000" dirty="0">
                <a:solidFill>
                  <a:schemeClr val="bg2"/>
                </a:solidFill>
                <a:latin typeface="+mn-lt"/>
              </a:rPr>
              <a:t>;</a:t>
            </a:r>
          </a:p>
          <a:p>
            <a:pPr>
              <a:lnSpc>
                <a:spcPts val="3000"/>
              </a:lnSpc>
            </a:pPr>
            <a:r>
              <a:rPr lang="en-US" altLang="zh-CN" sz="2000" dirty="0">
                <a:solidFill>
                  <a:schemeClr val="bg2"/>
                </a:solidFill>
                <a:latin typeface="+mn-lt"/>
              </a:rPr>
              <a:t>STARTUPINFO </a:t>
            </a:r>
            <a:r>
              <a:rPr lang="en-US" altLang="zh-CN" sz="2000" dirty="0" err="1">
                <a:solidFill>
                  <a:schemeClr val="bg2"/>
                </a:solidFill>
                <a:latin typeface="+mn-lt"/>
              </a:rPr>
              <a:t>si</a:t>
            </a:r>
            <a:r>
              <a:rPr lang="en-US" altLang="zh-CN" sz="2000" dirty="0" smtClean="0">
                <a:solidFill>
                  <a:schemeClr val="bg2"/>
                </a:solidFill>
                <a:latin typeface="+mn-lt"/>
              </a:rPr>
              <a:t>;  PROCESS_INFORMATION </a:t>
            </a:r>
            <a:r>
              <a:rPr lang="en-US" altLang="zh-CN" sz="2000" dirty="0">
                <a:solidFill>
                  <a:srgbClr val="C00000"/>
                </a:solidFill>
                <a:latin typeface="+mn-lt"/>
              </a:rPr>
              <a:t>pi</a:t>
            </a:r>
            <a:r>
              <a:rPr lang="en-US" altLang="zh-CN" sz="2000" dirty="0">
                <a:solidFill>
                  <a:schemeClr val="bg2"/>
                </a:solidFill>
                <a:latin typeface="+mn-lt"/>
              </a:rPr>
              <a:t>;</a:t>
            </a:r>
          </a:p>
          <a:p>
            <a:pPr>
              <a:lnSpc>
                <a:spcPts val="3000"/>
              </a:lnSpc>
            </a:pPr>
            <a:r>
              <a:rPr lang="en-US" altLang="zh-CN" sz="2000" dirty="0">
                <a:solidFill>
                  <a:schemeClr val="bg2"/>
                </a:solidFill>
                <a:latin typeface="+mn-lt"/>
              </a:rPr>
              <a:t>char message [BUFFER_SIZE]="Greetings";</a:t>
            </a:r>
          </a:p>
          <a:p>
            <a:pPr>
              <a:lnSpc>
                <a:spcPts val="3000"/>
              </a:lnSpc>
            </a:pPr>
            <a:r>
              <a:rPr lang="en-US" altLang="zh-CN" sz="2000" dirty="0" smtClean="0">
                <a:solidFill>
                  <a:schemeClr val="bg2"/>
                </a:solidFill>
                <a:latin typeface="+mn-lt"/>
              </a:rPr>
              <a:t>……</a:t>
            </a:r>
          </a:p>
          <a:p>
            <a:pPr>
              <a:lnSpc>
                <a:spcPts val="3000"/>
              </a:lnSpc>
            </a:pPr>
            <a:r>
              <a:rPr lang="en-US" altLang="zh-CN" sz="2000" dirty="0" err="1" smtClean="0">
                <a:solidFill>
                  <a:schemeClr val="bg2"/>
                </a:solidFill>
                <a:latin typeface="+mn-lt"/>
              </a:rPr>
              <a:t>ZeroMemory</a:t>
            </a:r>
            <a:r>
              <a:rPr lang="en-US" altLang="zh-CN" sz="2000" dirty="0">
                <a:solidFill>
                  <a:schemeClr val="bg2"/>
                </a:solidFill>
                <a:latin typeface="+mn-lt"/>
              </a:rPr>
              <a:t>(&amp;</a:t>
            </a:r>
            <a:r>
              <a:rPr lang="en-US" altLang="zh-CN" sz="2000" dirty="0" err="1">
                <a:solidFill>
                  <a:schemeClr val="bg2"/>
                </a:solidFill>
                <a:latin typeface="+mn-lt"/>
              </a:rPr>
              <a:t>pi,sizeof</a:t>
            </a:r>
            <a:r>
              <a:rPr lang="en-US" altLang="zh-CN" sz="2000" dirty="0">
                <a:solidFill>
                  <a:schemeClr val="bg2"/>
                </a:solidFill>
                <a:latin typeface="+mn-lt"/>
              </a:rPr>
              <a:t>(pi));</a:t>
            </a:r>
          </a:p>
          <a:p>
            <a:pPr>
              <a:lnSpc>
                <a:spcPts val="3000"/>
              </a:lnSpc>
            </a:pPr>
            <a:r>
              <a:rPr lang="en-US" altLang="zh-CN" sz="2400" dirty="0" smtClean="0">
                <a:solidFill>
                  <a:schemeClr val="bg2"/>
                </a:solidFill>
                <a:latin typeface="+mn-lt"/>
              </a:rPr>
              <a:t>if</a:t>
            </a:r>
            <a:r>
              <a:rPr lang="en-US" altLang="zh-CN" sz="2400" dirty="0">
                <a:solidFill>
                  <a:schemeClr val="bg2"/>
                </a:solidFill>
                <a:latin typeface="+mn-lt"/>
              </a:rPr>
              <a:t>(!</a:t>
            </a:r>
            <a:r>
              <a:rPr lang="en-US" altLang="zh-CN" sz="2400" dirty="0" err="1">
                <a:solidFill>
                  <a:srgbClr val="CC00FF"/>
                </a:solidFill>
                <a:latin typeface="+mn-lt"/>
              </a:rPr>
              <a:t>CreatePipe</a:t>
            </a:r>
            <a:r>
              <a:rPr lang="en-US" altLang="zh-CN" sz="2400" dirty="0">
                <a:solidFill>
                  <a:schemeClr val="bg2"/>
                </a:solidFill>
                <a:latin typeface="+mn-lt"/>
              </a:rPr>
              <a:t>(&amp;ReadHandle,&amp;WriteHandle,&amp;sa,0))</a:t>
            </a:r>
            <a:r>
              <a:rPr lang="en-US" altLang="zh-CN" sz="2000" dirty="0">
                <a:solidFill>
                  <a:schemeClr val="bg2"/>
                </a:solidFill>
                <a:latin typeface="+mn-lt"/>
              </a:rPr>
              <a:t>{</a:t>
            </a:r>
          </a:p>
          <a:p>
            <a:pPr>
              <a:lnSpc>
                <a:spcPts val="3000"/>
              </a:lnSpc>
            </a:pPr>
            <a:r>
              <a:rPr lang="en-US" altLang="zh-CN" sz="2000" dirty="0" smtClean="0">
                <a:solidFill>
                  <a:schemeClr val="bg2"/>
                </a:solidFill>
                <a:latin typeface="+mn-lt"/>
              </a:rPr>
              <a:t>	</a:t>
            </a:r>
            <a:r>
              <a:rPr lang="en-US" altLang="zh-CN" sz="2000" dirty="0" err="1" smtClean="0">
                <a:solidFill>
                  <a:schemeClr val="bg2"/>
                </a:solidFill>
                <a:latin typeface="+mn-lt"/>
              </a:rPr>
              <a:t>fprintf</a:t>
            </a:r>
            <a:r>
              <a:rPr lang="en-US" altLang="zh-CN" sz="2000" dirty="0" smtClean="0">
                <a:solidFill>
                  <a:schemeClr val="bg2"/>
                </a:solidFill>
                <a:latin typeface="+mn-lt"/>
              </a:rPr>
              <a:t>(</a:t>
            </a:r>
            <a:r>
              <a:rPr lang="en-US" altLang="zh-CN" sz="2000" dirty="0" err="1" smtClean="0">
                <a:solidFill>
                  <a:schemeClr val="bg2"/>
                </a:solidFill>
                <a:latin typeface="+mn-lt"/>
              </a:rPr>
              <a:t>stderr</a:t>
            </a:r>
            <a:r>
              <a:rPr lang="en-US" altLang="zh-CN" sz="2000" dirty="0">
                <a:solidFill>
                  <a:schemeClr val="bg2"/>
                </a:solidFill>
                <a:latin typeface="+mn-lt"/>
              </a:rPr>
              <a:t>,"Create Pipe Failed</a:t>
            </a:r>
            <a:r>
              <a:rPr lang="en-US" altLang="zh-CN" sz="2000" dirty="0" smtClean="0">
                <a:solidFill>
                  <a:schemeClr val="bg2"/>
                </a:solidFill>
                <a:latin typeface="+mn-lt"/>
              </a:rPr>
              <a:t>"); return </a:t>
            </a:r>
            <a:r>
              <a:rPr lang="en-US" altLang="zh-CN" sz="2000" dirty="0">
                <a:solidFill>
                  <a:schemeClr val="bg2"/>
                </a:solidFill>
                <a:latin typeface="+mn-lt"/>
              </a:rPr>
              <a:t>1</a:t>
            </a:r>
            <a:r>
              <a:rPr lang="en-US" altLang="zh-CN" sz="2000" dirty="0" smtClean="0">
                <a:solidFill>
                  <a:schemeClr val="bg2"/>
                </a:solidFill>
                <a:latin typeface="+mn-lt"/>
              </a:rPr>
              <a:t>;}</a:t>
            </a:r>
            <a:endParaRPr lang="en-US" altLang="zh-CN" sz="2000" dirty="0">
              <a:solidFill>
                <a:schemeClr val="bg2"/>
              </a:solidFill>
              <a:latin typeface="+mn-lt"/>
            </a:endParaRPr>
          </a:p>
          <a:p>
            <a:pPr>
              <a:lnSpc>
                <a:spcPts val="3000"/>
              </a:lnSpc>
            </a:pPr>
            <a:r>
              <a:rPr lang="en-US" altLang="zh-CN" sz="2000" dirty="0" err="1" smtClean="0">
                <a:solidFill>
                  <a:schemeClr val="bg2"/>
                </a:solidFill>
                <a:latin typeface="+mn-lt"/>
              </a:rPr>
              <a:t>GetStartupInfo</a:t>
            </a:r>
            <a:r>
              <a:rPr lang="en-US" altLang="zh-CN" sz="2000" dirty="0">
                <a:solidFill>
                  <a:schemeClr val="bg2"/>
                </a:solidFill>
                <a:latin typeface="+mn-lt"/>
              </a:rPr>
              <a:t>(&amp;</a:t>
            </a:r>
            <a:r>
              <a:rPr lang="en-US" altLang="zh-CN" sz="2000" dirty="0" err="1">
                <a:solidFill>
                  <a:schemeClr val="bg2"/>
                </a:solidFill>
                <a:latin typeface="+mn-lt"/>
              </a:rPr>
              <a:t>si</a:t>
            </a:r>
            <a:r>
              <a:rPr lang="en-US" altLang="zh-CN" sz="2000" dirty="0">
                <a:solidFill>
                  <a:schemeClr val="bg2"/>
                </a:solidFill>
                <a:latin typeface="+mn-lt"/>
              </a:rPr>
              <a:t>);</a:t>
            </a:r>
          </a:p>
          <a:p>
            <a:pPr>
              <a:lnSpc>
                <a:spcPts val="3000"/>
              </a:lnSpc>
            </a:pPr>
            <a:r>
              <a:rPr lang="en-US" altLang="zh-CN" sz="2000" dirty="0" err="1">
                <a:solidFill>
                  <a:schemeClr val="bg2"/>
                </a:solidFill>
                <a:latin typeface="+mn-lt"/>
              </a:rPr>
              <a:t>si.hStdOutput</a:t>
            </a:r>
            <a:r>
              <a:rPr lang="en-US" altLang="zh-CN" sz="2000" dirty="0">
                <a:solidFill>
                  <a:schemeClr val="bg2"/>
                </a:solidFill>
                <a:latin typeface="+mn-lt"/>
              </a:rPr>
              <a:t>= </a:t>
            </a:r>
            <a:r>
              <a:rPr lang="en-US" altLang="zh-CN" sz="2000" dirty="0" err="1">
                <a:solidFill>
                  <a:schemeClr val="bg2"/>
                </a:solidFill>
                <a:latin typeface="+mn-lt"/>
              </a:rPr>
              <a:t>GetStdHandle</a:t>
            </a:r>
            <a:r>
              <a:rPr lang="en-US" altLang="zh-CN" sz="2000" dirty="0">
                <a:solidFill>
                  <a:schemeClr val="bg2"/>
                </a:solidFill>
                <a:latin typeface="+mn-lt"/>
              </a:rPr>
              <a:t>(STD_OUTPUT_HANDLE);</a:t>
            </a:r>
          </a:p>
          <a:p>
            <a:pPr>
              <a:lnSpc>
                <a:spcPts val="3000"/>
              </a:lnSpc>
            </a:pPr>
            <a:r>
              <a:rPr lang="en-US" altLang="zh-CN" sz="2000" dirty="0">
                <a:solidFill>
                  <a:schemeClr val="bg2"/>
                </a:solidFill>
                <a:latin typeface="+mn-lt"/>
              </a:rPr>
              <a:t>/* redirect standard input to the read end of the pipe*/</a:t>
            </a:r>
          </a:p>
          <a:p>
            <a:pPr>
              <a:lnSpc>
                <a:spcPts val="3000"/>
              </a:lnSpc>
            </a:pPr>
            <a:r>
              <a:rPr lang="en-US" altLang="zh-CN" sz="2000" dirty="0" err="1">
                <a:solidFill>
                  <a:schemeClr val="bg2"/>
                </a:solidFill>
                <a:latin typeface="+mn-lt"/>
              </a:rPr>
              <a:t>si.hStdInput</a:t>
            </a:r>
            <a:r>
              <a:rPr lang="en-US" altLang="zh-CN" sz="2000" dirty="0">
                <a:solidFill>
                  <a:schemeClr val="bg2"/>
                </a:solidFill>
                <a:latin typeface="+mn-lt"/>
              </a:rPr>
              <a:t>=</a:t>
            </a:r>
            <a:r>
              <a:rPr lang="en-US" altLang="zh-CN" sz="2000" dirty="0" err="1">
                <a:solidFill>
                  <a:schemeClr val="bg2"/>
                </a:solidFill>
                <a:latin typeface="+mn-lt"/>
              </a:rPr>
              <a:t>ReadHandle</a:t>
            </a:r>
            <a:r>
              <a:rPr lang="en-US" altLang="zh-CN" sz="2000" dirty="0">
                <a:solidFill>
                  <a:schemeClr val="bg2"/>
                </a:solidFill>
                <a:latin typeface="+mn-lt"/>
              </a:rPr>
              <a:t>;</a:t>
            </a:r>
          </a:p>
          <a:p>
            <a:pPr>
              <a:lnSpc>
                <a:spcPts val="3000"/>
              </a:lnSpc>
            </a:pPr>
            <a:r>
              <a:rPr lang="en-US" altLang="zh-CN" sz="2000" dirty="0" err="1">
                <a:solidFill>
                  <a:schemeClr val="bg2"/>
                </a:solidFill>
                <a:latin typeface="+mn-lt"/>
              </a:rPr>
              <a:t>si.dwFlags</a:t>
            </a:r>
            <a:r>
              <a:rPr lang="en-US" altLang="zh-CN" sz="2000" dirty="0">
                <a:solidFill>
                  <a:schemeClr val="bg2"/>
                </a:solidFill>
                <a:latin typeface="+mn-lt"/>
              </a:rPr>
              <a:t>=STARTF_USESTDHANDLES;</a:t>
            </a:r>
          </a:p>
          <a:p>
            <a:pPr>
              <a:lnSpc>
                <a:spcPts val="3000"/>
              </a:lnSpc>
            </a:pPr>
            <a:r>
              <a:rPr lang="en-US" altLang="zh-CN" sz="2000" dirty="0">
                <a:solidFill>
                  <a:schemeClr val="bg2"/>
                </a:solidFill>
                <a:latin typeface="+mn-lt"/>
              </a:rPr>
              <a:t>/* don't allow the child to inherit the write end of pipe*/</a:t>
            </a:r>
          </a:p>
          <a:p>
            <a:pPr>
              <a:lnSpc>
                <a:spcPts val="3000"/>
              </a:lnSpc>
            </a:pPr>
            <a:r>
              <a:rPr lang="en-US" altLang="zh-CN" sz="2000" dirty="0" err="1">
                <a:solidFill>
                  <a:schemeClr val="bg2"/>
                </a:solidFill>
                <a:latin typeface="+mn-lt"/>
              </a:rPr>
              <a:t>SetHandleInformation</a:t>
            </a:r>
            <a:r>
              <a:rPr lang="en-US" altLang="zh-CN" sz="2000" dirty="0">
                <a:solidFill>
                  <a:schemeClr val="bg2"/>
                </a:solidFill>
                <a:latin typeface="+mn-lt"/>
              </a:rPr>
              <a:t>(WriteHandle,HANDLE_FLAG_INHERIT,0</a:t>
            </a:r>
            <a:r>
              <a:rPr lang="en-US" altLang="zh-CN" sz="2000" dirty="0" smtClean="0">
                <a:solidFill>
                  <a:schemeClr val="bg2"/>
                </a:solidFill>
                <a:latin typeface="+mn-lt"/>
              </a:rPr>
              <a:t>);</a:t>
            </a:r>
            <a:endParaRPr lang="en-US" altLang="zh-CN" sz="2000" dirty="0">
              <a:solidFill>
                <a:schemeClr val="bg2"/>
              </a:solidFill>
              <a:latin typeface="+mn-lt"/>
            </a:endParaRPr>
          </a:p>
        </p:txBody>
      </p:sp>
      <p:sp>
        <p:nvSpPr>
          <p:cNvPr id="5" name="线形标注 1 13">
            <a:extLst>
              <a:ext uri="{FF2B5EF4-FFF2-40B4-BE49-F238E27FC236}">
                <a16:creationId xmlns:a16="http://schemas.microsoft.com/office/drawing/2014/main" id="{D897B5ED-EE4B-466A-B692-8FEEAA04477E}"/>
              </a:ext>
            </a:extLst>
          </p:cNvPr>
          <p:cNvSpPr>
            <a:spLocks/>
          </p:cNvSpPr>
          <p:nvPr/>
        </p:nvSpPr>
        <p:spPr bwMode="auto">
          <a:xfrm>
            <a:off x="2843808" y="2132856"/>
            <a:ext cx="2376264" cy="432048"/>
          </a:xfrm>
          <a:prstGeom prst="borderCallout1">
            <a:avLst>
              <a:gd name="adj1" fmla="val 97798"/>
              <a:gd name="adj2" fmla="val 19800"/>
              <a:gd name="adj3" fmla="val 211661"/>
              <a:gd name="adj4" fmla="val 13037"/>
            </a:avLst>
          </a:prstGeom>
          <a:solidFill>
            <a:srgbClr val="00B0F0"/>
          </a:solidFill>
          <a:ln w="38100" cap="sq" algn="ctr">
            <a:solidFill>
              <a:srgbClr val="00B0F0"/>
            </a:solidFill>
            <a:round/>
            <a:headEnd type="none" w="sm" len="sm"/>
            <a:tailEnd type="none" w="sm" len="sm"/>
          </a:ln>
        </p:spPr>
        <p:txBody>
          <a:bodyPr wrap="none"/>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None/>
            </a:pPr>
            <a:r>
              <a:rPr lang="zh-CN" altLang="en-US" sz="2400" b="1" dirty="0" smtClean="0">
                <a:solidFill>
                  <a:schemeClr val="bg2"/>
                </a:solidFill>
              </a:rPr>
              <a:t>读取管道的句柄</a:t>
            </a:r>
            <a:endParaRPr lang="zh-CN" altLang="en-US" sz="2400" b="1" dirty="0">
              <a:solidFill>
                <a:schemeClr val="bg2"/>
              </a:solidFill>
            </a:endParaRPr>
          </a:p>
        </p:txBody>
      </p:sp>
      <p:sp>
        <p:nvSpPr>
          <p:cNvPr id="7" name="文本框 6">
            <a:extLst>
              <a:ext uri="{FF2B5EF4-FFF2-40B4-BE49-F238E27FC236}">
                <a16:creationId xmlns:a16="http://schemas.microsoft.com/office/drawing/2014/main" id="{08FCB9BA-FF05-4F6A-BD2F-C66130E14FDB}"/>
              </a:ext>
            </a:extLst>
          </p:cNvPr>
          <p:cNvSpPr txBox="1"/>
          <p:nvPr/>
        </p:nvSpPr>
        <p:spPr>
          <a:xfrm>
            <a:off x="0" y="-23149"/>
            <a:ext cx="9143600" cy="584775"/>
          </a:xfrm>
          <a:prstGeom prst="rect">
            <a:avLst/>
          </a:prstGeom>
          <a:solidFill>
            <a:srgbClr val="9CB3F2"/>
          </a:solidFill>
          <a:ln>
            <a:noFill/>
          </a:ln>
        </p:spPr>
        <p:txBody>
          <a:bodyPr wrap="square" rtlCol="0">
            <a:spAutoFit/>
          </a:bodyPr>
          <a:lstStyle/>
          <a:p>
            <a:pPr algn="ctr"/>
            <a:r>
              <a:rPr lang="en-US" altLang="zh-CN" dirty="0" smtClean="0">
                <a:solidFill>
                  <a:schemeClr val="bg2"/>
                </a:solidFill>
                <a:latin typeface="Times New Roman" panose="02020603050405020304" pitchFamily="18" charset="0"/>
                <a:cs typeface="Times New Roman" panose="02020603050405020304" pitchFamily="18" charset="0"/>
              </a:rPr>
              <a:t>Windows</a:t>
            </a:r>
            <a:r>
              <a:rPr lang="zh-CN" altLang="en-US" dirty="0" smtClean="0">
                <a:solidFill>
                  <a:schemeClr val="bg2"/>
                </a:solidFill>
                <a:latin typeface="Times New Roman" panose="02020603050405020304" pitchFamily="18" charset="0"/>
                <a:cs typeface="Times New Roman" panose="02020603050405020304" pitchFamily="18" charset="0"/>
              </a:rPr>
              <a:t>匿名管道示例</a:t>
            </a:r>
            <a:r>
              <a:rPr lang="en-US" altLang="zh-CN" dirty="0" smtClean="0">
                <a:solidFill>
                  <a:schemeClr val="bg2"/>
                </a:solidFill>
                <a:latin typeface="Times New Roman" panose="02020603050405020304" pitchFamily="18" charset="0"/>
                <a:cs typeface="Times New Roman" panose="02020603050405020304" pitchFamily="18" charset="0"/>
              </a:rPr>
              <a:t>——</a:t>
            </a:r>
            <a:r>
              <a:rPr lang="zh-CN" altLang="en-US" dirty="0" smtClean="0">
                <a:solidFill>
                  <a:schemeClr val="bg2"/>
                </a:solidFill>
                <a:latin typeface="Times New Roman" panose="02020603050405020304" pitchFamily="18" charset="0"/>
                <a:cs typeface="Times New Roman" panose="02020603050405020304" pitchFamily="18" charset="0"/>
              </a:rPr>
              <a:t>父进程</a:t>
            </a:r>
            <a:r>
              <a:rPr lang="en-US" altLang="zh-CN" sz="2800" dirty="0" smtClean="0">
                <a:solidFill>
                  <a:schemeClr val="bg2"/>
                </a:solidFill>
              </a:rPr>
              <a:t> </a:t>
            </a:r>
            <a:r>
              <a:rPr lang="en-US" altLang="zh-CN" sz="2400" dirty="0" smtClean="0">
                <a:solidFill>
                  <a:schemeClr val="bg2"/>
                </a:solidFill>
                <a:latin typeface="Times New Roman" panose="02020603050405020304" pitchFamily="18" charset="0"/>
                <a:cs typeface="Times New Roman" panose="02020603050405020304" pitchFamily="18" charset="0"/>
              </a:rPr>
              <a:t>P 100</a:t>
            </a:r>
            <a:r>
              <a:rPr lang="zh-CN" altLang="en-US" sz="2400" dirty="0">
                <a:solidFill>
                  <a:schemeClr val="bg2"/>
                </a:solidFill>
                <a:latin typeface="Times New Roman" panose="02020603050405020304" pitchFamily="18" charset="0"/>
                <a:cs typeface="Times New Roman" panose="02020603050405020304" pitchFamily="18" charset="0"/>
              </a:rPr>
              <a:t>图</a:t>
            </a:r>
            <a:r>
              <a:rPr lang="en-US" altLang="zh-CN" sz="2400" dirty="0" smtClean="0">
                <a:solidFill>
                  <a:schemeClr val="bg2"/>
                </a:solidFill>
                <a:latin typeface="Times New Roman" panose="02020603050405020304" pitchFamily="18" charset="0"/>
                <a:cs typeface="Times New Roman" panose="02020603050405020304" pitchFamily="18" charset="0"/>
              </a:rPr>
              <a:t>3_27 </a:t>
            </a:r>
            <a:r>
              <a:rPr lang="zh-CN" altLang="en-US" sz="2400" dirty="0" smtClean="0">
                <a:solidFill>
                  <a:schemeClr val="bg2"/>
                </a:solidFill>
                <a:latin typeface="Times New Roman" panose="02020603050405020304" pitchFamily="18" charset="0"/>
                <a:cs typeface="Times New Roman" panose="02020603050405020304" pitchFamily="18" charset="0"/>
              </a:rPr>
              <a:t>图</a:t>
            </a:r>
            <a:r>
              <a:rPr lang="en-US" altLang="zh-CN" sz="2400" dirty="0" smtClean="0">
                <a:solidFill>
                  <a:schemeClr val="bg2"/>
                </a:solidFill>
                <a:latin typeface="Times New Roman" panose="02020603050405020304" pitchFamily="18" charset="0"/>
                <a:cs typeface="Times New Roman" panose="02020603050405020304" pitchFamily="18" charset="0"/>
              </a:rPr>
              <a:t>3-28</a:t>
            </a:r>
            <a:endParaRPr lang="zh-CN" altLang="en-US" sz="2400" dirty="0">
              <a:solidFill>
                <a:schemeClr val="bg2"/>
              </a:solidFill>
              <a:latin typeface="Times New Roman" panose="02020603050405020304" pitchFamily="18" charset="0"/>
              <a:cs typeface="Times New Roman" panose="02020603050405020304" pitchFamily="18" charset="0"/>
            </a:endParaRPr>
          </a:p>
        </p:txBody>
      </p:sp>
      <p:sp>
        <p:nvSpPr>
          <p:cNvPr id="6"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84992"/>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
        <p:nvSpPr>
          <p:cNvPr id="8" name="线形标注 1 13">
            <a:extLst>
              <a:ext uri="{FF2B5EF4-FFF2-40B4-BE49-F238E27FC236}">
                <a16:creationId xmlns:a16="http://schemas.microsoft.com/office/drawing/2014/main" id="{D897B5ED-EE4B-466A-B692-8FEEAA04477E}"/>
              </a:ext>
            </a:extLst>
          </p:cNvPr>
          <p:cNvSpPr>
            <a:spLocks/>
          </p:cNvSpPr>
          <p:nvPr/>
        </p:nvSpPr>
        <p:spPr bwMode="auto">
          <a:xfrm>
            <a:off x="5364088" y="2132856"/>
            <a:ext cx="2376264" cy="432048"/>
          </a:xfrm>
          <a:prstGeom prst="borderCallout1">
            <a:avLst>
              <a:gd name="adj1" fmla="val 97798"/>
              <a:gd name="adj2" fmla="val 19800"/>
              <a:gd name="adj3" fmla="val 211661"/>
              <a:gd name="adj4" fmla="val 13037"/>
            </a:avLst>
          </a:prstGeom>
          <a:solidFill>
            <a:srgbClr val="00B0F0"/>
          </a:solidFill>
          <a:ln w="38100" cap="sq" algn="ctr">
            <a:solidFill>
              <a:srgbClr val="00B0F0"/>
            </a:solidFill>
            <a:round/>
            <a:headEnd type="none" w="sm" len="sm"/>
            <a:tailEnd type="none" w="sm" len="sm"/>
          </a:ln>
        </p:spPr>
        <p:txBody>
          <a:bodyPr wrap="none"/>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None/>
            </a:pPr>
            <a:r>
              <a:rPr lang="zh-CN" altLang="en-US" sz="2400" b="1" dirty="0" smtClean="0">
                <a:solidFill>
                  <a:schemeClr val="bg2"/>
                </a:solidFill>
              </a:rPr>
              <a:t>写入管道的句柄</a:t>
            </a:r>
            <a:endParaRPr lang="zh-CN" altLang="en-US" sz="2400" b="1" dirty="0">
              <a:solidFill>
                <a:schemeClr val="bg2"/>
              </a:solidFill>
            </a:endParaRPr>
          </a:p>
        </p:txBody>
      </p:sp>
    </p:spTree>
    <p:extLst>
      <p:ext uri="{BB962C8B-B14F-4D97-AF65-F5344CB8AC3E}">
        <p14:creationId xmlns:p14="http://schemas.microsoft.com/office/powerpoint/2010/main" val="35936238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 presetClass="entr" presetSubtype="6" fill="hold" grpId="0" nodeType="after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1+#ppt_w/2"/>
                                          </p:val>
                                        </p:tav>
                                        <p:tav tm="100000">
                                          <p:val>
                                            <p:strVal val="#ppt_x"/>
                                          </p:val>
                                        </p:tav>
                                      </p:tavLst>
                                    </p:anim>
                                    <p:anim calcmode="lin" valueType="num">
                                      <p:cBhvr additive="base">
                                        <p:cTn id="1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1000"/>
                                        <p:tgtEl>
                                          <p:spTgt spid="8"/>
                                        </p:tgtEl>
                                      </p:cBhvr>
                                    </p:animEffect>
                                    <p:anim calcmode="lin" valueType="num">
                                      <p:cBhvr>
                                        <p:cTn id="20" dur="1000" fill="hold"/>
                                        <p:tgtEl>
                                          <p:spTgt spid="8"/>
                                        </p:tgtEl>
                                        <p:attrNameLst>
                                          <p:attrName>ppt_x</p:attrName>
                                        </p:attrNameLst>
                                      </p:cBhvr>
                                      <p:tavLst>
                                        <p:tav tm="0">
                                          <p:val>
                                            <p:strVal val="#ppt_x"/>
                                          </p:val>
                                        </p:tav>
                                        <p:tav tm="100000">
                                          <p:val>
                                            <p:strVal val="#ppt_x"/>
                                          </p:val>
                                        </p:tav>
                                      </p:tavLst>
                                    </p:anim>
                                    <p:anim calcmode="lin" valueType="num">
                                      <p:cBhvr>
                                        <p:cTn id="21"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8" grpId="0" animBg="1"/>
    </p:bld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31398" y="1198780"/>
            <a:ext cx="9112602" cy="5016758"/>
          </a:xfrm>
          <a:prstGeom prst="rect">
            <a:avLst/>
          </a:prstGeom>
          <a:solidFill>
            <a:schemeClr val="tx1">
              <a:lumMod val="85000"/>
            </a:schemeClr>
          </a:solidFill>
        </p:spPr>
        <p:txBody>
          <a:bodyPr wrap="square" rtlCol="0">
            <a:spAutoFit/>
          </a:bodyPr>
          <a:lstStyle/>
          <a:p>
            <a:pPr>
              <a:lnSpc>
                <a:spcPts val="3000"/>
              </a:lnSpc>
            </a:pPr>
            <a:r>
              <a:rPr lang="en-US" altLang="zh-CN" sz="2400" dirty="0" err="1" smtClean="0">
                <a:solidFill>
                  <a:schemeClr val="bg1">
                    <a:lumMod val="75000"/>
                  </a:schemeClr>
                </a:solidFill>
                <a:latin typeface="+mn-lt"/>
              </a:rPr>
              <a:t>CreateProcess</a:t>
            </a:r>
            <a:r>
              <a:rPr lang="en-US" altLang="zh-CN" sz="2400" dirty="0" smtClean="0">
                <a:solidFill>
                  <a:schemeClr val="bg2"/>
                </a:solidFill>
                <a:latin typeface="+mn-lt"/>
              </a:rPr>
              <a:t>(NULL</a:t>
            </a:r>
            <a:r>
              <a:rPr lang="en-US" altLang="zh-CN" sz="2400" dirty="0">
                <a:solidFill>
                  <a:schemeClr val="bg2"/>
                </a:solidFill>
                <a:latin typeface="+mn-lt"/>
              </a:rPr>
              <a:t>,"</a:t>
            </a:r>
            <a:r>
              <a:rPr lang="en-US" altLang="zh-CN" sz="2400" dirty="0">
                <a:solidFill>
                  <a:srgbClr val="C00000"/>
                </a:solidFill>
                <a:latin typeface="+mn-lt"/>
              </a:rPr>
              <a:t>tu3_29.exe</a:t>
            </a:r>
            <a:r>
              <a:rPr lang="en-US" altLang="zh-CN" sz="2400" dirty="0" smtClean="0">
                <a:solidFill>
                  <a:schemeClr val="bg2"/>
                </a:solidFill>
                <a:latin typeface="+mn-lt"/>
              </a:rPr>
              <a:t>", NULL, NULL</a:t>
            </a:r>
            <a:r>
              <a:rPr lang="en-US" altLang="zh-CN" sz="2400" dirty="0">
                <a:solidFill>
                  <a:schemeClr val="bg2"/>
                </a:solidFill>
                <a:latin typeface="+mn-lt"/>
              </a:rPr>
              <a:t>,</a:t>
            </a:r>
          </a:p>
          <a:p>
            <a:pPr>
              <a:lnSpc>
                <a:spcPts val="3000"/>
              </a:lnSpc>
            </a:pPr>
            <a:r>
              <a:rPr lang="en-US" altLang="zh-CN" sz="2400" dirty="0" smtClean="0">
                <a:solidFill>
                  <a:schemeClr val="bg2"/>
                </a:solidFill>
                <a:latin typeface="+mn-lt"/>
              </a:rPr>
              <a:t>	                        </a:t>
            </a:r>
            <a:r>
              <a:rPr lang="en-US" altLang="zh-CN" sz="2400" dirty="0" smtClean="0">
                <a:solidFill>
                  <a:srgbClr val="CC00FF"/>
                </a:solidFill>
                <a:latin typeface="+mn-lt"/>
              </a:rPr>
              <a:t>TRUE</a:t>
            </a:r>
            <a:r>
              <a:rPr lang="en-US" altLang="zh-CN" sz="2400" dirty="0" smtClean="0">
                <a:solidFill>
                  <a:schemeClr val="bg2"/>
                </a:solidFill>
                <a:latin typeface="+mn-lt"/>
              </a:rPr>
              <a:t>,      0, NULL, NULL, &amp;</a:t>
            </a:r>
            <a:r>
              <a:rPr lang="en-US" altLang="zh-CN" sz="2400" dirty="0" err="1">
                <a:solidFill>
                  <a:schemeClr val="bg2"/>
                </a:solidFill>
                <a:latin typeface="+mn-lt"/>
              </a:rPr>
              <a:t>si</a:t>
            </a:r>
            <a:r>
              <a:rPr lang="en-US" altLang="zh-CN" sz="2400" dirty="0" smtClean="0">
                <a:solidFill>
                  <a:schemeClr val="bg2"/>
                </a:solidFill>
                <a:latin typeface="+mn-lt"/>
              </a:rPr>
              <a:t>, &amp;</a:t>
            </a:r>
            <a:r>
              <a:rPr lang="en-US" altLang="zh-CN" sz="2400" dirty="0">
                <a:solidFill>
                  <a:srgbClr val="CC00FF"/>
                </a:solidFill>
                <a:latin typeface="+mn-lt"/>
              </a:rPr>
              <a:t>pi</a:t>
            </a:r>
            <a:r>
              <a:rPr lang="en-US" altLang="zh-CN" sz="2400" dirty="0">
                <a:solidFill>
                  <a:schemeClr val="bg2"/>
                </a:solidFill>
                <a:latin typeface="+mn-lt"/>
              </a:rPr>
              <a:t>);</a:t>
            </a:r>
          </a:p>
          <a:p>
            <a:pPr>
              <a:lnSpc>
                <a:spcPts val="3000"/>
              </a:lnSpc>
            </a:pPr>
            <a:r>
              <a:rPr lang="en-US" altLang="zh-CN" sz="2400" dirty="0" err="1" smtClean="0">
                <a:solidFill>
                  <a:schemeClr val="bg2"/>
                </a:solidFill>
                <a:latin typeface="+mn-lt"/>
              </a:rPr>
              <a:t>CloseHandle</a:t>
            </a:r>
            <a:r>
              <a:rPr lang="en-US" altLang="zh-CN" sz="2400" dirty="0" smtClean="0">
                <a:solidFill>
                  <a:schemeClr val="bg2"/>
                </a:solidFill>
                <a:latin typeface="+mn-lt"/>
              </a:rPr>
              <a:t>(</a:t>
            </a:r>
            <a:r>
              <a:rPr lang="en-US" altLang="zh-CN" sz="2400" dirty="0" err="1" smtClean="0">
                <a:solidFill>
                  <a:schemeClr val="bg2"/>
                </a:solidFill>
                <a:latin typeface="+mn-lt"/>
              </a:rPr>
              <a:t>ReadHandle</a:t>
            </a:r>
            <a:r>
              <a:rPr lang="en-US" altLang="zh-CN" sz="2400" dirty="0">
                <a:solidFill>
                  <a:schemeClr val="bg2"/>
                </a:solidFill>
                <a:latin typeface="+mn-lt"/>
              </a:rPr>
              <a:t>);</a:t>
            </a:r>
          </a:p>
          <a:p>
            <a:pPr>
              <a:lnSpc>
                <a:spcPts val="3000"/>
              </a:lnSpc>
            </a:pPr>
            <a:endParaRPr lang="en-US" altLang="zh-CN" sz="2400" dirty="0" smtClean="0">
              <a:solidFill>
                <a:schemeClr val="bg2"/>
              </a:solidFill>
              <a:latin typeface="+mn-lt"/>
            </a:endParaRPr>
          </a:p>
          <a:p>
            <a:pPr>
              <a:lnSpc>
                <a:spcPts val="3000"/>
              </a:lnSpc>
            </a:pPr>
            <a:r>
              <a:rPr lang="en-US" altLang="zh-CN" sz="2400" dirty="0" smtClean="0">
                <a:solidFill>
                  <a:schemeClr val="bg2"/>
                </a:solidFill>
                <a:latin typeface="+mn-lt"/>
              </a:rPr>
              <a:t>if</a:t>
            </a:r>
            <a:r>
              <a:rPr lang="en-US" altLang="zh-CN" sz="2400" dirty="0">
                <a:solidFill>
                  <a:schemeClr val="bg2"/>
                </a:solidFill>
                <a:latin typeface="+mn-lt"/>
              </a:rPr>
              <a:t>(!</a:t>
            </a:r>
            <a:r>
              <a:rPr lang="en-US" altLang="zh-CN" sz="2400" dirty="0" err="1">
                <a:solidFill>
                  <a:schemeClr val="bg1">
                    <a:lumMod val="75000"/>
                  </a:schemeClr>
                </a:solidFill>
                <a:latin typeface="+mn-lt"/>
              </a:rPr>
              <a:t>WriteFile</a:t>
            </a:r>
            <a:r>
              <a:rPr lang="en-US" altLang="zh-CN" sz="2400" dirty="0">
                <a:solidFill>
                  <a:schemeClr val="bg2"/>
                </a:solidFill>
                <a:latin typeface="+mn-lt"/>
              </a:rPr>
              <a:t>(</a:t>
            </a:r>
            <a:r>
              <a:rPr lang="en-US" altLang="zh-CN" sz="2400" dirty="0" err="1">
                <a:solidFill>
                  <a:schemeClr val="bg2"/>
                </a:solidFill>
                <a:latin typeface="+mn-lt"/>
              </a:rPr>
              <a:t>WriteHandle</a:t>
            </a:r>
            <a:r>
              <a:rPr lang="en-US" altLang="zh-CN" sz="2400" dirty="0" smtClean="0">
                <a:solidFill>
                  <a:schemeClr val="bg2"/>
                </a:solidFill>
                <a:latin typeface="+mn-lt"/>
              </a:rPr>
              <a:t>, message, BUFFER_SIZE, &amp;</a:t>
            </a:r>
            <a:r>
              <a:rPr lang="en-US" altLang="zh-CN" sz="2400" dirty="0">
                <a:solidFill>
                  <a:schemeClr val="bg2"/>
                </a:solidFill>
                <a:latin typeface="+mn-lt"/>
              </a:rPr>
              <a:t>written</a:t>
            </a:r>
            <a:r>
              <a:rPr lang="en-US" altLang="zh-CN" sz="2400" dirty="0" smtClean="0">
                <a:solidFill>
                  <a:schemeClr val="bg2"/>
                </a:solidFill>
                <a:latin typeface="+mn-lt"/>
              </a:rPr>
              <a:t>, NULL</a:t>
            </a:r>
            <a:r>
              <a:rPr lang="en-US" altLang="zh-CN" sz="2400" dirty="0">
                <a:solidFill>
                  <a:schemeClr val="bg2"/>
                </a:solidFill>
                <a:latin typeface="+mn-lt"/>
              </a:rPr>
              <a:t>))</a:t>
            </a:r>
          </a:p>
          <a:p>
            <a:pPr>
              <a:lnSpc>
                <a:spcPts val="3000"/>
              </a:lnSpc>
            </a:pPr>
            <a:r>
              <a:rPr lang="en-US" altLang="zh-CN" sz="2400" dirty="0" smtClean="0">
                <a:solidFill>
                  <a:schemeClr val="bg2"/>
                </a:solidFill>
                <a:latin typeface="+mn-lt"/>
              </a:rPr>
              <a:t>	</a:t>
            </a:r>
            <a:r>
              <a:rPr lang="en-US" altLang="zh-CN" sz="2400" dirty="0" err="1" smtClean="0">
                <a:solidFill>
                  <a:schemeClr val="bg2"/>
                </a:solidFill>
                <a:latin typeface="+mn-lt"/>
              </a:rPr>
              <a:t>fprintf</a:t>
            </a:r>
            <a:r>
              <a:rPr lang="en-US" altLang="zh-CN" sz="2400" dirty="0" smtClean="0">
                <a:solidFill>
                  <a:schemeClr val="bg2"/>
                </a:solidFill>
                <a:latin typeface="+mn-lt"/>
              </a:rPr>
              <a:t>(</a:t>
            </a:r>
            <a:r>
              <a:rPr lang="en-US" altLang="zh-CN" sz="2400" dirty="0" err="1" smtClean="0">
                <a:solidFill>
                  <a:schemeClr val="bg2"/>
                </a:solidFill>
                <a:latin typeface="+mn-lt"/>
              </a:rPr>
              <a:t>stderr</a:t>
            </a:r>
            <a:r>
              <a:rPr lang="en-US" altLang="zh-CN" sz="2400" dirty="0">
                <a:solidFill>
                  <a:schemeClr val="bg2"/>
                </a:solidFill>
                <a:latin typeface="+mn-lt"/>
              </a:rPr>
              <a:t>,"Error writing to pipe.");</a:t>
            </a:r>
          </a:p>
          <a:p>
            <a:pPr>
              <a:lnSpc>
                <a:spcPts val="3000"/>
              </a:lnSpc>
            </a:pPr>
            <a:r>
              <a:rPr lang="en-US" altLang="zh-CN" sz="2400" dirty="0" err="1" smtClean="0">
                <a:solidFill>
                  <a:schemeClr val="bg2"/>
                </a:solidFill>
                <a:latin typeface="+mn-lt"/>
              </a:rPr>
              <a:t>CloseHandle</a:t>
            </a:r>
            <a:r>
              <a:rPr lang="en-US" altLang="zh-CN" sz="2400" dirty="0" smtClean="0">
                <a:solidFill>
                  <a:schemeClr val="bg2"/>
                </a:solidFill>
                <a:latin typeface="+mn-lt"/>
              </a:rPr>
              <a:t>(</a:t>
            </a:r>
            <a:r>
              <a:rPr lang="en-US" altLang="zh-CN" sz="2400" dirty="0" err="1" smtClean="0">
                <a:solidFill>
                  <a:schemeClr val="bg2"/>
                </a:solidFill>
                <a:latin typeface="+mn-lt"/>
              </a:rPr>
              <a:t>WriteHandle</a:t>
            </a:r>
            <a:r>
              <a:rPr lang="en-US" altLang="zh-CN" sz="2400" dirty="0">
                <a:solidFill>
                  <a:schemeClr val="bg2"/>
                </a:solidFill>
                <a:latin typeface="+mn-lt"/>
              </a:rPr>
              <a:t>);</a:t>
            </a:r>
          </a:p>
          <a:p>
            <a:pPr>
              <a:lnSpc>
                <a:spcPts val="3000"/>
              </a:lnSpc>
            </a:pPr>
            <a:r>
              <a:rPr lang="en-US" altLang="zh-CN" sz="2400" dirty="0">
                <a:solidFill>
                  <a:schemeClr val="bg2"/>
                </a:solidFill>
                <a:latin typeface="+mn-lt"/>
              </a:rPr>
              <a:t>/* wait for the child to exit*/</a:t>
            </a:r>
          </a:p>
          <a:p>
            <a:pPr>
              <a:lnSpc>
                <a:spcPts val="3000"/>
              </a:lnSpc>
            </a:pPr>
            <a:r>
              <a:rPr lang="en-US" altLang="zh-CN" sz="2400" dirty="0" err="1">
                <a:solidFill>
                  <a:schemeClr val="bg1">
                    <a:lumMod val="75000"/>
                  </a:schemeClr>
                </a:solidFill>
                <a:latin typeface="+mn-lt"/>
              </a:rPr>
              <a:t>WaitForSingleObject</a:t>
            </a:r>
            <a:r>
              <a:rPr lang="en-US" altLang="zh-CN" sz="2400" dirty="0">
                <a:solidFill>
                  <a:schemeClr val="bg2"/>
                </a:solidFill>
                <a:latin typeface="+mn-lt"/>
              </a:rPr>
              <a:t>(</a:t>
            </a:r>
            <a:r>
              <a:rPr lang="en-US" altLang="zh-CN" sz="2400" dirty="0" err="1">
                <a:solidFill>
                  <a:srgbClr val="CC00FF"/>
                </a:solidFill>
                <a:latin typeface="+mn-lt"/>
              </a:rPr>
              <a:t>pi.hProcess</a:t>
            </a:r>
            <a:r>
              <a:rPr lang="en-US" altLang="zh-CN" sz="2400" dirty="0" smtClean="0">
                <a:solidFill>
                  <a:schemeClr val="bg2"/>
                </a:solidFill>
                <a:latin typeface="+mn-lt"/>
              </a:rPr>
              <a:t>, INFINITE</a:t>
            </a:r>
            <a:r>
              <a:rPr lang="en-US" altLang="zh-CN" sz="2400" dirty="0">
                <a:solidFill>
                  <a:schemeClr val="bg2"/>
                </a:solidFill>
                <a:latin typeface="+mn-lt"/>
              </a:rPr>
              <a:t>);</a:t>
            </a:r>
          </a:p>
          <a:p>
            <a:pPr>
              <a:lnSpc>
                <a:spcPts val="3000"/>
              </a:lnSpc>
            </a:pPr>
            <a:r>
              <a:rPr lang="en-US" altLang="zh-CN" sz="2400" dirty="0" smtClean="0">
                <a:solidFill>
                  <a:schemeClr val="bg2"/>
                </a:solidFill>
                <a:latin typeface="+mn-lt"/>
              </a:rPr>
              <a:t>……</a:t>
            </a:r>
            <a:endParaRPr lang="en-US" altLang="zh-CN" sz="2400" dirty="0">
              <a:solidFill>
                <a:schemeClr val="bg2"/>
              </a:solidFill>
              <a:latin typeface="+mn-lt"/>
            </a:endParaRPr>
          </a:p>
          <a:p>
            <a:pPr>
              <a:lnSpc>
                <a:spcPts val="3000"/>
              </a:lnSpc>
            </a:pPr>
            <a:r>
              <a:rPr lang="en-US" altLang="zh-CN" sz="2400" dirty="0">
                <a:solidFill>
                  <a:schemeClr val="bg2"/>
                </a:solidFill>
                <a:latin typeface="+mn-lt"/>
              </a:rPr>
              <a:t>}</a:t>
            </a:r>
          </a:p>
          <a:p>
            <a:endParaRPr lang="zh-CN" altLang="en-US" sz="2000" dirty="0">
              <a:solidFill>
                <a:schemeClr val="bg2"/>
              </a:solidFill>
              <a:latin typeface="+mn-lt"/>
            </a:endParaRPr>
          </a:p>
        </p:txBody>
      </p:sp>
      <p:sp>
        <p:nvSpPr>
          <p:cNvPr id="5" name="线形标注 1 13">
            <a:extLst>
              <a:ext uri="{FF2B5EF4-FFF2-40B4-BE49-F238E27FC236}">
                <a16:creationId xmlns:a16="http://schemas.microsoft.com/office/drawing/2014/main" id="{D897B5ED-EE4B-466A-B692-8FEEAA04477E}"/>
              </a:ext>
            </a:extLst>
          </p:cNvPr>
          <p:cNvSpPr>
            <a:spLocks/>
          </p:cNvSpPr>
          <p:nvPr/>
        </p:nvSpPr>
        <p:spPr bwMode="auto">
          <a:xfrm>
            <a:off x="4139952" y="116632"/>
            <a:ext cx="3528392" cy="524662"/>
          </a:xfrm>
          <a:prstGeom prst="borderCallout1">
            <a:avLst>
              <a:gd name="adj1" fmla="val 97798"/>
              <a:gd name="adj2" fmla="val 19800"/>
              <a:gd name="adj3" fmla="val 299092"/>
              <a:gd name="adj4" fmla="val -21218"/>
            </a:avLst>
          </a:prstGeom>
          <a:solidFill>
            <a:srgbClr val="00B0F0"/>
          </a:solidFill>
          <a:ln w="38100" cap="sq" algn="ctr">
            <a:solidFill>
              <a:srgbClr val="00B0F0"/>
            </a:solidFill>
            <a:round/>
            <a:headEnd type="none" w="sm" len="sm"/>
            <a:tailEnd type="none" w="sm" len="sm"/>
          </a:ln>
        </p:spPr>
        <p:txBody>
          <a:bodyPr wrap="none"/>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None/>
            </a:pPr>
            <a:r>
              <a:rPr lang="zh-CN" altLang="en-US" sz="2400" dirty="0" smtClean="0">
                <a:solidFill>
                  <a:schemeClr val="bg2"/>
                </a:solidFill>
              </a:rPr>
              <a:t>子进程继承父进程的句柄</a:t>
            </a:r>
            <a:endParaRPr lang="zh-CN" altLang="en-US" sz="2400" b="1" dirty="0">
              <a:solidFill>
                <a:schemeClr val="bg2"/>
              </a:solidFill>
            </a:endParaRPr>
          </a:p>
        </p:txBody>
      </p:sp>
      <p:sp>
        <p:nvSpPr>
          <p:cNvPr id="6"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84992"/>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8122505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 presetClass="entr" presetSubtype="6" fill="hold" grpId="0" nodeType="after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1+#ppt_w/2"/>
                                          </p:val>
                                        </p:tav>
                                        <p:tav tm="100000">
                                          <p:val>
                                            <p:strVal val="#ppt_x"/>
                                          </p:val>
                                        </p:tav>
                                      </p:tavLst>
                                    </p:anim>
                                    <p:anim calcmode="lin" valueType="num">
                                      <p:cBhvr additive="base">
                                        <p:cTn id="1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33590" y="874951"/>
            <a:ext cx="9112602" cy="5478423"/>
          </a:xfrm>
          <a:prstGeom prst="rect">
            <a:avLst/>
          </a:prstGeom>
          <a:solidFill>
            <a:schemeClr val="tx1">
              <a:lumMod val="85000"/>
            </a:schemeClr>
          </a:solidFill>
        </p:spPr>
        <p:txBody>
          <a:bodyPr wrap="square" rtlCol="0">
            <a:spAutoFit/>
          </a:bodyPr>
          <a:lstStyle/>
          <a:p>
            <a:pPr>
              <a:lnSpc>
                <a:spcPts val="3000"/>
              </a:lnSpc>
            </a:pPr>
            <a:r>
              <a:rPr lang="en-US" altLang="zh-CN" sz="2400" dirty="0" err="1">
                <a:solidFill>
                  <a:schemeClr val="bg2"/>
                </a:solidFill>
                <a:latin typeface="+mn-lt"/>
              </a:rPr>
              <a:t>int</a:t>
            </a:r>
            <a:r>
              <a:rPr lang="en-US" altLang="zh-CN" sz="2400" dirty="0">
                <a:solidFill>
                  <a:schemeClr val="bg2"/>
                </a:solidFill>
                <a:latin typeface="+mn-lt"/>
              </a:rPr>
              <a:t> main(VOID)</a:t>
            </a:r>
          </a:p>
          <a:p>
            <a:pPr>
              <a:lnSpc>
                <a:spcPts val="3000"/>
              </a:lnSpc>
            </a:pPr>
            <a:r>
              <a:rPr lang="en-US" altLang="zh-CN" sz="2400" dirty="0">
                <a:solidFill>
                  <a:schemeClr val="bg2"/>
                </a:solidFill>
                <a:latin typeface="+mn-lt"/>
              </a:rPr>
              <a:t>{</a:t>
            </a:r>
          </a:p>
          <a:p>
            <a:pPr>
              <a:lnSpc>
                <a:spcPts val="3000"/>
              </a:lnSpc>
            </a:pPr>
            <a:r>
              <a:rPr lang="en-US" altLang="zh-CN" sz="2400" dirty="0">
                <a:solidFill>
                  <a:schemeClr val="bg2"/>
                </a:solidFill>
                <a:latin typeface="+mn-lt"/>
              </a:rPr>
              <a:t>HANDLE </a:t>
            </a:r>
            <a:r>
              <a:rPr lang="en-US" altLang="zh-CN" sz="2400" dirty="0" err="1">
                <a:solidFill>
                  <a:schemeClr val="bg2"/>
                </a:solidFill>
                <a:latin typeface="+mn-lt"/>
              </a:rPr>
              <a:t>Readhandle</a:t>
            </a:r>
            <a:r>
              <a:rPr lang="en-US" altLang="zh-CN" sz="2400" dirty="0">
                <a:solidFill>
                  <a:schemeClr val="bg2"/>
                </a:solidFill>
                <a:latin typeface="+mn-lt"/>
              </a:rPr>
              <a:t>;</a:t>
            </a:r>
          </a:p>
          <a:p>
            <a:pPr>
              <a:lnSpc>
                <a:spcPts val="3000"/>
              </a:lnSpc>
            </a:pPr>
            <a:r>
              <a:rPr lang="en-US" altLang="zh-CN" sz="2400" dirty="0">
                <a:solidFill>
                  <a:schemeClr val="bg2"/>
                </a:solidFill>
                <a:latin typeface="+mn-lt"/>
              </a:rPr>
              <a:t>CHAR </a:t>
            </a:r>
            <a:r>
              <a:rPr lang="en-US" altLang="zh-CN" sz="2400" dirty="0">
                <a:solidFill>
                  <a:srgbClr val="FF0000"/>
                </a:solidFill>
                <a:latin typeface="+mn-lt"/>
              </a:rPr>
              <a:t>buffer</a:t>
            </a:r>
            <a:r>
              <a:rPr lang="en-US" altLang="zh-CN" sz="2400" dirty="0">
                <a:solidFill>
                  <a:schemeClr val="bg2"/>
                </a:solidFill>
                <a:latin typeface="+mn-lt"/>
              </a:rPr>
              <a:t> [BUFFER_SIZE];</a:t>
            </a:r>
          </a:p>
          <a:p>
            <a:pPr>
              <a:lnSpc>
                <a:spcPts val="3000"/>
              </a:lnSpc>
            </a:pPr>
            <a:r>
              <a:rPr lang="en-US" altLang="zh-CN" sz="2400" dirty="0">
                <a:solidFill>
                  <a:schemeClr val="bg2"/>
                </a:solidFill>
                <a:latin typeface="+mn-lt"/>
              </a:rPr>
              <a:t>DWORD read;</a:t>
            </a:r>
          </a:p>
          <a:p>
            <a:pPr>
              <a:lnSpc>
                <a:spcPts val="3000"/>
              </a:lnSpc>
            </a:pPr>
            <a:r>
              <a:rPr lang="en-US" altLang="zh-CN" sz="2400" dirty="0">
                <a:solidFill>
                  <a:schemeClr val="bg2"/>
                </a:solidFill>
                <a:latin typeface="+mn-lt"/>
              </a:rPr>
              <a:t>/* get the read handle of the pipe*/</a:t>
            </a:r>
          </a:p>
          <a:p>
            <a:pPr>
              <a:lnSpc>
                <a:spcPts val="3000"/>
              </a:lnSpc>
            </a:pPr>
            <a:r>
              <a:rPr lang="en-US" altLang="zh-CN" sz="2400" dirty="0" err="1">
                <a:solidFill>
                  <a:srgbClr val="CC00FF"/>
                </a:solidFill>
                <a:latin typeface="+mn-lt"/>
              </a:rPr>
              <a:t>Readhandle</a:t>
            </a:r>
            <a:r>
              <a:rPr lang="en-US" altLang="zh-CN" sz="2400" dirty="0">
                <a:solidFill>
                  <a:schemeClr val="bg2"/>
                </a:solidFill>
                <a:latin typeface="+mn-lt"/>
              </a:rPr>
              <a:t>= </a:t>
            </a:r>
            <a:r>
              <a:rPr lang="en-US" altLang="zh-CN" sz="2400" dirty="0" err="1">
                <a:solidFill>
                  <a:schemeClr val="bg1"/>
                </a:solidFill>
                <a:latin typeface="+mn-lt"/>
              </a:rPr>
              <a:t>GetStdHandle</a:t>
            </a:r>
            <a:r>
              <a:rPr lang="en-US" altLang="zh-CN" sz="2400" dirty="0">
                <a:solidFill>
                  <a:schemeClr val="bg2"/>
                </a:solidFill>
                <a:latin typeface="+mn-lt"/>
              </a:rPr>
              <a:t>(STD_INPUT_HANDLE);</a:t>
            </a:r>
          </a:p>
          <a:p>
            <a:pPr>
              <a:lnSpc>
                <a:spcPts val="3000"/>
              </a:lnSpc>
            </a:pPr>
            <a:r>
              <a:rPr lang="en-US" altLang="zh-CN" sz="2400" dirty="0">
                <a:solidFill>
                  <a:schemeClr val="bg2"/>
                </a:solidFill>
                <a:latin typeface="+mn-lt"/>
              </a:rPr>
              <a:t>/* the child reads from the pipe*/</a:t>
            </a:r>
          </a:p>
          <a:p>
            <a:pPr>
              <a:lnSpc>
                <a:spcPts val="3000"/>
              </a:lnSpc>
            </a:pPr>
            <a:r>
              <a:rPr lang="en-US" altLang="zh-CN" sz="2400" dirty="0">
                <a:solidFill>
                  <a:schemeClr val="bg2"/>
                </a:solidFill>
                <a:latin typeface="+mn-lt"/>
              </a:rPr>
              <a:t>if(</a:t>
            </a:r>
            <a:r>
              <a:rPr lang="en-US" altLang="zh-CN" sz="2400" dirty="0" err="1">
                <a:solidFill>
                  <a:schemeClr val="bg1"/>
                </a:solidFill>
                <a:latin typeface="+mn-lt"/>
              </a:rPr>
              <a:t>ReadFile</a:t>
            </a:r>
            <a:r>
              <a:rPr lang="en-US" altLang="zh-CN" sz="2400" dirty="0">
                <a:solidFill>
                  <a:schemeClr val="bg2"/>
                </a:solidFill>
                <a:latin typeface="+mn-lt"/>
              </a:rPr>
              <a:t>(</a:t>
            </a:r>
            <a:r>
              <a:rPr lang="en-US" altLang="zh-CN" sz="2400" dirty="0" err="1">
                <a:solidFill>
                  <a:srgbClr val="CC00FF"/>
                </a:solidFill>
                <a:latin typeface="+mn-lt"/>
              </a:rPr>
              <a:t>Readhandle</a:t>
            </a:r>
            <a:r>
              <a:rPr lang="en-US" altLang="zh-CN" sz="2400" dirty="0" smtClean="0">
                <a:solidFill>
                  <a:schemeClr val="bg2"/>
                </a:solidFill>
                <a:latin typeface="+mn-lt"/>
              </a:rPr>
              <a:t>, </a:t>
            </a:r>
            <a:r>
              <a:rPr lang="en-US" altLang="zh-CN" sz="2400" dirty="0" smtClean="0">
                <a:solidFill>
                  <a:srgbClr val="FF0000"/>
                </a:solidFill>
                <a:latin typeface="+mn-lt"/>
              </a:rPr>
              <a:t>buffer</a:t>
            </a:r>
            <a:r>
              <a:rPr lang="en-US" altLang="zh-CN" sz="2400" dirty="0" smtClean="0">
                <a:solidFill>
                  <a:schemeClr val="bg2"/>
                </a:solidFill>
                <a:latin typeface="+mn-lt"/>
              </a:rPr>
              <a:t>, BUFFER_SIZE, &amp;</a:t>
            </a:r>
            <a:r>
              <a:rPr lang="en-US" altLang="zh-CN" sz="2400" dirty="0">
                <a:solidFill>
                  <a:schemeClr val="bg2"/>
                </a:solidFill>
                <a:latin typeface="+mn-lt"/>
              </a:rPr>
              <a:t>read</a:t>
            </a:r>
            <a:r>
              <a:rPr lang="en-US" altLang="zh-CN" sz="2400" dirty="0" smtClean="0">
                <a:solidFill>
                  <a:schemeClr val="bg2"/>
                </a:solidFill>
                <a:latin typeface="+mn-lt"/>
              </a:rPr>
              <a:t>, NULL</a:t>
            </a:r>
            <a:r>
              <a:rPr lang="en-US" altLang="zh-CN" sz="2400" dirty="0">
                <a:solidFill>
                  <a:schemeClr val="bg2"/>
                </a:solidFill>
                <a:latin typeface="+mn-lt"/>
              </a:rPr>
              <a:t>))</a:t>
            </a:r>
          </a:p>
          <a:p>
            <a:pPr>
              <a:lnSpc>
                <a:spcPts val="3000"/>
              </a:lnSpc>
            </a:pPr>
            <a:r>
              <a:rPr lang="en-US" altLang="zh-CN" sz="2400" dirty="0">
                <a:solidFill>
                  <a:schemeClr val="bg2"/>
                </a:solidFill>
                <a:latin typeface="+mn-lt"/>
              </a:rPr>
              <a:t>    </a:t>
            </a:r>
            <a:r>
              <a:rPr lang="en-US" altLang="zh-CN" sz="2400" dirty="0" err="1">
                <a:solidFill>
                  <a:schemeClr val="bg2"/>
                </a:solidFill>
                <a:latin typeface="+mn-lt"/>
              </a:rPr>
              <a:t>printf</a:t>
            </a:r>
            <a:r>
              <a:rPr lang="en-US" altLang="zh-CN" sz="2400" dirty="0">
                <a:solidFill>
                  <a:schemeClr val="bg2"/>
                </a:solidFill>
                <a:latin typeface="+mn-lt"/>
              </a:rPr>
              <a:t>("child read %s</a:t>
            </a:r>
            <a:r>
              <a:rPr lang="en-US" altLang="zh-CN" sz="2400" dirty="0" smtClean="0">
                <a:solidFill>
                  <a:schemeClr val="bg2"/>
                </a:solidFill>
                <a:latin typeface="+mn-lt"/>
              </a:rPr>
              <a:t>", </a:t>
            </a:r>
            <a:r>
              <a:rPr lang="en-US" altLang="zh-CN" sz="2400" dirty="0" smtClean="0">
                <a:solidFill>
                  <a:srgbClr val="FF0000"/>
                </a:solidFill>
                <a:latin typeface="+mn-lt"/>
              </a:rPr>
              <a:t>buffer</a:t>
            </a:r>
            <a:r>
              <a:rPr lang="en-US" altLang="zh-CN" sz="2400" dirty="0">
                <a:solidFill>
                  <a:schemeClr val="bg2"/>
                </a:solidFill>
                <a:latin typeface="+mn-lt"/>
              </a:rPr>
              <a:t>);</a:t>
            </a:r>
          </a:p>
          <a:p>
            <a:pPr>
              <a:lnSpc>
                <a:spcPts val="3000"/>
              </a:lnSpc>
            </a:pPr>
            <a:r>
              <a:rPr lang="en-US" altLang="zh-CN" sz="2400" dirty="0">
                <a:solidFill>
                  <a:schemeClr val="bg2"/>
                </a:solidFill>
                <a:latin typeface="+mn-lt"/>
              </a:rPr>
              <a:t>else</a:t>
            </a:r>
          </a:p>
          <a:p>
            <a:pPr>
              <a:lnSpc>
                <a:spcPts val="3000"/>
              </a:lnSpc>
            </a:pPr>
            <a:r>
              <a:rPr lang="en-US" altLang="zh-CN" sz="2400" dirty="0">
                <a:solidFill>
                  <a:schemeClr val="bg2"/>
                </a:solidFill>
                <a:latin typeface="+mn-lt"/>
              </a:rPr>
              <a:t>    </a:t>
            </a:r>
            <a:r>
              <a:rPr lang="en-US" altLang="zh-CN" sz="2400" dirty="0" err="1">
                <a:solidFill>
                  <a:schemeClr val="bg2"/>
                </a:solidFill>
                <a:latin typeface="+mn-lt"/>
              </a:rPr>
              <a:t>fprintf</a:t>
            </a:r>
            <a:r>
              <a:rPr lang="en-US" altLang="zh-CN" sz="2400" dirty="0">
                <a:solidFill>
                  <a:schemeClr val="bg2"/>
                </a:solidFill>
                <a:latin typeface="+mn-lt"/>
              </a:rPr>
              <a:t>(</a:t>
            </a:r>
            <a:r>
              <a:rPr lang="en-US" altLang="zh-CN" sz="2400" dirty="0" err="1">
                <a:solidFill>
                  <a:schemeClr val="bg2"/>
                </a:solidFill>
                <a:latin typeface="+mn-lt"/>
              </a:rPr>
              <a:t>stderr</a:t>
            </a:r>
            <a:r>
              <a:rPr lang="en-US" altLang="zh-CN" sz="2400" dirty="0">
                <a:solidFill>
                  <a:schemeClr val="bg2"/>
                </a:solidFill>
                <a:latin typeface="+mn-lt"/>
              </a:rPr>
              <a:t>,"Error reading from pipe");</a:t>
            </a:r>
          </a:p>
          <a:p>
            <a:pPr>
              <a:lnSpc>
                <a:spcPts val="3000"/>
              </a:lnSpc>
            </a:pPr>
            <a:r>
              <a:rPr lang="en-US" altLang="zh-CN" sz="2400" dirty="0">
                <a:solidFill>
                  <a:schemeClr val="bg2"/>
                </a:solidFill>
                <a:latin typeface="+mn-lt"/>
              </a:rPr>
              <a:t>return 0;</a:t>
            </a:r>
          </a:p>
          <a:p>
            <a:pPr>
              <a:lnSpc>
                <a:spcPts val="3000"/>
              </a:lnSpc>
            </a:pPr>
            <a:r>
              <a:rPr lang="en-US" altLang="zh-CN" sz="2400" dirty="0" smtClean="0">
                <a:solidFill>
                  <a:schemeClr val="bg2"/>
                </a:solidFill>
                <a:latin typeface="+mn-lt"/>
              </a:rPr>
              <a:t>}</a:t>
            </a:r>
            <a:endParaRPr lang="zh-CN" altLang="en-US" sz="2000" dirty="0">
              <a:solidFill>
                <a:schemeClr val="bg2"/>
              </a:solidFill>
              <a:latin typeface="+mn-lt"/>
            </a:endParaRPr>
          </a:p>
        </p:txBody>
      </p:sp>
      <p:sp>
        <p:nvSpPr>
          <p:cNvPr id="5" name="文本框 4">
            <a:extLst>
              <a:ext uri="{FF2B5EF4-FFF2-40B4-BE49-F238E27FC236}">
                <a16:creationId xmlns:a16="http://schemas.microsoft.com/office/drawing/2014/main" id="{08FCB9BA-FF05-4F6A-BD2F-C66130E14FDB}"/>
              </a:ext>
            </a:extLst>
          </p:cNvPr>
          <p:cNvSpPr txBox="1"/>
          <p:nvPr/>
        </p:nvSpPr>
        <p:spPr>
          <a:xfrm>
            <a:off x="0" y="0"/>
            <a:ext cx="9143600" cy="584775"/>
          </a:xfrm>
          <a:prstGeom prst="rect">
            <a:avLst/>
          </a:prstGeom>
          <a:solidFill>
            <a:srgbClr val="9CB3F2"/>
          </a:solidFill>
          <a:ln>
            <a:noFill/>
          </a:ln>
        </p:spPr>
        <p:txBody>
          <a:bodyPr wrap="square" rtlCol="0">
            <a:spAutoFit/>
          </a:bodyPr>
          <a:lstStyle/>
          <a:p>
            <a:pPr algn="ctr"/>
            <a:r>
              <a:rPr lang="en-US" altLang="zh-CN" dirty="0" smtClean="0">
                <a:solidFill>
                  <a:schemeClr val="bg2"/>
                </a:solidFill>
                <a:latin typeface="Times New Roman" panose="02020603050405020304" pitchFamily="18" charset="0"/>
                <a:cs typeface="Times New Roman" panose="02020603050405020304" pitchFamily="18" charset="0"/>
              </a:rPr>
              <a:t>Windows</a:t>
            </a:r>
            <a:r>
              <a:rPr lang="zh-CN" altLang="en-US" dirty="0" smtClean="0">
                <a:solidFill>
                  <a:schemeClr val="bg2"/>
                </a:solidFill>
                <a:latin typeface="Times New Roman" panose="02020603050405020304" pitchFamily="18" charset="0"/>
                <a:cs typeface="Times New Roman" panose="02020603050405020304" pitchFamily="18" charset="0"/>
              </a:rPr>
              <a:t>匿名管道示例</a:t>
            </a:r>
            <a:r>
              <a:rPr lang="en-US" altLang="zh-CN" dirty="0" smtClean="0">
                <a:solidFill>
                  <a:schemeClr val="bg2"/>
                </a:solidFill>
                <a:latin typeface="Times New Roman" panose="02020603050405020304" pitchFamily="18" charset="0"/>
                <a:cs typeface="Times New Roman" panose="02020603050405020304" pitchFamily="18" charset="0"/>
              </a:rPr>
              <a:t>——</a:t>
            </a:r>
            <a:r>
              <a:rPr lang="zh-CN" altLang="en-US" dirty="0" smtClean="0">
                <a:solidFill>
                  <a:schemeClr val="bg2"/>
                </a:solidFill>
                <a:latin typeface="Times New Roman" panose="02020603050405020304" pitchFamily="18" charset="0"/>
                <a:cs typeface="Times New Roman" panose="02020603050405020304" pitchFamily="18" charset="0"/>
              </a:rPr>
              <a:t>子进程</a:t>
            </a:r>
            <a:r>
              <a:rPr lang="en-US" altLang="zh-CN" sz="2800" dirty="0" smtClean="0">
                <a:solidFill>
                  <a:schemeClr val="bg2"/>
                </a:solidFill>
              </a:rPr>
              <a:t>      </a:t>
            </a:r>
            <a:r>
              <a:rPr lang="en-US" altLang="zh-CN" sz="2400" dirty="0" smtClean="0">
                <a:solidFill>
                  <a:schemeClr val="bg2"/>
                </a:solidFill>
                <a:latin typeface="Times New Roman" panose="02020603050405020304" pitchFamily="18" charset="0"/>
                <a:cs typeface="Times New Roman" panose="02020603050405020304" pitchFamily="18" charset="0"/>
              </a:rPr>
              <a:t>P 101 </a:t>
            </a:r>
            <a:r>
              <a:rPr lang="zh-CN" altLang="en-US" sz="2400" dirty="0" smtClean="0">
                <a:solidFill>
                  <a:schemeClr val="bg2"/>
                </a:solidFill>
                <a:latin typeface="Times New Roman" panose="02020603050405020304" pitchFamily="18" charset="0"/>
                <a:cs typeface="Times New Roman" panose="02020603050405020304" pitchFamily="18" charset="0"/>
              </a:rPr>
              <a:t>图</a:t>
            </a:r>
            <a:r>
              <a:rPr lang="en-US" altLang="zh-CN" sz="2400" dirty="0" smtClean="0">
                <a:solidFill>
                  <a:schemeClr val="bg2"/>
                </a:solidFill>
                <a:latin typeface="Times New Roman" panose="02020603050405020304" pitchFamily="18" charset="0"/>
                <a:cs typeface="Times New Roman" panose="02020603050405020304" pitchFamily="18" charset="0"/>
              </a:rPr>
              <a:t>3_29</a:t>
            </a:r>
            <a:endParaRPr lang="zh-CN" altLang="en-US" sz="2400" dirty="0">
              <a:solidFill>
                <a:schemeClr val="bg2"/>
              </a:solidFill>
              <a:latin typeface="Times New Roman" panose="02020603050405020304" pitchFamily="18" charset="0"/>
              <a:cs typeface="Times New Roman" panose="02020603050405020304" pitchFamily="18" charset="0"/>
            </a:endParaRPr>
          </a:p>
        </p:txBody>
      </p:sp>
      <p:pic>
        <p:nvPicPr>
          <p:cNvPr id="6"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60848" y="874951"/>
            <a:ext cx="5782752" cy="1219715"/>
          </a:xfrm>
          <a:prstGeom prst="rect">
            <a:avLst/>
          </a:prstGeom>
        </p:spPr>
      </p:pic>
      <p:sp>
        <p:nvSpPr>
          <p:cNvPr id="7" name="AutoShape 6">
            <a:hlinkClick r:id="" action="ppaction://hlinkshowjump?jump=nextslide" highlightClick="1"/>
            <a:extLst>
              <a:ext uri="{FF2B5EF4-FFF2-40B4-BE49-F238E27FC236}">
                <a16:creationId xmlns:a16="http://schemas.microsoft.com/office/drawing/2014/main" id="{2C2F19EA-EF81-4D15-A1FF-A8FC3C3EB6C8}"/>
              </a:ext>
            </a:extLst>
          </p:cNvPr>
          <p:cNvSpPr>
            <a:spLocks noChangeArrowheads="1"/>
          </p:cNvSpPr>
          <p:nvPr/>
        </p:nvSpPr>
        <p:spPr bwMode="auto">
          <a:xfrm>
            <a:off x="8763000" y="6484992"/>
            <a:ext cx="381000" cy="381000"/>
          </a:xfrm>
          <a:prstGeom prst="actionButtonForwardNext">
            <a:avLst/>
          </a:prstGeom>
          <a:solidFill>
            <a:schemeClr val="tx1">
              <a:lumMod val="95000"/>
            </a:schemeClr>
          </a:solidFill>
          <a:ln w="9525">
            <a:noFill/>
            <a:miter lim="800000"/>
            <a:headEnd/>
            <a:tailEnd/>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solidFill>
                <a:schemeClr val="bg2"/>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840285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2" presetClass="entr" presetSubtype="6"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1+#ppt_w/2"/>
                                          </p:val>
                                        </p:tav>
                                        <p:tav tm="100000">
                                          <p:val>
                                            <p:strVal val="#ppt_x"/>
                                          </p:val>
                                        </p:tav>
                                      </p:tavLst>
                                    </p:anim>
                                    <p:anim calcmode="lin" valueType="num">
                                      <p:cBhvr additive="base">
                                        <p:cTn id="12"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66E4B297-05D5-4B2D-85D3-8DF715722AE0}"/>
              </a:ext>
            </a:extLst>
          </p:cNvPr>
          <p:cNvSpPr>
            <a:spLocks noGrp="1"/>
          </p:cNvSpPr>
          <p:nvPr>
            <p:ph type="dt" sz="half" idx="10"/>
          </p:nvPr>
        </p:nvSpPr>
        <p:spPr/>
        <p:txBody>
          <a:bodyPr/>
          <a:lstStyle/>
          <a:p>
            <a:pPr>
              <a:defRPr/>
            </a:pPr>
            <a:fld id="{0F3703A3-1889-4D5A-B002-82B1611E7DF6}" type="datetime1">
              <a:rPr lang="zh-CN" altLang="en-US" smtClean="0"/>
              <a:pPr>
                <a:defRPr/>
              </a:pPr>
              <a:t>2021/9/3</a:t>
            </a:fld>
            <a:endParaRPr lang="en-US" altLang="zh-CN"/>
          </a:p>
        </p:txBody>
      </p:sp>
      <p:sp>
        <p:nvSpPr>
          <p:cNvPr id="3" name="灯片编号占位符 2">
            <a:extLst>
              <a:ext uri="{FF2B5EF4-FFF2-40B4-BE49-F238E27FC236}">
                <a16:creationId xmlns:a16="http://schemas.microsoft.com/office/drawing/2014/main" id="{8F1054A5-7EA2-490B-9297-01714BE358E7}"/>
              </a:ext>
            </a:extLst>
          </p:cNvPr>
          <p:cNvSpPr>
            <a:spLocks noGrp="1"/>
          </p:cNvSpPr>
          <p:nvPr>
            <p:ph type="sldNum" sz="quarter" idx="12"/>
          </p:nvPr>
        </p:nvSpPr>
        <p:spPr/>
        <p:txBody>
          <a:bodyPr/>
          <a:lstStyle/>
          <a:p>
            <a:pPr>
              <a:defRPr/>
            </a:pPr>
            <a:r>
              <a:rPr lang="zh-CN" altLang="en-US"/>
              <a:t>第 </a:t>
            </a:r>
            <a:fld id="{AA9BF305-28BD-41C0-8AA3-BF5601F9D25F}" type="slidenum">
              <a:rPr lang="zh-CN" altLang="en-US" smtClean="0"/>
              <a:pPr>
                <a:defRPr/>
              </a:pPr>
              <a:t>99</a:t>
            </a:fld>
            <a:r>
              <a:rPr lang="zh-CN" altLang="en-US"/>
              <a:t> 页</a:t>
            </a:r>
          </a:p>
        </p:txBody>
      </p:sp>
      <p:sp>
        <p:nvSpPr>
          <p:cNvPr id="6" name="矩形 5">
            <a:extLst>
              <a:ext uri="{FF2B5EF4-FFF2-40B4-BE49-F238E27FC236}">
                <a16:creationId xmlns:a16="http://schemas.microsoft.com/office/drawing/2014/main" id="{FE0ABFDE-5701-48EC-83F1-CC37BF77C6A5}"/>
              </a:ext>
            </a:extLst>
          </p:cNvPr>
          <p:cNvSpPr/>
          <p:nvPr/>
        </p:nvSpPr>
        <p:spPr>
          <a:xfrm>
            <a:off x="2831716" y="59698"/>
            <a:ext cx="3552576" cy="707886"/>
          </a:xfrm>
          <a:prstGeom prst="rect">
            <a:avLst/>
          </a:prstGeom>
        </p:spPr>
        <p:txBody>
          <a:bodyPr wrap="none">
            <a:spAutoFit/>
          </a:bodyPr>
          <a:lstStyle/>
          <a:p>
            <a:pPr>
              <a:tabLst>
                <a:tab pos="3321050" algn="l"/>
              </a:tabLst>
            </a:pPr>
            <a:r>
              <a:rPr lang="en-US" altLang="zh-CN" sz="4000" dirty="0">
                <a:solidFill>
                  <a:srgbClr val="006699"/>
                </a:solidFill>
                <a:effectLst>
                  <a:outerShdw blurRad="38100" dist="38100" dir="2700000" algn="tl">
                    <a:srgbClr val="000000">
                      <a:alpha val="43137"/>
                    </a:srgbClr>
                  </a:outerShdw>
                </a:effectLst>
                <a:latin typeface="+mj-lt"/>
                <a:ea typeface="MS PGothic" pitchFamily="34" charset="-128"/>
                <a:cs typeface="+mj-cs"/>
              </a:rPr>
              <a:t>Linux</a:t>
            </a:r>
            <a:r>
              <a:rPr lang="zh-CN" altLang="en-US" sz="4000" dirty="0">
                <a:solidFill>
                  <a:srgbClr val="006699"/>
                </a:solidFill>
                <a:effectLst>
                  <a:outerShdw blurRad="38100" dist="38100" dir="2700000" algn="tl">
                    <a:srgbClr val="000000">
                      <a:alpha val="43137"/>
                    </a:srgbClr>
                  </a:outerShdw>
                </a:effectLst>
                <a:latin typeface="+mj-lt"/>
                <a:ea typeface="MS PGothic" pitchFamily="34" charset="-128"/>
                <a:cs typeface="+mj-cs"/>
              </a:rPr>
              <a:t>进程通信</a:t>
            </a:r>
          </a:p>
        </p:txBody>
      </p:sp>
      <p:sp>
        <p:nvSpPr>
          <p:cNvPr id="9" name="Rectangle 6">
            <a:extLst>
              <a:ext uri="{FF2B5EF4-FFF2-40B4-BE49-F238E27FC236}">
                <a16:creationId xmlns:a16="http://schemas.microsoft.com/office/drawing/2014/main" id="{11268948-DFA2-4F09-86F5-FB0495632695}"/>
              </a:ext>
            </a:extLst>
          </p:cNvPr>
          <p:cNvSpPr>
            <a:spLocks noChangeArrowheads="1"/>
          </p:cNvSpPr>
          <p:nvPr/>
        </p:nvSpPr>
        <p:spPr bwMode="auto">
          <a:xfrm>
            <a:off x="2267744" y="1340768"/>
            <a:ext cx="5869160" cy="2515795"/>
          </a:xfrm>
          <a:prstGeom prst="rect">
            <a:avLst/>
          </a:prstGeom>
          <a:noFill/>
          <a:ln w="12700" cap="sq">
            <a:noFill/>
            <a:miter lim="800000"/>
            <a:headEnd type="none" w="sm" len="sm"/>
            <a:tailEnd type="none" w="sm" len="sm"/>
          </a:ln>
          <a:effectLst/>
        </p:spPr>
        <p:txBody>
          <a:bodyPr/>
          <a:lstStyle/>
          <a:p>
            <a:pPr marL="571500" indent="-571500" eaLnBrk="1" hangingPunct="1">
              <a:spcBef>
                <a:spcPts val="0"/>
              </a:spcBef>
              <a:buClr>
                <a:schemeClr val="bg1"/>
              </a:buClr>
              <a:buSzPct val="90000"/>
              <a:buFont typeface="Wingdings" panose="05000000000000000000" pitchFamily="2" charset="2"/>
              <a:buChar char="n"/>
              <a:defRPr/>
            </a:pPr>
            <a:r>
              <a:rPr lang="zh-CN" altLang="en-US" sz="3600" dirty="0">
                <a:solidFill>
                  <a:schemeClr val="bg1"/>
                </a:solidFill>
                <a:effectLst>
                  <a:outerShdw blurRad="38100" dist="38100" dir="2700000" algn="tl">
                    <a:srgbClr val="000000">
                      <a:alpha val="43137"/>
                    </a:srgbClr>
                  </a:outerShdw>
                </a:effectLst>
                <a:latin typeface="+mj-lt"/>
                <a:ea typeface="楷体" panose="02010609060101010101" pitchFamily="49" charset="-122"/>
              </a:rPr>
              <a:t>软中断</a:t>
            </a:r>
            <a:endParaRPr lang="en-US" altLang="zh-CN" sz="3600" dirty="0">
              <a:solidFill>
                <a:schemeClr val="bg1"/>
              </a:solidFill>
              <a:effectLst>
                <a:outerShdw blurRad="38100" dist="38100" dir="2700000" algn="tl">
                  <a:srgbClr val="000000">
                    <a:alpha val="43137"/>
                  </a:srgbClr>
                </a:outerShdw>
              </a:effectLst>
              <a:latin typeface="+mj-lt"/>
              <a:ea typeface="楷体" panose="02010609060101010101" pitchFamily="49" charset="-122"/>
            </a:endParaRPr>
          </a:p>
          <a:p>
            <a:pPr marL="571500" lvl="1" indent="-571500" eaLnBrk="1" hangingPunct="1">
              <a:lnSpc>
                <a:spcPct val="90000"/>
              </a:lnSpc>
              <a:spcBef>
                <a:spcPts val="0"/>
              </a:spcBef>
              <a:buClr>
                <a:schemeClr val="bg1"/>
              </a:buClr>
              <a:buSzPct val="90000"/>
              <a:buFont typeface="Wingdings" panose="05000000000000000000" pitchFamily="2" charset="2"/>
              <a:buChar char="n"/>
              <a:defRPr/>
            </a:pPr>
            <a:r>
              <a:rPr lang="en-US" altLang="zh-CN" sz="3600" dirty="0">
                <a:solidFill>
                  <a:schemeClr val="bg1"/>
                </a:solidFill>
                <a:effectLst>
                  <a:outerShdw blurRad="38100" dist="38100" dir="2700000" algn="tl">
                    <a:srgbClr val="000000">
                      <a:alpha val="43137"/>
                    </a:srgbClr>
                  </a:outerShdw>
                </a:effectLst>
                <a:latin typeface="+mj-lt"/>
                <a:ea typeface="楷体" panose="02010609060101010101" pitchFamily="49" charset="-122"/>
              </a:rPr>
              <a:t>System Ⅴ </a:t>
            </a:r>
            <a:r>
              <a:rPr lang="en-US" altLang="zh-CN" sz="3600" dirty="0" smtClean="0">
                <a:solidFill>
                  <a:schemeClr val="bg1"/>
                </a:solidFill>
                <a:effectLst>
                  <a:outerShdw blurRad="38100" dist="38100" dir="2700000" algn="tl">
                    <a:srgbClr val="000000">
                      <a:alpha val="43137"/>
                    </a:srgbClr>
                  </a:outerShdw>
                </a:effectLst>
                <a:latin typeface="+mj-lt"/>
                <a:ea typeface="楷体" panose="02010609060101010101" pitchFamily="49" charset="-122"/>
              </a:rPr>
              <a:t>IPC</a:t>
            </a:r>
            <a:endParaRPr lang="zh-CN" altLang="en-US" sz="3600" dirty="0" smtClean="0">
              <a:solidFill>
                <a:schemeClr val="bg1"/>
              </a:solidFill>
              <a:effectLst>
                <a:outerShdw blurRad="38100" dist="38100" dir="2700000" algn="tl">
                  <a:srgbClr val="000000">
                    <a:alpha val="43137"/>
                  </a:srgbClr>
                </a:outerShdw>
              </a:effectLst>
              <a:latin typeface="+mj-lt"/>
              <a:ea typeface="楷体" panose="02010609060101010101" pitchFamily="49" charset="-122"/>
            </a:endParaRPr>
          </a:p>
          <a:p>
            <a:pPr marL="1028700" lvl="1" indent="-571500">
              <a:spcBef>
                <a:spcPts val="0"/>
              </a:spcBef>
              <a:buFontTx/>
              <a:buChar char="–"/>
              <a:defRPr/>
            </a:pPr>
            <a:r>
              <a:rPr lang="zh-CN" altLang="en-US" sz="3600" dirty="0" smtClean="0">
                <a:solidFill>
                  <a:schemeClr val="bg1"/>
                </a:solidFill>
                <a:effectLst>
                  <a:outerShdw blurRad="38100" dist="38100" dir="2700000" algn="tl">
                    <a:srgbClr val="000000">
                      <a:alpha val="43137"/>
                    </a:srgbClr>
                  </a:outerShdw>
                </a:effectLst>
                <a:latin typeface="+mj-lt"/>
                <a:ea typeface="楷体" panose="02010609060101010101" pitchFamily="49" charset="-122"/>
              </a:rPr>
              <a:t>共享内存</a:t>
            </a:r>
            <a:endParaRPr lang="en-US" altLang="zh-CN" sz="3600" dirty="0" smtClean="0">
              <a:solidFill>
                <a:schemeClr val="bg1"/>
              </a:solidFill>
              <a:effectLst>
                <a:outerShdw blurRad="38100" dist="38100" dir="2700000" algn="tl">
                  <a:srgbClr val="000000">
                    <a:alpha val="43137"/>
                  </a:srgbClr>
                </a:outerShdw>
              </a:effectLst>
              <a:latin typeface="+mj-lt"/>
              <a:ea typeface="楷体" panose="02010609060101010101" pitchFamily="49" charset="-122"/>
            </a:endParaRPr>
          </a:p>
          <a:p>
            <a:pPr marL="1028700" lvl="1" indent="-571500">
              <a:spcBef>
                <a:spcPts val="0"/>
              </a:spcBef>
              <a:buFontTx/>
              <a:buChar char="–"/>
              <a:defRPr/>
            </a:pPr>
            <a:r>
              <a:rPr lang="zh-CN" altLang="en-US" sz="3600" dirty="0" smtClean="0">
                <a:solidFill>
                  <a:schemeClr val="bg1"/>
                </a:solidFill>
                <a:effectLst>
                  <a:outerShdw blurRad="38100" dist="38100" dir="2700000" algn="tl">
                    <a:srgbClr val="000000">
                      <a:alpha val="43137"/>
                    </a:srgbClr>
                  </a:outerShdw>
                </a:effectLst>
                <a:latin typeface="+mj-lt"/>
                <a:ea typeface="楷体" panose="02010609060101010101" pitchFamily="49" charset="-122"/>
              </a:rPr>
              <a:t>消息通信</a:t>
            </a:r>
            <a:endParaRPr lang="zh-CN" altLang="en-US" dirty="0">
              <a:solidFill>
                <a:schemeClr val="bg2"/>
              </a:solidFill>
              <a:effectLst>
                <a:outerShdw blurRad="38100" dist="38100" dir="2700000" algn="tl">
                  <a:srgbClr val="000000">
                    <a:alpha val="43137"/>
                  </a:srgbClr>
                </a:outerShdw>
              </a:effectLst>
              <a:latin typeface="+mj-lt"/>
              <a:ea typeface="楷体" panose="02010609060101010101" pitchFamily="49" charset="-122"/>
            </a:endParaRPr>
          </a:p>
        </p:txBody>
      </p:sp>
      <p:sp>
        <p:nvSpPr>
          <p:cNvPr id="4" name="文本框 3">
            <a:extLst>
              <a:ext uri="{FF2B5EF4-FFF2-40B4-BE49-F238E27FC236}">
                <a16:creationId xmlns:a16="http://schemas.microsoft.com/office/drawing/2014/main" id="{FC79314E-F33E-457A-92C7-C53216EDE27E}"/>
              </a:ext>
            </a:extLst>
          </p:cNvPr>
          <p:cNvSpPr txBox="1"/>
          <p:nvPr/>
        </p:nvSpPr>
        <p:spPr>
          <a:xfrm>
            <a:off x="1905000" y="4109993"/>
            <a:ext cx="6192688" cy="646331"/>
          </a:xfrm>
          <a:prstGeom prst="rect">
            <a:avLst/>
          </a:prstGeom>
          <a:solidFill>
            <a:srgbClr val="FFFF00"/>
          </a:solidFill>
        </p:spPr>
        <p:txBody>
          <a:bodyPr wrap="square" rtlCol="0">
            <a:spAutoFit/>
          </a:bodyPr>
          <a:lstStyle/>
          <a:p>
            <a:pPr algn="ctr"/>
            <a:r>
              <a:rPr lang="zh-CN" altLang="en-US" sz="3600" dirty="0" smtClean="0">
                <a:solidFill>
                  <a:schemeClr val="bg2"/>
                </a:solidFill>
                <a:effectLst>
                  <a:outerShdw blurRad="38100" dist="38100" dir="2700000" algn="tl">
                    <a:srgbClr val="000000">
                      <a:alpha val="43137"/>
                    </a:srgbClr>
                  </a:outerShdw>
                </a:effectLst>
              </a:rPr>
              <a:t>实验课前讲解</a:t>
            </a:r>
            <a:endParaRPr lang="zh-CN" altLang="en-US" sz="3600" dirty="0">
              <a:solidFill>
                <a:schemeClr val="bg2"/>
              </a:solidFill>
              <a:effectLst>
                <a:outerShdw blurRad="38100" dist="38100" dir="2700000" algn="tl">
                  <a:srgbClr val="000000">
                    <a:alpha val="43137"/>
                  </a:srgbClr>
                </a:outerShdw>
              </a:effectLst>
            </a:endParaRPr>
          </a:p>
        </p:txBody>
      </p:sp>
      <p:sp>
        <p:nvSpPr>
          <p:cNvPr id="7" name="AutoShape 7">
            <a:hlinkClick r:id="rId2" action="ppaction://hlinksldjump" highlightClick="1"/>
            <a:extLst>
              <a:ext uri="{FF2B5EF4-FFF2-40B4-BE49-F238E27FC236}">
                <a16:creationId xmlns:a16="http://schemas.microsoft.com/office/drawing/2014/main" id="{78B2F2F6-6922-49D7-A7F0-927DAFA249E3}"/>
              </a:ext>
            </a:extLst>
          </p:cNvPr>
          <p:cNvSpPr>
            <a:spLocks noChangeArrowheads="1"/>
          </p:cNvSpPr>
          <p:nvPr/>
        </p:nvSpPr>
        <p:spPr bwMode="auto">
          <a:xfrm>
            <a:off x="8763000" y="6477000"/>
            <a:ext cx="381000" cy="381000"/>
          </a:xfrm>
          <a:prstGeom prst="actionButtonHome">
            <a:avLst/>
          </a:prstGeom>
          <a:solidFill>
            <a:schemeClr val="tx1">
              <a:lumMod val="85000"/>
            </a:schemeClr>
          </a:solidFill>
          <a:ln w="12700" cap="sq">
            <a:noFill/>
            <a:miter lim="800000"/>
            <a:headEnd type="none" w="sm" len="sm"/>
            <a:tailEnd type="none" w="sm" len="sm"/>
          </a:ln>
        </p:spPr>
        <p:txBody>
          <a:bodyPr wrap="none" anchor="ctr"/>
          <a:lstStyle>
            <a:lvl1pPr>
              <a:spcBef>
                <a:spcPct val="20000"/>
              </a:spcBef>
              <a:buClr>
                <a:schemeClr val="tx2"/>
              </a:buClr>
              <a:buSzPct val="90000"/>
              <a:buFont typeface="Symbol" panose="05050102010706020507" pitchFamily="18" charset="2"/>
              <a:buChar char="¨"/>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har char="•"/>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buClrTx/>
              <a:buSzTx/>
              <a:buFontTx/>
              <a:buNone/>
            </a:pPr>
            <a:endParaRPr lang="zh-CN" altLang="en-US" sz="2400"/>
          </a:p>
        </p:txBody>
      </p:sp>
    </p:spTree>
    <p:extLst>
      <p:ext uri="{BB962C8B-B14F-4D97-AF65-F5344CB8AC3E}">
        <p14:creationId xmlns:p14="http://schemas.microsoft.com/office/powerpoint/2010/main" val="13497383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theme/theme1.xml><?xml version="1.0" encoding="utf-8"?>
<a:theme xmlns:a="http://schemas.openxmlformats.org/drawingml/2006/main" name="Azure">
  <a:themeElements>
    <a:clrScheme name="">
      <a:dk1>
        <a:srgbClr val="000000"/>
      </a:dk1>
      <a:lt1>
        <a:srgbClr val="FFFFFF"/>
      </a:lt1>
      <a:dk2>
        <a:srgbClr val="3333FF"/>
      </a:dk2>
      <a:lt2>
        <a:srgbClr val="00FFFF"/>
      </a:lt2>
      <a:accent1>
        <a:srgbClr val="00CCCC"/>
      </a:accent1>
      <a:accent2>
        <a:srgbClr val="CC99FF"/>
      </a:accent2>
      <a:accent3>
        <a:srgbClr val="ADADFF"/>
      </a:accent3>
      <a:accent4>
        <a:srgbClr val="DADADA"/>
      </a:accent4>
      <a:accent5>
        <a:srgbClr val="AAE2E2"/>
      </a:accent5>
      <a:accent6>
        <a:srgbClr val="B98AE7"/>
      </a:accent6>
      <a:hlink>
        <a:srgbClr val="FF66FF"/>
      </a:hlink>
      <a:folHlink>
        <a:srgbClr val="6699FF"/>
      </a:folHlink>
    </a:clrScheme>
    <a:fontScheme name="Azure">
      <a:majorFont>
        <a:latin typeface="Times New Roman"/>
        <a:ea typeface="宋体"/>
        <a:cs typeface=""/>
      </a:majorFont>
      <a:minorFont>
        <a:latin typeface="Times New Roman"/>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2075" tIns="46038" rIns="92075" bIns="46038" numCol="1" anchor="t" anchorCtr="0" compatLnSpc="1">
        <a:prstTxWarp prst="textNoShape">
          <a:avLst/>
        </a:prstTxWarp>
      </a:bodyPr>
      <a:lstStyle>
        <a:defPPr marL="457200" marR="0" indent="0" algn="l" defTabSz="914400" rtl="0" eaLnBrk="0" fontAlgn="base" latinLnBrk="0" hangingPunct="0">
          <a:lnSpc>
            <a:spcPct val="110000"/>
          </a:lnSpc>
          <a:spcBef>
            <a:spcPct val="20000"/>
          </a:spcBef>
          <a:spcAft>
            <a:spcPct val="0"/>
          </a:spcAft>
          <a:buClr>
            <a:schemeClr val="folHlink"/>
          </a:buClr>
          <a:buSzPct val="75000"/>
          <a:buFont typeface="Monotype Sorts" pitchFamily="2" charset="2"/>
          <a:buNone/>
          <a:tabLst/>
          <a:defRPr kumimoji="1" lang="zh-CN" altLang="en-US" sz="3200" b="1" i="0" u="none" strike="noStrike" cap="none" normalizeH="0" baseline="0" smtClean="0">
            <a:ln>
              <a:noFill/>
            </a:ln>
            <a:solidFill>
              <a:srgbClr val="FFFF00"/>
            </a:solidFill>
            <a:effectLst>
              <a:outerShdw blurRad="38100" dist="38100" dir="2700000" algn="tl">
                <a:srgbClr val="000000">
                  <a:alpha val="43137"/>
                </a:srgbClr>
              </a:outerShdw>
            </a:effectLst>
            <a:latin typeface="宋体" pitchFamily="2" charset="-122"/>
            <a:ea typeface="宋体" pitchFamily="2" charset="-122"/>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2075" tIns="46038" rIns="92075" bIns="46038" numCol="1" anchor="t" anchorCtr="0" compatLnSpc="1">
        <a:prstTxWarp prst="textNoShape">
          <a:avLst/>
        </a:prstTxWarp>
      </a:bodyPr>
      <a:lstStyle>
        <a:defPPr marL="457200" marR="0" indent="0" algn="l" defTabSz="914400" rtl="0" eaLnBrk="0" fontAlgn="base" latinLnBrk="0" hangingPunct="0">
          <a:lnSpc>
            <a:spcPct val="110000"/>
          </a:lnSpc>
          <a:spcBef>
            <a:spcPct val="20000"/>
          </a:spcBef>
          <a:spcAft>
            <a:spcPct val="0"/>
          </a:spcAft>
          <a:buClr>
            <a:schemeClr val="folHlink"/>
          </a:buClr>
          <a:buSzPct val="75000"/>
          <a:buFont typeface="Monotype Sorts" pitchFamily="2" charset="2"/>
          <a:buNone/>
          <a:tabLst/>
          <a:defRPr kumimoji="1" lang="zh-CN" altLang="en-US" sz="3200" b="1" i="0" u="none" strike="noStrike" cap="none" normalizeH="0" baseline="0" smtClean="0">
            <a:ln>
              <a:noFill/>
            </a:ln>
            <a:solidFill>
              <a:srgbClr val="FFFF00"/>
            </a:solidFill>
            <a:effectLst>
              <a:outerShdw blurRad="38100" dist="38100" dir="2700000" algn="tl">
                <a:srgbClr val="000000">
                  <a:alpha val="43137"/>
                </a:srgbClr>
              </a:outerShdw>
            </a:effectLst>
            <a:latin typeface="宋体" pitchFamily="2" charset="-122"/>
            <a:ea typeface="宋体" pitchFamily="2" charset="-122"/>
          </a:defRPr>
        </a:defPPr>
      </a:lstStyle>
    </a:lnDef>
  </a:objectDefaults>
  <a:extraClrSchemeLst>
    <a:extraClrScheme>
      <a:clrScheme name="Azure 1">
        <a:dk1>
          <a:srgbClr val="000000"/>
        </a:dk1>
        <a:lt1>
          <a:srgbClr val="FFFFFF"/>
        </a:lt1>
        <a:dk2>
          <a:srgbClr val="3333FF"/>
        </a:dk2>
        <a:lt2>
          <a:srgbClr val="00FFFF"/>
        </a:lt2>
        <a:accent1>
          <a:srgbClr val="00CCCC"/>
        </a:accent1>
        <a:accent2>
          <a:srgbClr val="CC99FF"/>
        </a:accent2>
        <a:accent3>
          <a:srgbClr val="ADADFF"/>
        </a:accent3>
        <a:accent4>
          <a:srgbClr val="DADADA"/>
        </a:accent4>
        <a:accent5>
          <a:srgbClr val="AAE2E2"/>
        </a:accent5>
        <a:accent6>
          <a:srgbClr val="B98AE7"/>
        </a:accent6>
        <a:hlink>
          <a:srgbClr val="6600CC"/>
        </a:hlink>
        <a:folHlink>
          <a:srgbClr val="6699FF"/>
        </a:folHlink>
      </a:clrScheme>
      <a:clrMap bg1="dk2" tx1="lt1" bg2="dk1" tx2="lt2" accent1="accent1" accent2="accent2" accent3="accent3" accent4="accent4" accent5="accent5" accent6="accent6" hlink="hlink" folHlink="folHlink"/>
    </a:extraClrScheme>
    <a:extraClrScheme>
      <a:clrScheme name="Azure 2">
        <a:dk1>
          <a:srgbClr val="000000"/>
        </a:dk1>
        <a:lt1>
          <a:srgbClr val="CCECFF"/>
        </a:lt1>
        <a:dk2>
          <a:srgbClr val="330099"/>
        </a:dk2>
        <a:lt2>
          <a:srgbClr val="0099CC"/>
        </a:lt2>
        <a:accent1>
          <a:srgbClr val="009999"/>
        </a:accent1>
        <a:accent2>
          <a:srgbClr val="FF99CC"/>
        </a:accent2>
        <a:accent3>
          <a:srgbClr val="E2F4FF"/>
        </a:accent3>
        <a:accent4>
          <a:srgbClr val="000000"/>
        </a:accent4>
        <a:accent5>
          <a:srgbClr val="AACACA"/>
        </a:accent5>
        <a:accent6>
          <a:srgbClr val="E78AB9"/>
        </a:accent6>
        <a:hlink>
          <a:srgbClr val="6600CC"/>
        </a:hlink>
        <a:folHlink>
          <a:srgbClr val="3366FF"/>
        </a:folHlink>
      </a:clrScheme>
      <a:clrMap bg1="lt1" tx1="dk1" bg2="lt2" tx2="dk2" accent1="accent1" accent2="accent2" accent3="accent3" accent4="accent4" accent5="accent5" accent6="accent6" hlink="hlink" folHlink="folHlink"/>
    </a:extraClrScheme>
    <a:extraClrScheme>
      <a:clrScheme name="Azure 3">
        <a:dk1>
          <a:srgbClr val="000000"/>
        </a:dk1>
        <a:lt1>
          <a:srgbClr val="FFFFFF"/>
        </a:lt1>
        <a:dk2>
          <a:srgbClr val="000000"/>
        </a:dk2>
        <a:lt2>
          <a:srgbClr val="CBCBCB"/>
        </a:lt2>
        <a:accent1>
          <a:srgbClr val="B2B2B2"/>
        </a:accent1>
        <a:accent2>
          <a:srgbClr val="868686"/>
        </a:accent2>
        <a:accent3>
          <a:srgbClr val="FFFFFF"/>
        </a:accent3>
        <a:accent4>
          <a:srgbClr val="000000"/>
        </a:accent4>
        <a:accent5>
          <a:srgbClr val="D5D5D5"/>
        </a:accent5>
        <a:accent6>
          <a:srgbClr val="797979"/>
        </a:accent6>
        <a:hlink>
          <a:srgbClr val="5F5F5F"/>
        </a:hlink>
        <a:folHlink>
          <a:srgbClr val="DDDDDD"/>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D:\MSOffice\Template\Presentation Designs\Azure.pot</Template>
  <TotalTime>545810</TotalTime>
  <Words>6422</Words>
  <Application>Microsoft Office PowerPoint</Application>
  <PresentationFormat>全屏显示(4:3)</PresentationFormat>
  <Paragraphs>1165</Paragraphs>
  <Slides>99</Slides>
  <Notes>46</Notes>
  <HiddenSlides>0</HiddenSlides>
  <MMClips>0</MMClips>
  <ScaleCrop>false</ScaleCrop>
  <HeadingPairs>
    <vt:vector size="6" baseType="variant">
      <vt:variant>
        <vt:lpstr>已用的字体</vt:lpstr>
      </vt:variant>
      <vt:variant>
        <vt:i4>21</vt:i4>
      </vt:variant>
      <vt:variant>
        <vt:lpstr>主题</vt:lpstr>
      </vt:variant>
      <vt:variant>
        <vt:i4>1</vt:i4>
      </vt:variant>
      <vt:variant>
        <vt:lpstr>幻灯片标题</vt:lpstr>
      </vt:variant>
      <vt:variant>
        <vt:i4>99</vt:i4>
      </vt:variant>
    </vt:vector>
  </HeadingPairs>
  <TitlesOfParts>
    <vt:vector size="121" baseType="lpstr">
      <vt:lpstr>Courier</vt:lpstr>
      <vt:lpstr>Monotype Sorts</vt:lpstr>
      <vt:lpstr>MS PGothic</vt:lpstr>
      <vt:lpstr>MS PGothic</vt:lpstr>
      <vt:lpstr>等线</vt:lpstr>
      <vt:lpstr>华文琥珀</vt:lpstr>
      <vt:lpstr>华文楷体</vt:lpstr>
      <vt:lpstr>华文中宋</vt:lpstr>
      <vt:lpstr>楷体</vt:lpstr>
      <vt:lpstr>楷体_GB2312</vt:lpstr>
      <vt:lpstr>隶书</vt:lpstr>
      <vt:lpstr>SimSun</vt:lpstr>
      <vt:lpstr>SimSun</vt:lpstr>
      <vt:lpstr>Arial</vt:lpstr>
      <vt:lpstr>Calibri</vt:lpstr>
      <vt:lpstr>Courier New</vt:lpstr>
      <vt:lpstr>Symbol</vt:lpstr>
      <vt:lpstr>Tahoma</vt:lpstr>
      <vt:lpstr>Times</vt:lpstr>
      <vt:lpstr>Times New Roman</vt:lpstr>
      <vt:lpstr>Wingdings</vt:lpstr>
      <vt:lpstr>Azure</vt:lpstr>
      <vt:lpstr>第 3 章  进 程 管 理</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fork中父子进程的关系</vt:lpstr>
      <vt:lpstr>程序中所显示的变量地址</vt:lpstr>
      <vt:lpstr>父子进程数据段关系示例1</vt:lpstr>
      <vt:lpstr>父子进程数据段关系示例2                                        ——传统fork</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system系统调用</vt:lpstr>
      <vt:lpstr>system示例</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《编译原理》</dc:title>
  <dc:subject>第3章</dc:subject>
  <dc:creator>史一民</dc:creator>
  <cp:keywords/>
  <cp:lastModifiedBy>ShiYM</cp:lastModifiedBy>
  <cp:revision>2485</cp:revision>
  <dcterms:created xsi:type="dcterms:W3CDTF">1995-06-17T23:31:02Z</dcterms:created>
  <dcterms:modified xsi:type="dcterms:W3CDTF">2021-09-03T01:22:53Z</dcterms:modified>
</cp:coreProperties>
</file>